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8" r:id="rId2"/>
    <p:sldId id="256" r:id="rId3"/>
    <p:sldId id="260" r:id="rId4"/>
    <p:sldId id="266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67" r:id="rId13"/>
    <p:sldId id="269" r:id="rId14"/>
    <p:sldId id="268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BA8D37-290A-473C-8553-F6429F6E0222}" v="423" dt="2022-02-16T17:51:02.0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ior Pastor" userId="4ae8e2e6-3752-4daa-9e55-3f6ebcaf242a" providerId="ADAL" clId="{BDBA8D37-290A-473C-8553-F6429F6E0222}"/>
    <pc:docChg chg="undo redo custSel addSld delSld modSld sldOrd addMainMaster delMainMaster">
      <pc:chgData name="Senior Pastor" userId="4ae8e2e6-3752-4daa-9e55-3f6ebcaf242a" providerId="ADAL" clId="{BDBA8D37-290A-473C-8553-F6429F6E0222}" dt="2022-02-16T17:53:30.327" v="2505" actId="20577"/>
      <pc:docMkLst>
        <pc:docMk/>
      </pc:docMkLst>
      <pc:sldChg chg="addSp delSp modSp mod modClrScheme addAnim delAnim setClrOvrMap chgLayout">
        <pc:chgData name="Senior Pastor" userId="4ae8e2e6-3752-4daa-9e55-3f6ebcaf242a" providerId="ADAL" clId="{BDBA8D37-290A-473C-8553-F6429F6E0222}" dt="2022-02-15T15:10:38.467" v="355" actId="20577"/>
        <pc:sldMkLst>
          <pc:docMk/>
          <pc:sldMk cId="2319552085" sldId="256"/>
        </pc:sldMkLst>
        <pc:spChg chg="mo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2" creationId="{ED0534E7-C69C-4B0A-898D-6C088968D246}"/>
          </ac:spMkLst>
        </pc:spChg>
        <pc:spChg chg="mod">
          <ac:chgData name="Senior Pastor" userId="4ae8e2e6-3752-4daa-9e55-3f6ebcaf242a" providerId="ADAL" clId="{BDBA8D37-290A-473C-8553-F6429F6E0222}" dt="2022-02-15T15:10:38.467" v="355" actId="20577"/>
          <ac:spMkLst>
            <pc:docMk/>
            <pc:sldMk cId="2319552085" sldId="256"/>
            <ac:spMk id="3" creationId="{A70A862A-6818-4B75-80D0-79F464CD6A89}"/>
          </ac:spMkLst>
        </pc:spChg>
        <pc:spChg chg="add del">
          <ac:chgData name="Senior Pastor" userId="4ae8e2e6-3752-4daa-9e55-3f6ebcaf242a" providerId="ADAL" clId="{BDBA8D37-290A-473C-8553-F6429F6E0222}" dt="2022-02-15T14:33:55.655" v="268" actId="26606"/>
          <ac:spMkLst>
            <pc:docMk/>
            <pc:sldMk cId="2319552085" sldId="256"/>
            <ac:spMk id="32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5T14:33:55.655" v="268" actId="26606"/>
          <ac:spMkLst>
            <pc:docMk/>
            <pc:sldMk cId="2319552085" sldId="256"/>
            <ac:spMk id="33" creationId="{E91DC736-0EF8-4F87-9146-EBF1D2EE4D3D}"/>
          </ac:spMkLst>
        </pc:spChg>
        <pc:spChg chg="add del">
          <ac:chgData name="Senior Pastor" userId="4ae8e2e6-3752-4daa-9e55-3f6ebcaf242a" providerId="ADAL" clId="{BDBA8D37-290A-473C-8553-F6429F6E0222}" dt="2022-02-15T14:33:55.655" v="268" actId="26606"/>
          <ac:spMkLst>
            <pc:docMk/>
            <pc:sldMk cId="2319552085" sldId="256"/>
            <ac:spMk id="34" creationId="{097CD68E-23E3-4007-8847-CD0944C4F7BE}"/>
          </ac:spMkLst>
        </pc:spChg>
        <pc:spChg chg="add del">
          <ac:chgData name="Senior Pastor" userId="4ae8e2e6-3752-4daa-9e55-3f6ebcaf242a" providerId="ADAL" clId="{BDBA8D37-290A-473C-8553-F6429F6E0222}" dt="2022-02-15T14:33:55.655" v="268" actId="26606"/>
          <ac:spMkLst>
            <pc:docMk/>
            <pc:sldMk cId="2319552085" sldId="256"/>
            <ac:spMk id="35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33:45.858" v="265" actId="26606"/>
          <ac:spMkLst>
            <pc:docMk/>
            <pc:sldMk cId="2319552085" sldId="256"/>
            <ac:spMk id="37" creationId="{E91DC736-0EF8-4F87-9146-EBF1D2EE4D3D}"/>
          </ac:spMkLst>
        </pc:spChg>
        <pc:spChg chg="add del">
          <ac:chgData name="Senior Pastor" userId="4ae8e2e6-3752-4daa-9e55-3f6ebcaf242a" providerId="ADAL" clId="{BDBA8D37-290A-473C-8553-F6429F6E0222}" dt="2022-02-15T14:33:45.858" v="265" actId="26606"/>
          <ac:spMkLst>
            <pc:docMk/>
            <pc:sldMk cId="2319552085" sldId="256"/>
            <ac:spMk id="38" creationId="{097CD68E-23E3-4007-8847-CD0944C4F7BE}"/>
          </ac:spMkLst>
        </pc:spChg>
        <pc:spChg chg="add del">
          <ac:chgData name="Senior Pastor" userId="4ae8e2e6-3752-4daa-9e55-3f6ebcaf242a" providerId="ADAL" clId="{BDBA8D37-290A-473C-8553-F6429F6E0222}" dt="2022-02-15T14:33:45.858" v="265" actId="26606"/>
          <ac:spMkLst>
            <pc:docMk/>
            <pc:sldMk cId="2319552085" sldId="256"/>
            <ac:spMk id="39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27:51.573" v="9" actId="26606"/>
          <ac:spMkLst>
            <pc:docMk/>
            <pc:sldMk cId="2319552085" sldId="256"/>
            <ac:spMk id="40" creationId="{4E1EF4E8-5513-4BF5-BC41-04645281C672}"/>
          </ac:spMkLst>
        </pc:spChg>
        <pc:spChg chg="add del">
          <ac:chgData name="Senior Pastor" userId="4ae8e2e6-3752-4daa-9e55-3f6ebcaf242a" providerId="ADAL" clId="{BDBA8D37-290A-473C-8553-F6429F6E0222}" dt="2022-02-15T14:27:51.573" v="9" actId="26606"/>
          <ac:spMkLst>
            <pc:docMk/>
            <pc:sldMk cId="2319552085" sldId="256"/>
            <ac:spMk id="42" creationId="{361EA5BB-A258-4E22-94F4-C79A441363DA}"/>
          </ac:spMkLst>
        </pc:spChg>
        <pc:spChg chg="add del">
          <ac:chgData name="Senior Pastor" userId="4ae8e2e6-3752-4daa-9e55-3f6ebcaf242a" providerId="ADAL" clId="{BDBA8D37-290A-473C-8553-F6429F6E0222}" dt="2022-02-15T14:33:45.858" v="265" actId="26606"/>
          <ac:spMkLst>
            <pc:docMk/>
            <pc:sldMk cId="2319552085" sldId="256"/>
            <ac:spMk id="46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5T14:33:55.655" v="267" actId="26606"/>
          <ac:spMkLst>
            <pc:docMk/>
            <pc:sldMk cId="2319552085" sldId="256"/>
            <ac:spMk id="48" creationId="{526E0BFB-CDF1-4990-8C11-AC849311E0A8}"/>
          </ac:spMkLst>
        </pc:spChg>
        <pc:spChg chg="add del">
          <ac:chgData name="Senior Pastor" userId="4ae8e2e6-3752-4daa-9e55-3f6ebcaf242a" providerId="ADAL" clId="{BDBA8D37-290A-473C-8553-F6429F6E0222}" dt="2022-02-15T14:27:51.573" v="9" actId="26606"/>
          <ac:spMkLst>
            <pc:docMk/>
            <pc:sldMk cId="2319552085" sldId="256"/>
            <ac:spMk id="49" creationId="{8333FD0A-502E-4A24-8E99-5496F09DC714}"/>
          </ac:spMkLst>
        </pc:spChg>
        <pc:spChg chg="add del">
          <ac:chgData name="Senior Pastor" userId="4ae8e2e6-3752-4daa-9e55-3f6ebcaf242a" providerId="ADAL" clId="{BDBA8D37-290A-473C-8553-F6429F6E0222}" dt="2022-02-15T14:33:55.655" v="267" actId="26606"/>
          <ac:spMkLst>
            <pc:docMk/>
            <pc:sldMk cId="2319552085" sldId="256"/>
            <ac:spMk id="50" creationId="{6069A1F8-9BEB-4786-9694-FC48B2D75D21}"/>
          </ac:spMkLst>
        </pc:spChg>
        <pc:spChg chg="add del">
          <ac:chgData name="Senior Pastor" userId="4ae8e2e6-3752-4daa-9e55-3f6ebcaf242a" providerId="ADAL" clId="{BDBA8D37-290A-473C-8553-F6429F6E0222}" dt="2022-02-15T14:33:55.655" v="267" actId="26606"/>
          <ac:spMkLst>
            <pc:docMk/>
            <pc:sldMk cId="2319552085" sldId="256"/>
            <ac:spMk id="51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33:55.655" v="267" actId="26606"/>
          <ac:spMkLst>
            <pc:docMk/>
            <pc:sldMk cId="2319552085" sldId="256"/>
            <ac:spMk id="52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54" creationId="{007891EC-4501-44ED-A8C8-B11B6DB767AB}"/>
          </ac:spMkLst>
        </pc:spChg>
        <pc:spChg chg="add del">
          <ac:chgData name="Senior Pastor" userId="4ae8e2e6-3752-4daa-9e55-3f6ebcaf242a" providerId="ADAL" clId="{BDBA8D37-290A-473C-8553-F6429F6E0222}" dt="2022-02-15T14:34:36.586" v="270" actId="26606"/>
          <ac:spMkLst>
            <pc:docMk/>
            <pc:sldMk cId="2319552085" sldId="256"/>
            <ac:spMk id="60" creationId="{7E8C5D14-1FE5-4E78-901B-86EB53F6B5E8}"/>
          </ac:spMkLst>
        </pc:spChg>
        <pc:spChg chg="add del">
          <ac:chgData name="Senior Pastor" userId="4ae8e2e6-3752-4daa-9e55-3f6ebcaf242a" providerId="ADAL" clId="{BDBA8D37-290A-473C-8553-F6429F6E0222}" dt="2022-02-15T14:34:36.586" v="270" actId="26606"/>
          <ac:spMkLst>
            <pc:docMk/>
            <pc:sldMk cId="2319552085" sldId="256"/>
            <ac:spMk id="62" creationId="{1EFD404E-14B6-4461-B0DA-EA0E08E999A7}"/>
          </ac:spMkLst>
        </pc:spChg>
        <pc:spChg chg="add del">
          <ac:chgData name="Senior Pastor" userId="4ae8e2e6-3752-4daa-9e55-3f6ebcaf242a" providerId="ADAL" clId="{BDBA8D37-290A-473C-8553-F6429F6E0222}" dt="2022-02-15T14:34:36.586" v="270" actId="26606"/>
          <ac:spMkLst>
            <pc:docMk/>
            <pc:sldMk cId="2319552085" sldId="256"/>
            <ac:spMk id="64" creationId="{284A8429-F65A-490D-96E4-1158D3E8A026}"/>
          </ac:spMkLst>
        </pc:spChg>
        <pc:spChg chg="add del">
          <ac:chgData name="Senior Pastor" userId="4ae8e2e6-3752-4daa-9e55-3f6ebcaf242a" providerId="ADAL" clId="{BDBA8D37-290A-473C-8553-F6429F6E0222}" dt="2022-02-15T14:34:36.586" v="270" actId="26606"/>
          <ac:spMkLst>
            <pc:docMk/>
            <pc:sldMk cId="2319552085" sldId="256"/>
            <ac:spMk id="66" creationId="{0F022291-A82B-4D23-A1E0-5F9BD684669E}"/>
          </ac:spMkLst>
        </pc:spChg>
        <pc:spChg chg="add del">
          <ac:chgData name="Senior Pastor" userId="4ae8e2e6-3752-4daa-9e55-3f6ebcaf242a" providerId="ADAL" clId="{BDBA8D37-290A-473C-8553-F6429F6E0222}" dt="2022-02-15T14:34:49.584" v="272" actId="26606"/>
          <ac:spMkLst>
            <pc:docMk/>
            <pc:sldMk cId="2319552085" sldId="256"/>
            <ac:spMk id="68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5T14:34:49.584" v="272" actId="26606"/>
          <ac:spMkLst>
            <pc:docMk/>
            <pc:sldMk cId="2319552085" sldId="256"/>
            <ac:spMk id="69" creationId="{5DCB5928-DC7D-4612-9922-441966E15627}"/>
          </ac:spMkLst>
        </pc:spChg>
        <pc:spChg chg="add del">
          <ac:chgData name="Senior Pastor" userId="4ae8e2e6-3752-4daa-9e55-3f6ebcaf242a" providerId="ADAL" clId="{BDBA8D37-290A-473C-8553-F6429F6E0222}" dt="2022-02-15T14:34:49.584" v="272" actId="26606"/>
          <ac:spMkLst>
            <pc:docMk/>
            <pc:sldMk cId="2319552085" sldId="256"/>
            <ac:spMk id="70" creationId="{682C1161-1736-45EC-99B7-33F3CAE9D517}"/>
          </ac:spMkLst>
        </pc:spChg>
        <pc:spChg chg="add del">
          <ac:chgData name="Senior Pastor" userId="4ae8e2e6-3752-4daa-9e55-3f6ebcaf242a" providerId="ADAL" clId="{BDBA8D37-290A-473C-8553-F6429F6E0222}" dt="2022-02-15T14:34:49.584" v="272" actId="26606"/>
          <ac:spMkLst>
            <pc:docMk/>
            <pc:sldMk cId="2319552085" sldId="256"/>
            <ac:spMk id="71" creationId="{84D4DDB8-B68F-45B0-9F62-C4279996F672}"/>
          </ac:spMkLst>
        </pc:spChg>
        <pc:spChg chg="add del">
          <ac:chgData name="Senior Pastor" userId="4ae8e2e6-3752-4daa-9e55-3f6ebcaf242a" providerId="ADAL" clId="{BDBA8D37-290A-473C-8553-F6429F6E0222}" dt="2022-02-15T14:34:49.584" v="272" actId="26606"/>
          <ac:spMkLst>
            <pc:docMk/>
            <pc:sldMk cId="2319552085" sldId="256"/>
            <ac:spMk id="72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34:59.910" v="276" actId="26606"/>
          <ac:spMkLst>
            <pc:docMk/>
            <pc:sldMk cId="2319552085" sldId="256"/>
            <ac:spMk id="74" creationId="{007891EC-4501-44ED-A8C8-B11B6DB767AB}"/>
          </ac:spMkLst>
        </pc:spChg>
        <pc:spChg chg="add del">
          <ac:chgData name="Senior Pastor" userId="4ae8e2e6-3752-4daa-9e55-3f6ebcaf242a" providerId="ADAL" clId="{BDBA8D37-290A-473C-8553-F6429F6E0222}" dt="2022-02-15T14:35:24.663" v="280" actId="26606"/>
          <ac:spMkLst>
            <pc:docMk/>
            <pc:sldMk cId="2319552085" sldId="256"/>
            <ac:spMk id="77" creationId="{E91DC736-0EF8-4F87-9146-EBF1D2EE4D3D}"/>
          </ac:spMkLst>
        </pc:spChg>
        <pc:spChg chg="add del">
          <ac:chgData name="Senior Pastor" userId="4ae8e2e6-3752-4daa-9e55-3f6ebcaf242a" providerId="ADAL" clId="{BDBA8D37-290A-473C-8553-F6429F6E0222}" dt="2022-02-15T14:35:24.663" v="280" actId="26606"/>
          <ac:spMkLst>
            <pc:docMk/>
            <pc:sldMk cId="2319552085" sldId="256"/>
            <ac:spMk id="78" creationId="{097CD68E-23E3-4007-8847-CD0944C4F7BE}"/>
          </ac:spMkLst>
        </pc:spChg>
        <pc:spChg chg="add del">
          <ac:chgData name="Senior Pastor" userId="4ae8e2e6-3752-4daa-9e55-3f6ebcaf242a" providerId="ADAL" clId="{BDBA8D37-290A-473C-8553-F6429F6E0222}" dt="2022-02-15T14:35:24.663" v="280" actId="26606"/>
          <ac:spMkLst>
            <pc:docMk/>
            <pc:sldMk cId="2319552085" sldId="256"/>
            <ac:spMk id="79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35:24.663" v="280" actId="26606"/>
          <ac:spMkLst>
            <pc:docMk/>
            <pc:sldMk cId="2319552085" sldId="256"/>
            <ac:spMk id="80" creationId="{08C9B587-E65E-4B52-B37C-ABEBB6E87928}"/>
          </ac:spMkLst>
        </pc:spChg>
        <pc:spChg chg="ad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82" creationId="{55666830-9A19-4E01-8505-D6C7F9AC5665}"/>
          </ac:spMkLst>
        </pc:spChg>
        <pc:spChg chg="ad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83" creationId="{AE9FC877-7FB6-4D22-9988-35420644E202}"/>
          </ac:spMkLst>
        </pc:spChg>
        <pc:spChg chg="ad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84" creationId="{E41809D1-F12E-46BB-B804-5F209D325E8B}"/>
          </ac:spMkLst>
        </pc:spChg>
        <pc:spChg chg="ad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85" creationId="{AF2F604E-43BE-4DC3-B983-E071523364F8}"/>
          </ac:spMkLst>
        </pc:spChg>
        <pc:spChg chg="add">
          <ac:chgData name="Senior Pastor" userId="4ae8e2e6-3752-4daa-9e55-3f6ebcaf242a" providerId="ADAL" clId="{BDBA8D37-290A-473C-8553-F6429F6E0222}" dt="2022-02-15T14:35:24.679" v="281" actId="26606"/>
          <ac:spMkLst>
            <pc:docMk/>
            <pc:sldMk cId="2319552085" sldId="256"/>
            <ac:spMk id="86" creationId="{08C9B587-E65E-4B52-B37C-ABEBB6E87928}"/>
          </ac:spMkLst>
        </pc:spChg>
        <pc:grpChg chg="add del">
          <ac:chgData name="Senior Pastor" userId="4ae8e2e6-3752-4daa-9e55-3f6ebcaf242a" providerId="ADAL" clId="{BDBA8D37-290A-473C-8553-F6429F6E0222}" dt="2022-02-15T14:27:51.573" v="9" actId="26606"/>
          <ac:grpSpMkLst>
            <pc:docMk/>
            <pc:sldMk cId="2319552085" sldId="256"/>
            <ac:grpSpMk id="44" creationId="{AF7B2BB7-8E22-4794-9BDE-B71129D776FE}"/>
          </ac:grpSpMkLst>
        </pc:grpChg>
        <pc:picChg chg="mod ord">
          <ac:chgData name="Senior Pastor" userId="4ae8e2e6-3752-4daa-9e55-3f6ebcaf242a" providerId="ADAL" clId="{BDBA8D37-290A-473C-8553-F6429F6E0222}" dt="2022-02-15T14:35:24.679" v="281" actId="26606"/>
          <ac:picMkLst>
            <pc:docMk/>
            <pc:sldMk cId="2319552085" sldId="256"/>
            <ac:picMk id="20" creationId="{DF4455DF-9359-4CDF-A431-C7E3B691B17E}"/>
          </ac:picMkLst>
        </pc:picChg>
        <pc:cxnChg chg="add del">
          <ac:chgData name="Senior Pastor" userId="4ae8e2e6-3752-4daa-9e55-3f6ebcaf242a" providerId="ADAL" clId="{BDBA8D37-290A-473C-8553-F6429F6E0222}" dt="2022-02-15T14:35:24.679" v="281" actId="26606"/>
          <ac:cxnSpMkLst>
            <pc:docMk/>
            <pc:sldMk cId="2319552085" sldId="256"/>
            <ac:cxnSpMk id="55" creationId="{34E5597F-CE67-4085-9548-E6A8036DA3BB}"/>
          </ac:cxnSpMkLst>
        </pc:cxnChg>
        <pc:cxnChg chg="add del">
          <ac:chgData name="Senior Pastor" userId="4ae8e2e6-3752-4daa-9e55-3f6ebcaf242a" providerId="ADAL" clId="{BDBA8D37-290A-473C-8553-F6429F6E0222}" dt="2022-02-15T14:34:59.910" v="276" actId="26606"/>
          <ac:cxnSpMkLst>
            <pc:docMk/>
            <pc:sldMk cId="2319552085" sldId="256"/>
            <ac:cxnSpMk id="75" creationId="{34E5597F-CE67-4085-9548-E6A8036DA3BB}"/>
          </ac:cxnSpMkLst>
        </pc:cxnChg>
      </pc:sldChg>
      <pc:sldChg chg="addSp delSp modSp new mod setBg modClrScheme chgLayout">
        <pc:chgData name="Senior Pastor" userId="4ae8e2e6-3752-4daa-9e55-3f6ebcaf242a" providerId="ADAL" clId="{BDBA8D37-290A-473C-8553-F6429F6E0222}" dt="2022-02-15T15:41:11.054" v="922" actId="33524"/>
        <pc:sldMkLst>
          <pc:docMk/>
          <pc:sldMk cId="202583674" sldId="257"/>
        </pc:sldMkLst>
        <pc:spChg chg="del mod ord">
          <ac:chgData name="Senior Pastor" userId="4ae8e2e6-3752-4daa-9e55-3f6ebcaf242a" providerId="ADAL" clId="{BDBA8D37-290A-473C-8553-F6429F6E0222}" dt="2022-02-15T15:12:25.837" v="446" actId="700"/>
          <ac:spMkLst>
            <pc:docMk/>
            <pc:sldMk cId="202583674" sldId="257"/>
            <ac:spMk id="2" creationId="{59760589-D861-4CEB-BA7A-5F5FF1476468}"/>
          </ac:spMkLst>
        </pc:spChg>
        <pc:spChg chg="del mod ord">
          <ac:chgData name="Senior Pastor" userId="4ae8e2e6-3752-4daa-9e55-3f6ebcaf242a" providerId="ADAL" clId="{BDBA8D37-290A-473C-8553-F6429F6E0222}" dt="2022-02-15T15:12:25.837" v="446" actId="700"/>
          <ac:spMkLst>
            <pc:docMk/>
            <pc:sldMk cId="202583674" sldId="257"/>
            <ac:spMk id="3" creationId="{F9347EC2-BBF7-46C0-B378-49F6E425FFC2}"/>
          </ac:spMkLst>
        </pc:spChg>
        <pc:spChg chg="add mod or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4" creationId="{28B1B0E6-0140-47D9-B9C1-10C91A9A800D}"/>
          </ac:spMkLst>
        </pc:spChg>
        <pc:spChg chg="add del mod ord">
          <ac:chgData name="Senior Pastor" userId="4ae8e2e6-3752-4daa-9e55-3f6ebcaf242a" providerId="ADAL" clId="{BDBA8D37-290A-473C-8553-F6429F6E0222}" dt="2022-02-15T15:14:19.298" v="468"/>
          <ac:spMkLst>
            <pc:docMk/>
            <pc:sldMk cId="202583674" sldId="257"/>
            <ac:spMk id="5" creationId="{D7C1D304-1F18-40F5-BB94-79111BBA7795}"/>
          </ac:spMkLst>
        </pc:spChg>
        <pc:spChg chg="add mod ord">
          <ac:chgData name="Senior Pastor" userId="4ae8e2e6-3752-4daa-9e55-3f6ebcaf242a" providerId="ADAL" clId="{BDBA8D37-290A-473C-8553-F6429F6E0222}" dt="2022-02-15T15:41:11.054" v="922" actId="33524"/>
          <ac:spMkLst>
            <pc:docMk/>
            <pc:sldMk cId="202583674" sldId="257"/>
            <ac:spMk id="6" creationId="{2F4C8370-A1F1-46D2-AF4C-88C6D1F3F3E6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77" creationId="{8FC9BE17-9A7B-462D-AE50-3D8777387304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79" creationId="{3EBE8569-6AEC-4B8C-8D53-2DE337CDBA65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81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5T15:17:21.289" v="495" actId="26606"/>
          <ac:spMkLst>
            <pc:docMk/>
            <pc:sldMk cId="202583674" sldId="257"/>
            <ac:spMk id="83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85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28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29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30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31" creationId="{8108D317-7CBD-4897-BD1F-959436D2A3BE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32" creationId="{D6297641-8B9F-4767-9606-8A11313227BF}"/>
          </ac:spMkLst>
        </pc:spChg>
        <pc:spChg chg="add del">
          <ac:chgData name="Senior Pastor" userId="4ae8e2e6-3752-4daa-9e55-3f6ebcaf242a" providerId="ADAL" clId="{BDBA8D37-290A-473C-8553-F6429F6E0222}" dt="2022-02-15T15:17:32.906" v="497" actId="26606"/>
          <ac:spMkLst>
            <pc:docMk/>
            <pc:sldMk cId="202583674" sldId="257"/>
            <ac:spMk id="1033" creationId="{D8F3CA65-EA00-46B4-9616-39E6853F7BED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3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36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37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38" creationId="{4E2ED6F9-63C3-4A8D-9BB4-1EA62533B672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39" creationId="{6D72081E-AD41-4FBB-B02B-698A68DBCA5E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40" creationId="{716248AD-805F-41BF-9B57-FC53E5B32F98}"/>
          </ac:spMkLst>
        </pc:spChg>
        <pc:spChg chg="add del">
          <ac:chgData name="Senior Pastor" userId="4ae8e2e6-3752-4daa-9e55-3f6ebcaf242a" providerId="ADAL" clId="{BDBA8D37-290A-473C-8553-F6429F6E0222}" dt="2022-02-15T15:17:38.291" v="499" actId="26606"/>
          <ac:spMkLst>
            <pc:docMk/>
            <pc:sldMk cId="202583674" sldId="257"/>
            <ac:spMk id="1041" creationId="{1F82758F-B2B3-4F0A-BB90-4BFFEDD166D6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3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4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6" creationId="{50E4C519-FBE9-4ABE-A8F9-C2CBE326932F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7" creationId="{80EC29FB-299E-49F3-8C7B-01199632A30F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8" creationId="{C29A2522-B27A-45C5-897B-79A1407D159A}"/>
          </ac:spMkLst>
        </pc:spChg>
        <pc:spChg chg="add">
          <ac:chgData name="Senior Pastor" userId="4ae8e2e6-3752-4daa-9e55-3f6ebcaf242a" providerId="ADAL" clId="{BDBA8D37-290A-473C-8553-F6429F6E0222}" dt="2022-02-15T15:17:38.322" v="500" actId="26606"/>
          <ac:spMkLst>
            <pc:docMk/>
            <pc:sldMk cId="202583674" sldId="257"/>
            <ac:spMk id="1049" creationId="{98E79BE4-34FE-485A-98A5-92CE8F7C4743}"/>
          </ac:spMkLst>
        </pc:spChg>
        <pc:picChg chg="add mod ord">
          <ac:chgData name="Senior Pastor" userId="4ae8e2e6-3752-4daa-9e55-3f6ebcaf242a" providerId="ADAL" clId="{BDBA8D37-290A-473C-8553-F6429F6E0222}" dt="2022-02-15T15:17:38.322" v="500" actId="26606"/>
          <ac:picMkLst>
            <pc:docMk/>
            <pc:sldMk cId="202583674" sldId="257"/>
            <ac:picMk id="1026" creationId="{D318B829-C302-46C4-B0B0-0B75F0647B0B}"/>
          </ac:picMkLst>
        </pc:picChg>
      </pc:sldChg>
      <pc:sldChg chg="addSp delSp modSp add mod ord addAnim delAnim setClrOvrMap">
        <pc:chgData name="Senior Pastor" userId="4ae8e2e6-3752-4daa-9e55-3f6ebcaf242a" providerId="ADAL" clId="{BDBA8D37-290A-473C-8553-F6429F6E0222}" dt="2022-02-15T14:29:14.820" v="18"/>
        <pc:sldMkLst>
          <pc:docMk/>
          <pc:sldMk cId="111137211" sldId="258"/>
        </pc:sldMkLst>
        <pc:spChg chg="mod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2" creationId="{ED0534E7-C69C-4B0A-898D-6C088968D246}"/>
          </ac:spMkLst>
        </pc:spChg>
        <pc:spChg chg="mod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3" creationId="{A70A862A-6818-4B75-80D0-79F464CD6A89}"/>
          </ac:spMkLst>
        </pc:spChg>
        <pc:spChg chg="add del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32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33" creationId="{E91DC736-0EF8-4F87-9146-EBF1D2EE4D3D}"/>
          </ac:spMkLst>
        </pc:spChg>
        <pc:spChg chg="add del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34" creationId="{097CD68E-23E3-4007-8847-CD0944C4F7BE}"/>
          </ac:spMkLst>
        </pc:spChg>
        <pc:spChg chg="add del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35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5T14:29:03.389" v="15" actId="26606"/>
          <ac:spMkLst>
            <pc:docMk/>
            <pc:sldMk cId="111137211" sldId="258"/>
            <ac:spMk id="40" creationId="{5A59F003-E00A-43F9-91DC-CC54E3B87466}"/>
          </ac:spMkLst>
        </pc:spChg>
        <pc:spChg chg="add del">
          <ac:chgData name="Senior Pastor" userId="4ae8e2e6-3752-4daa-9e55-3f6ebcaf242a" providerId="ADAL" clId="{BDBA8D37-290A-473C-8553-F6429F6E0222}" dt="2022-02-15T14:29:03.389" v="15" actId="26606"/>
          <ac:spMkLst>
            <pc:docMk/>
            <pc:sldMk cId="111137211" sldId="258"/>
            <ac:spMk id="42" creationId="{D74A4382-E3AD-430A-9A1F-DFA3E0E77A7D}"/>
          </ac:spMkLst>
        </pc:spChg>
        <pc:spChg chg="add del">
          <ac:chgData name="Senior Pastor" userId="4ae8e2e6-3752-4daa-9e55-3f6ebcaf242a" providerId="ADAL" clId="{BDBA8D37-290A-473C-8553-F6429F6E0222}" dt="2022-02-15T14:29:03.389" v="15" actId="26606"/>
          <ac:spMkLst>
            <pc:docMk/>
            <pc:sldMk cId="111137211" sldId="258"/>
            <ac:spMk id="44" creationId="{79F40191-0F44-4FD1-82CC-ACB507C14BE6}"/>
          </ac:spMkLst>
        </pc:spChg>
        <pc:spChg chg="add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46" creationId="{2FB82883-1DC0-4BE1-A607-009095F3355A}"/>
          </ac:spMkLst>
        </pc:spChg>
        <pc:spChg chg="add">
          <ac:chgData name="Senior Pastor" userId="4ae8e2e6-3752-4daa-9e55-3f6ebcaf242a" providerId="ADAL" clId="{BDBA8D37-290A-473C-8553-F6429F6E0222}" dt="2022-02-15T14:29:03.404" v="16" actId="26606"/>
          <ac:spMkLst>
            <pc:docMk/>
            <pc:sldMk cId="111137211" sldId="258"/>
            <ac:spMk id="47" creationId="{9FA98EAA-A866-4C95-A2A8-44E46FBAD5A0}"/>
          </ac:spMkLst>
        </pc:spChg>
        <pc:picChg chg="mod">
          <ac:chgData name="Senior Pastor" userId="4ae8e2e6-3752-4daa-9e55-3f6ebcaf242a" providerId="ADAL" clId="{BDBA8D37-290A-473C-8553-F6429F6E0222}" dt="2022-02-15T14:29:03.404" v="16" actId="26606"/>
          <ac:picMkLst>
            <pc:docMk/>
            <pc:sldMk cId="111137211" sldId="258"/>
            <ac:picMk id="20" creationId="{DF4455DF-9359-4CDF-A431-C7E3B691B17E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5T16:24:32.144" v="1197" actId="26606"/>
        <pc:sldMkLst>
          <pc:docMk/>
          <pc:sldMk cId="110853764" sldId="259"/>
        </pc:sldMkLst>
        <pc:spChg chg="mo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" creationId="{A495077C-8EC0-4935-9443-37F31213775C}"/>
          </ac:spMkLst>
        </pc:spChg>
        <pc:spChg chg="del mod">
          <ac:chgData name="Senior Pastor" userId="4ae8e2e6-3752-4daa-9e55-3f6ebcaf242a" providerId="ADAL" clId="{BDBA8D37-290A-473C-8553-F6429F6E0222}" dt="2022-02-15T15:20:41.107" v="516"/>
          <ac:spMkLst>
            <pc:docMk/>
            <pc:sldMk cId="110853764" sldId="259"/>
            <ac:spMk id="3" creationId="{C4C1DDB9-D426-4FF8-A146-86004891C7E3}"/>
          </ac:spMkLst>
        </pc:spChg>
        <pc:spChg chg="mod or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4" creationId="{100A6310-EC1F-427B-8ACD-76BC69CCDE4B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77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78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79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80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81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82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5:49:55.176" v="1024" actId="26606"/>
          <ac:spMkLst>
            <pc:docMk/>
            <pc:sldMk cId="110853764" sldId="259"/>
            <ac:spMk id="83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84" creationId="{E45CA849-654C-4173-AD99-B3A2528275F5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86" creationId="{3E23A947-2D45-4208-AE2B-64948C87A3EB}"/>
          </ac:spMkLst>
        </pc:spChg>
        <pc:spChg chg="add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88" creationId="{E5BBB0F9-6A59-4D02-A9C7-A2D6516684CE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5" creationId="{8108D317-7CBD-4897-BD1F-959436D2A3BE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6" creationId="{D6297641-8B9F-4767-9606-8A11313227BF}"/>
          </ac:spMkLst>
        </pc:spChg>
        <pc:spChg chg="add del">
          <ac:chgData name="Senior Pastor" userId="4ae8e2e6-3752-4daa-9e55-3f6ebcaf242a" providerId="ADAL" clId="{BDBA8D37-290A-473C-8553-F6429F6E0222}" dt="2022-02-15T16:24:32.144" v="1197" actId="26606"/>
          <ac:spMkLst>
            <pc:docMk/>
            <pc:sldMk cId="110853764" sldId="259"/>
            <ac:spMk id="2057" creationId="{D8F3CA65-EA00-46B4-9616-39E6853F7BED}"/>
          </ac:spMkLst>
        </pc:spChg>
        <pc:picChg chg="add mod ord">
          <ac:chgData name="Senior Pastor" userId="4ae8e2e6-3752-4daa-9e55-3f6ebcaf242a" providerId="ADAL" clId="{BDBA8D37-290A-473C-8553-F6429F6E0222}" dt="2022-02-15T16:24:32.144" v="1197" actId="26606"/>
          <ac:picMkLst>
            <pc:docMk/>
            <pc:sldMk cId="110853764" sldId="259"/>
            <ac:picMk id="2050" creationId="{D01FDA85-58A4-4648-8D7F-B37914D1D248}"/>
          </ac:picMkLst>
        </pc:picChg>
      </pc:sldChg>
      <pc:sldChg chg="addSp delSp modSp add del mod modClrScheme delDesignElem chgLayout">
        <pc:chgData name="Senior Pastor" userId="4ae8e2e6-3752-4daa-9e55-3f6ebcaf242a" providerId="ADAL" clId="{BDBA8D37-290A-473C-8553-F6429F6E0222}" dt="2022-02-15T15:12:15.730" v="445" actId="2696"/>
        <pc:sldMkLst>
          <pc:docMk/>
          <pc:sldMk cId="2281501246" sldId="259"/>
        </pc:sldMkLst>
        <pc:spChg chg="mod ord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2" creationId="{ED0534E7-C69C-4B0A-898D-6C088968D246}"/>
          </ac:spMkLst>
        </pc:spChg>
        <pc:spChg chg="mod ord">
          <ac:chgData name="Senior Pastor" userId="4ae8e2e6-3752-4daa-9e55-3f6ebcaf242a" providerId="ADAL" clId="{BDBA8D37-290A-473C-8553-F6429F6E0222}" dt="2022-02-15T15:11:30.712" v="358" actId="27636"/>
          <ac:spMkLst>
            <pc:docMk/>
            <pc:sldMk cId="2281501246" sldId="259"/>
            <ac:spMk id="3" creationId="{A70A862A-6818-4B75-80D0-79F464CD6A89}"/>
          </ac:spMkLst>
        </pc:spChg>
        <pc:spChg chg="add mod ord">
          <ac:chgData name="Senior Pastor" userId="4ae8e2e6-3752-4daa-9e55-3f6ebcaf242a" providerId="ADAL" clId="{BDBA8D37-290A-473C-8553-F6429F6E0222}" dt="2022-02-15T15:11:42.556" v="444" actId="20577"/>
          <ac:spMkLst>
            <pc:docMk/>
            <pc:sldMk cId="2281501246" sldId="259"/>
            <ac:spMk id="4" creationId="{B4878EE6-7DD2-41D1-AED2-48F7E8499274}"/>
          </ac:spMkLst>
        </pc:spChg>
        <pc:spChg chg="del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82" creationId="{55666830-9A19-4E01-8505-D6C7F9AC5665}"/>
          </ac:spMkLst>
        </pc:spChg>
        <pc:spChg chg="del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83" creationId="{AE9FC877-7FB6-4D22-9988-35420644E202}"/>
          </ac:spMkLst>
        </pc:spChg>
        <pc:spChg chg="del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84" creationId="{E41809D1-F12E-46BB-B804-5F209D325E8B}"/>
          </ac:spMkLst>
        </pc:spChg>
        <pc:spChg chg="del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85" creationId="{AF2F604E-43BE-4DC3-B983-E071523364F8}"/>
          </ac:spMkLst>
        </pc:spChg>
        <pc:spChg chg="del">
          <ac:chgData name="Senior Pastor" userId="4ae8e2e6-3752-4daa-9e55-3f6ebcaf242a" providerId="ADAL" clId="{BDBA8D37-290A-473C-8553-F6429F6E0222}" dt="2022-02-15T15:11:30.691" v="357" actId="700"/>
          <ac:spMkLst>
            <pc:docMk/>
            <pc:sldMk cId="2281501246" sldId="259"/>
            <ac:spMk id="86" creationId="{08C9B587-E65E-4B52-B37C-ABEBB6E87928}"/>
          </ac:spMkLst>
        </pc:spChg>
      </pc:sldChg>
      <pc:sldChg chg="addSp delSp modSp add mod modAnim">
        <pc:chgData name="Senior Pastor" userId="4ae8e2e6-3752-4daa-9e55-3f6ebcaf242a" providerId="ADAL" clId="{BDBA8D37-290A-473C-8553-F6429F6E0222}" dt="2022-02-15T15:44:29.578" v="948" actId="20577"/>
        <pc:sldMkLst>
          <pc:docMk/>
          <pc:sldMk cId="2548786677" sldId="260"/>
        </pc:sldMkLst>
        <pc:spChg chg="mod">
          <ac:chgData name="Senior Pastor" userId="4ae8e2e6-3752-4daa-9e55-3f6ebcaf242a" providerId="ADAL" clId="{BDBA8D37-290A-473C-8553-F6429F6E0222}" dt="2022-02-15T15:44:29.578" v="948" actId="20577"/>
          <ac:spMkLst>
            <pc:docMk/>
            <pc:sldMk cId="2548786677" sldId="260"/>
            <ac:spMk id="2" creationId="{ED0534E7-C69C-4B0A-898D-6C088968D246}"/>
          </ac:spMkLst>
        </pc:spChg>
        <pc:spChg chg="mod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3" creationId="{A70A862A-6818-4B75-80D0-79F464CD6A89}"/>
          </ac:spMkLst>
        </pc:spChg>
        <pc:spChg chg="del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82" creationId="{55666830-9A19-4E01-8505-D6C7F9AC5665}"/>
          </ac:spMkLst>
        </pc:spChg>
        <pc:spChg chg="del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83" creationId="{AE9FC877-7FB6-4D22-9988-35420644E202}"/>
          </ac:spMkLst>
        </pc:spChg>
        <pc:spChg chg="del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84" creationId="{E41809D1-F12E-46BB-B804-5F209D325E8B}"/>
          </ac:spMkLst>
        </pc:spChg>
        <pc:spChg chg="del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85" creationId="{AF2F604E-43BE-4DC3-B983-E071523364F8}"/>
          </ac:spMkLst>
        </pc:spChg>
        <pc:spChg chg="del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86" creationId="{08C9B587-E65E-4B52-B37C-ABEBB6E87928}"/>
          </ac:spMkLst>
        </pc:spChg>
        <pc:spChg chg="add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91" creationId="{5A59F003-E00A-43F9-91DC-CC54E3B87466}"/>
          </ac:spMkLst>
        </pc:spChg>
        <pc:spChg chg="add">
          <ac:chgData name="Senior Pastor" userId="4ae8e2e6-3752-4daa-9e55-3f6ebcaf242a" providerId="ADAL" clId="{BDBA8D37-290A-473C-8553-F6429F6E0222}" dt="2022-02-15T15:38:32.041" v="824" actId="26606"/>
          <ac:spMkLst>
            <pc:docMk/>
            <pc:sldMk cId="2548786677" sldId="260"/>
            <ac:spMk id="93" creationId="{D74A4382-E3AD-430A-9A1F-DFA3E0E77A7D}"/>
          </ac:spMkLst>
        </pc:spChg>
        <pc:picChg chg="mod">
          <ac:chgData name="Senior Pastor" userId="4ae8e2e6-3752-4daa-9e55-3f6ebcaf242a" providerId="ADAL" clId="{BDBA8D37-290A-473C-8553-F6429F6E0222}" dt="2022-02-15T15:38:32.041" v="824" actId="26606"/>
          <ac:picMkLst>
            <pc:docMk/>
            <pc:sldMk cId="2548786677" sldId="260"/>
            <ac:picMk id="20" creationId="{DF4455DF-9359-4CDF-A431-C7E3B691B17E}"/>
          </ac:picMkLst>
        </pc:picChg>
      </pc:sldChg>
      <pc:sldChg chg="addSp delSp modSp new mod setBg setClrOvrMap">
        <pc:chgData name="Senior Pastor" userId="4ae8e2e6-3752-4daa-9e55-3f6ebcaf242a" providerId="ADAL" clId="{BDBA8D37-290A-473C-8553-F6429F6E0222}" dt="2022-02-15T16:25:14.984" v="1209" actId="26606"/>
        <pc:sldMkLst>
          <pc:docMk/>
          <pc:sldMk cId="2971025910" sldId="261"/>
        </pc:sldMkLst>
        <pc:spChg chg="mo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2" creationId="{FECDD712-52AE-4529-B028-87312DD1018C}"/>
          </ac:spMkLst>
        </pc:spChg>
        <pc:spChg chg="add del mod">
          <ac:chgData name="Senior Pastor" userId="4ae8e2e6-3752-4daa-9e55-3f6ebcaf242a" providerId="ADAL" clId="{BDBA8D37-290A-473C-8553-F6429F6E0222}" dt="2022-02-15T16:02:50.970" v="1130"/>
          <ac:spMkLst>
            <pc:docMk/>
            <pc:sldMk cId="2971025910" sldId="261"/>
            <ac:spMk id="3" creationId="{D136B730-0C00-48C0-91A9-8254CFABC69C}"/>
          </ac:spMkLst>
        </pc:spChg>
        <pc:spChg chg="mod or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4" creationId="{5590772E-BE55-490C-A396-CA5520239C24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10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12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1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16" creationId="{9AA72BD9-2C5A-4EDC-931F-5AA08EACA0F3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18" creationId="{8A6DB0E6-E65F-4229-A5A0-2500203B6CC3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20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5T16:02:59.701" v="1132" actId="26606"/>
          <ac:spMkLst>
            <pc:docMk/>
            <pc:sldMk cId="2971025910" sldId="261"/>
            <ac:spMk id="22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4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5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6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7" creationId="{8FC9BE17-9A7B-462D-AE50-3D8777387304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8" creationId="{3EBE8569-6AEC-4B8C-8D53-2DE337CDBA65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29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5T16:03:30.002" v="1134" actId="26606"/>
          <ac:spMkLst>
            <pc:docMk/>
            <pc:sldMk cId="2971025910" sldId="261"/>
            <ac:spMk id="30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5" creationId="{94E4D846-3AFC-4F86-8C35-24B0542A269D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6" creationId="{4F981527-1C7E-4847-B180-945BFB1A8D73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7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38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43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45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47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49" creationId="{E0B3B37B-5EEE-4DC4-802A-66F9A2C94B7D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51" creationId="{494CEDA0-FD8E-491B-8792-69F93BDA3937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53" creationId="{0FD3EBBB-DFE8-4525-B1BF-BE7BBC8DFA7C}"/>
          </ac:spMkLst>
        </pc:spChg>
        <pc:spChg chg="add">
          <ac:chgData name="Senior Pastor" userId="4ae8e2e6-3752-4daa-9e55-3f6ebcaf242a" providerId="ADAL" clId="{BDBA8D37-290A-473C-8553-F6429F6E0222}" dt="2022-02-15T16:25:14.984" v="1209" actId="26606"/>
          <ac:spMkLst>
            <pc:docMk/>
            <pc:sldMk cId="2971025910" sldId="261"/>
            <ac:spMk id="55" creationId="{A9362A14-6FB8-4FFC-AAA0-2E5AFF8A8D36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77" creationId="{57F72BCA-EE24-40BE-9ECA-E10C9BA55F90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79" creationId="{6B3C4597-DD46-4BFC-B999-C52879B95B16}"/>
          </ac:spMkLst>
        </pc:spChg>
        <pc:spChg chg="add del">
          <ac:chgData name="Senior Pastor" userId="4ae8e2e6-3752-4daa-9e55-3f6ebcaf242a" providerId="ADAL" clId="{BDBA8D37-290A-473C-8553-F6429F6E0222}" dt="2022-02-15T16:01:54.270" v="1126" actId="26606"/>
          <ac:spMkLst>
            <pc:docMk/>
            <pc:sldMk cId="2971025910" sldId="261"/>
            <ac:spMk id="81" creationId="{632B59AC-0160-4F1D-934F-B7D8B6AE44A1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76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7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78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79" creationId="{5DF40726-9B19-4165-9C26-757D16E19E23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80" creationId="{2089CB41-F399-4AEB-980C-5BFB1049CBED}"/>
          </ac:spMkLst>
        </pc:spChg>
        <pc:spChg chg="add del">
          <ac:chgData name="Senior Pastor" userId="4ae8e2e6-3752-4daa-9e55-3f6ebcaf242a" providerId="ADAL" clId="{BDBA8D37-290A-473C-8553-F6429F6E0222}" dt="2022-02-15T16:01:59.737" v="1128" actId="26606"/>
          <ac:spMkLst>
            <pc:docMk/>
            <pc:sldMk cId="2971025910" sldId="261"/>
            <ac:spMk id="3081" creationId="{1BFC967B-3DD6-463D-9DB9-6E4419AE0DAA}"/>
          </ac:spMkLst>
        </pc:spChg>
        <pc:picChg chg="add mod ord">
          <ac:chgData name="Senior Pastor" userId="4ae8e2e6-3752-4daa-9e55-3f6ebcaf242a" providerId="ADAL" clId="{BDBA8D37-290A-473C-8553-F6429F6E0222}" dt="2022-02-15T16:25:14.984" v="1209" actId="26606"/>
          <ac:picMkLst>
            <pc:docMk/>
            <pc:sldMk cId="2971025910" sldId="261"/>
            <ac:picMk id="5" creationId="{C3EA80F6-04F8-4176-8AB1-2B2C7A0A0543}"/>
          </ac:picMkLst>
        </pc:picChg>
        <pc:picChg chg="add del mod">
          <ac:chgData name="Senior Pastor" userId="4ae8e2e6-3752-4daa-9e55-3f6ebcaf242a" providerId="ADAL" clId="{BDBA8D37-290A-473C-8553-F6429F6E0222}" dt="2022-02-15T16:02:01.404" v="1129"/>
          <ac:picMkLst>
            <pc:docMk/>
            <pc:sldMk cId="2971025910" sldId="261"/>
            <ac:picMk id="3074" creationId="{7C107670-5DAB-4F59-97FE-DF698CF78F59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5T16:12:31.286" v="1178" actId="27636"/>
        <pc:sldMkLst>
          <pc:docMk/>
          <pc:sldMk cId="1501934219" sldId="262"/>
        </pc:sldMkLst>
        <pc:spChg chg="mo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2" creationId="{71414767-489B-4407-822D-F949C529A56B}"/>
          </ac:spMkLst>
        </pc:spChg>
        <pc:spChg chg="del">
          <ac:chgData name="Senior Pastor" userId="4ae8e2e6-3752-4daa-9e55-3f6ebcaf242a" providerId="ADAL" clId="{BDBA8D37-290A-473C-8553-F6429F6E0222}" dt="2022-02-15T16:06:12.703" v="1145"/>
          <ac:spMkLst>
            <pc:docMk/>
            <pc:sldMk cId="1501934219" sldId="262"/>
            <ac:spMk id="3" creationId="{43231421-C81B-46BB-A77A-3E54A01C092A}"/>
          </ac:spMkLst>
        </pc:spChg>
        <pc:spChg chg="mod">
          <ac:chgData name="Senior Pastor" userId="4ae8e2e6-3752-4daa-9e55-3f6ebcaf242a" providerId="ADAL" clId="{BDBA8D37-290A-473C-8553-F6429F6E0222}" dt="2022-02-15T16:12:31.286" v="1178" actId="27636"/>
          <ac:spMkLst>
            <pc:docMk/>
            <pc:sldMk cId="1501934219" sldId="262"/>
            <ac:spMk id="4" creationId="{A84A5CC0-CB7A-48CC-B7FE-00789B954804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77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79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81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5T16:07:52.680" v="1166" actId="26606"/>
          <ac:spMkLst>
            <pc:docMk/>
            <pc:sldMk cId="1501934219" sldId="262"/>
            <ac:spMk id="83" creationId="{7A5F0580-5EE9-419F-96EE-B6529EF6E7D0}"/>
          </ac:spMkLst>
        </pc:spChg>
        <pc:picChg chg="add mod ord">
          <ac:chgData name="Senior Pastor" userId="4ae8e2e6-3752-4daa-9e55-3f6ebcaf242a" providerId="ADAL" clId="{BDBA8D37-290A-473C-8553-F6429F6E0222}" dt="2022-02-15T16:07:52.680" v="1166" actId="26606"/>
          <ac:picMkLst>
            <pc:docMk/>
            <pc:sldMk cId="1501934219" sldId="262"/>
            <ac:picMk id="4098" creationId="{EBB894D2-EF99-48F0-A063-678B292AB7DF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3:16:52.656" v="1275" actId="13926"/>
        <pc:sldMkLst>
          <pc:docMk/>
          <pc:sldMk cId="4274119808" sldId="263"/>
        </pc:sldMkLst>
        <pc:spChg chg="mod or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2" creationId="{347BEC24-B18E-4EC6-B6BA-C14652C842ED}"/>
          </ac:spMkLst>
        </pc:spChg>
        <pc:spChg chg="del">
          <ac:chgData name="Senior Pastor" userId="4ae8e2e6-3752-4daa-9e55-3f6ebcaf242a" providerId="ADAL" clId="{BDBA8D37-290A-473C-8553-F6429F6E0222}" dt="2022-02-16T13:08:34.571" v="1219"/>
          <ac:spMkLst>
            <pc:docMk/>
            <pc:sldMk cId="4274119808" sldId="263"/>
            <ac:spMk id="3" creationId="{5B1E36BF-4741-40B3-9373-2E720183D36F}"/>
          </ac:spMkLst>
        </pc:spChg>
        <pc:spChg chg="mod ord">
          <ac:chgData name="Senior Pastor" userId="4ae8e2e6-3752-4daa-9e55-3f6ebcaf242a" providerId="ADAL" clId="{BDBA8D37-290A-473C-8553-F6429F6E0222}" dt="2022-02-16T13:16:52.656" v="1275" actId="13926"/>
          <ac:spMkLst>
            <pc:docMk/>
            <pc:sldMk cId="4274119808" sldId="263"/>
            <ac:spMk id="4" creationId="{596A7C6B-B6C7-44E2-9D70-9C614A214FF2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77" creationId="{57F72BCA-EE24-40BE-9ECA-E10C9BA55F90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79" creationId="{6B3C4597-DD46-4BFC-B999-C52879B95B16}"/>
          </ac:spMkLst>
        </pc:spChg>
        <pc:spChg chg="add del">
          <ac:chgData name="Senior Pastor" userId="4ae8e2e6-3752-4daa-9e55-3f6ebcaf242a" providerId="ADAL" clId="{BDBA8D37-290A-473C-8553-F6429F6E0222}" dt="2022-02-16T13:11:04.643" v="1236" actId="26606"/>
          <ac:spMkLst>
            <pc:docMk/>
            <pc:sldMk cId="4274119808" sldId="263"/>
            <ac:spMk id="81" creationId="{632B59AC-0160-4F1D-934F-B7D8B6AE44A1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83" creationId="{281E2DF8-F6D8-4E5C-B76E-E082FD8C1FBD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8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8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89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91" creationId="{E45CA849-654C-4173-AD99-B3A2528275F5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93" creationId="{3E23A947-2D45-4208-AE2B-64948C87A3EB}"/>
          </ac:spMkLst>
        </pc:spChg>
        <pc:spChg chg="add del">
          <ac:chgData name="Senior Pastor" userId="4ae8e2e6-3752-4daa-9e55-3f6ebcaf242a" providerId="ADAL" clId="{BDBA8D37-290A-473C-8553-F6429F6E0222}" dt="2022-02-16T13:12:19.812" v="1258" actId="26606"/>
          <ac:spMkLst>
            <pc:docMk/>
            <pc:sldMk cId="4274119808" sldId="263"/>
            <ac:spMk id="95" creationId="{E5BBB0F9-6A59-4D02-A9C7-A2D6516684CE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97" creationId="{281E2DF8-F6D8-4E5C-B76E-E082FD8C1FBD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99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01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03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05" creationId="{0C2F8F76-4F55-4ED5-AC3D-1714C449C867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06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07" creationId="{57F6BDD4-E066-4008-8011-6CC31AEB4556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08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09" creationId="{2711A8FB-68FC-45FC-B01E-38F809E2D439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10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4:22.554" v="1267" actId="26606"/>
          <ac:spMkLst>
            <pc:docMk/>
            <pc:sldMk cId="4274119808" sldId="263"/>
            <ac:spMk id="111" creationId="{281E2DF8-F6D8-4E5C-B76E-E082FD8C1FBD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12" creationId="{E45CA849-654C-4173-AD99-B3A2528275F5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14" creationId="{3E23A947-2D45-4208-AE2B-64948C87A3EB}"/>
          </ac:spMkLst>
        </pc:spChg>
        <pc:spChg chg="add del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16" creationId="{E5BBB0F9-6A59-4D02-A9C7-A2D6516684CE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35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37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39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41" creationId="{0288C6B4-AFC3-407F-A595-EFFD38D4CCAF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43" creationId="{CF236821-17FE-429B-8D2C-08E13A64EA40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45" creationId="{C0BDBCD2-E081-43AB-9119-C55465E59757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47" creationId="{98E79BE4-34FE-485A-98A5-92CE8F7C4743}"/>
          </ac:spMkLst>
        </pc:spChg>
        <pc:spChg chg="add">
          <ac:chgData name="Senior Pastor" userId="4ae8e2e6-3752-4daa-9e55-3f6ebcaf242a" providerId="ADAL" clId="{BDBA8D37-290A-473C-8553-F6429F6E0222}" dt="2022-02-16T13:16:21.573" v="1273" actId="26606"/>
          <ac:spMkLst>
            <pc:docMk/>
            <pc:sldMk cId="4274119808" sldId="263"/>
            <ac:spMk id="149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28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29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30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31" creationId="{0C2F8F76-4F55-4ED5-AC3D-1714C449C867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32" creationId="{57F6BDD4-E066-4008-8011-6CC31AEB4556}"/>
          </ac:spMkLst>
        </pc:spChg>
        <pc:spChg chg="add del">
          <ac:chgData name="Senior Pastor" userId="4ae8e2e6-3752-4daa-9e55-3f6ebcaf242a" providerId="ADAL" clId="{BDBA8D37-290A-473C-8553-F6429F6E0222}" dt="2022-02-16T13:11:07.698" v="1238" actId="26606"/>
          <ac:spMkLst>
            <pc:docMk/>
            <pc:sldMk cId="4274119808" sldId="263"/>
            <ac:spMk id="1033" creationId="{2711A8FB-68FC-45FC-B01E-38F809E2D439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3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36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37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38" creationId="{5DF40726-9B19-4165-9C26-757D16E19E23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39" creationId="{2089CB41-F399-4AEB-980C-5BFB1049CBED}"/>
          </ac:spMkLst>
        </pc:spChg>
        <pc:spChg chg="add del">
          <ac:chgData name="Senior Pastor" userId="4ae8e2e6-3752-4daa-9e55-3f6ebcaf242a" providerId="ADAL" clId="{BDBA8D37-290A-473C-8553-F6429F6E0222}" dt="2022-02-16T13:12:30.749" v="1261" actId="26606"/>
          <ac:spMkLst>
            <pc:docMk/>
            <pc:sldMk cId="4274119808" sldId="263"/>
            <ac:spMk id="1040" creationId="{1BFC967B-3DD6-463D-9DB9-6E4419AE0DAA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5" creationId="{0C2F8F76-4F55-4ED5-AC3D-1714C449C867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6" creationId="{57F6BDD4-E066-4008-8011-6CC31AEB4556}"/>
          </ac:spMkLst>
        </pc:spChg>
        <pc:spChg chg="add del">
          <ac:chgData name="Senior Pastor" userId="4ae8e2e6-3752-4daa-9e55-3f6ebcaf242a" providerId="ADAL" clId="{BDBA8D37-290A-473C-8553-F6429F6E0222}" dt="2022-02-16T13:12:30.736" v="1260" actId="26606"/>
          <ac:spMkLst>
            <pc:docMk/>
            <pc:sldMk cId="4274119808" sldId="263"/>
            <ac:spMk id="1047" creationId="{2711A8FB-68FC-45FC-B01E-38F809E2D439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49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50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51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52" creationId="{5954F66B-3BF3-4495-BAEE-BEB2B018880D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53" creationId="{EABAD4DA-87BA-4F70-9EF0-45C6BCF17823}"/>
          </ac:spMkLst>
        </pc:spChg>
        <pc:spChg chg="add del">
          <ac:chgData name="Senior Pastor" userId="4ae8e2e6-3752-4daa-9e55-3f6ebcaf242a" providerId="ADAL" clId="{BDBA8D37-290A-473C-8553-F6429F6E0222}" dt="2022-02-16T13:14:22.567" v="1268" actId="26606"/>
          <ac:spMkLst>
            <pc:docMk/>
            <pc:sldMk cId="4274119808" sldId="263"/>
            <ac:spMk id="1054" creationId="{915128D9-2797-47FA-B6FE-EC24E6B8437A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56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5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58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59" creationId="{57F72BCA-EE24-40BE-9ECA-E10C9BA55F90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60" creationId="{6B3C4597-DD46-4BFC-B999-C52879B95B16}"/>
          </ac:spMkLst>
        </pc:spChg>
        <pc:spChg chg="add del">
          <ac:chgData name="Senior Pastor" userId="4ae8e2e6-3752-4daa-9e55-3f6ebcaf242a" providerId="ADAL" clId="{BDBA8D37-290A-473C-8553-F6429F6E0222}" dt="2022-02-16T13:14:48.015" v="1271" actId="26606"/>
          <ac:spMkLst>
            <pc:docMk/>
            <pc:sldMk cId="4274119808" sldId="263"/>
            <ac:spMk id="1061" creationId="{632B59AC-0160-4F1D-934F-B7D8B6AE44A1}"/>
          </ac:spMkLst>
        </pc:spChg>
        <pc:picChg chg="add mod ord">
          <ac:chgData name="Senior Pastor" userId="4ae8e2e6-3752-4daa-9e55-3f6ebcaf242a" providerId="ADAL" clId="{BDBA8D37-290A-473C-8553-F6429F6E0222}" dt="2022-02-16T13:16:21.573" v="1273" actId="26606"/>
          <ac:picMkLst>
            <pc:docMk/>
            <pc:sldMk cId="4274119808" sldId="263"/>
            <ac:picMk id="1026" creationId="{E87D61E2-BBDC-4A8B-AD21-BA2AA3246845}"/>
          </ac:picMkLst>
        </pc:picChg>
      </pc:sldChg>
      <pc:sldChg chg="addSp delSp modSp new mod setBg setClrOvrMap">
        <pc:chgData name="Senior Pastor" userId="4ae8e2e6-3752-4daa-9e55-3f6ebcaf242a" providerId="ADAL" clId="{BDBA8D37-290A-473C-8553-F6429F6E0222}" dt="2022-02-16T13:23:16.429" v="1314" actId="207"/>
        <pc:sldMkLst>
          <pc:docMk/>
          <pc:sldMk cId="1186439484" sldId="264"/>
        </pc:sldMkLst>
        <pc:spChg chg="mo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" creationId="{DDFB2B4F-BABB-4562-831C-BC9CC92258A0}"/>
          </ac:spMkLst>
        </pc:spChg>
        <pc:spChg chg="del mod">
          <ac:chgData name="Senior Pastor" userId="4ae8e2e6-3752-4daa-9e55-3f6ebcaf242a" providerId="ADAL" clId="{BDBA8D37-290A-473C-8553-F6429F6E0222}" dt="2022-02-16T13:19:14.888" v="1286"/>
          <ac:spMkLst>
            <pc:docMk/>
            <pc:sldMk cId="1186439484" sldId="264"/>
            <ac:spMk id="3" creationId="{84D57EA2-A5DE-49F1-9BBC-9B821D7C06CD}"/>
          </ac:spMkLst>
        </pc:spChg>
        <pc:spChg chg="mod">
          <ac:chgData name="Senior Pastor" userId="4ae8e2e6-3752-4daa-9e55-3f6ebcaf242a" providerId="ADAL" clId="{BDBA8D37-290A-473C-8553-F6429F6E0222}" dt="2022-02-16T13:23:16.429" v="1314" actId="207"/>
          <ac:spMkLst>
            <pc:docMk/>
            <pc:sldMk cId="1186439484" sldId="264"/>
            <ac:spMk id="4" creationId="{44C6D03D-B660-4ED5-AC06-B67B68D3EB0E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77" creationId="{8FC9BE17-9A7B-462D-AE50-3D8777387304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79" creationId="{3EBE8569-6AEC-4B8C-8D53-2DE337CDBA65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81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3:20:54.686" v="1301" actId="26606"/>
          <ac:spMkLst>
            <pc:docMk/>
            <pc:sldMk cId="1186439484" sldId="264"/>
            <ac:spMk id="83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5" creationId="{9AA72BD9-2C5A-4EDC-931F-5AA08EACA0F3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6" creationId="{8A6DB0E6-E65F-4229-A5A0-2500203B6CC3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7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3:20:59.452" v="1303" actId="26606"/>
          <ac:spMkLst>
            <pc:docMk/>
            <pc:sldMk cId="1186439484" sldId="264"/>
            <ac:spMk id="2058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0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1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2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3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4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5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6T13:20:59.469" v="1304" actId="26606"/>
          <ac:spMkLst>
            <pc:docMk/>
            <pc:sldMk cId="1186439484" sldId="264"/>
            <ac:spMk id="2066" creationId="{7A5F0580-5EE9-419F-96EE-B6529EF6E7D0}"/>
          </ac:spMkLst>
        </pc:spChg>
        <pc:picChg chg="add mod ord">
          <ac:chgData name="Senior Pastor" userId="4ae8e2e6-3752-4daa-9e55-3f6ebcaf242a" providerId="ADAL" clId="{BDBA8D37-290A-473C-8553-F6429F6E0222}" dt="2022-02-16T13:20:59.469" v="1304" actId="26606"/>
          <ac:picMkLst>
            <pc:docMk/>
            <pc:sldMk cId="1186439484" sldId="264"/>
            <ac:picMk id="2050" creationId="{730E4D25-535D-4AA9-A6C0-CB13C69C1BCB}"/>
          </ac:picMkLst>
        </pc:picChg>
      </pc:sldChg>
      <pc:sldChg chg="modSp add mod">
        <pc:chgData name="Senior Pastor" userId="4ae8e2e6-3752-4daa-9e55-3f6ebcaf242a" providerId="ADAL" clId="{BDBA8D37-290A-473C-8553-F6429F6E0222}" dt="2022-02-16T13:26:40.409" v="1337" actId="13926"/>
        <pc:sldMkLst>
          <pc:docMk/>
          <pc:sldMk cId="3127455153" sldId="265"/>
        </pc:sldMkLst>
        <pc:spChg chg="mod">
          <ac:chgData name="Senior Pastor" userId="4ae8e2e6-3752-4daa-9e55-3f6ebcaf242a" providerId="ADAL" clId="{BDBA8D37-290A-473C-8553-F6429F6E0222}" dt="2022-02-16T13:26:40.409" v="1337" actId="13926"/>
          <ac:spMkLst>
            <pc:docMk/>
            <pc:sldMk cId="3127455153" sldId="265"/>
            <ac:spMk id="4" creationId="{44C6D03D-B660-4ED5-AC06-B67B68D3EB0E}"/>
          </ac:spMkLst>
        </pc:spChg>
        <pc:picChg chg="mod">
          <ac:chgData name="Senior Pastor" userId="4ae8e2e6-3752-4daa-9e55-3f6ebcaf242a" providerId="ADAL" clId="{BDBA8D37-290A-473C-8553-F6429F6E0222}" dt="2022-02-16T13:26:21.554" v="1336" actId="1076"/>
          <ac:picMkLst>
            <pc:docMk/>
            <pc:sldMk cId="3127455153" sldId="265"/>
            <ac:picMk id="2050" creationId="{730E4D25-535D-4AA9-A6C0-CB13C69C1BCB}"/>
          </ac:picMkLst>
        </pc:picChg>
      </pc:sldChg>
      <pc:sldChg chg="addSp delSp modSp new mod ord setBg modClrScheme chgLayout">
        <pc:chgData name="Senior Pastor" userId="4ae8e2e6-3752-4daa-9e55-3f6ebcaf242a" providerId="ADAL" clId="{BDBA8D37-290A-473C-8553-F6429F6E0222}" dt="2022-02-16T13:41:14.541" v="1384" actId="13926"/>
        <pc:sldMkLst>
          <pc:docMk/>
          <pc:sldMk cId="710526289" sldId="266"/>
        </pc:sldMkLst>
        <pc:spChg chg="mod or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2" creationId="{832F0486-ED89-4E56-8103-9D8F8256CCFD}"/>
          </ac:spMkLst>
        </pc:spChg>
        <pc:spChg chg="add del mod or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3" creationId="{AE60EA88-CB92-4C3A-8F2A-4E4320B473DD}"/>
          </ac:spMkLst>
        </pc:spChg>
        <pc:spChg chg="del mod ord">
          <ac:chgData name="Senior Pastor" userId="4ae8e2e6-3752-4daa-9e55-3f6ebcaf242a" providerId="ADAL" clId="{BDBA8D37-290A-473C-8553-F6429F6E0222}" dt="2022-02-16T13:37:35.487" v="1368" actId="478"/>
          <ac:spMkLst>
            <pc:docMk/>
            <pc:sldMk cId="710526289" sldId="266"/>
            <ac:spMk id="4" creationId="{D31EB870-30BA-4650-B3A4-EDF83DCF95B8}"/>
          </ac:spMkLst>
        </pc:spChg>
        <pc:spChg chg="ad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8" creationId="{1C799903-48D5-4A31-A1A2-541072D9771E}"/>
          </ac:spMkLst>
        </pc:spChg>
        <pc:spChg chg="add del">
          <ac:chgData name="Senior Pastor" userId="4ae8e2e6-3752-4daa-9e55-3f6ebcaf242a" providerId="ADAL" clId="{BDBA8D37-290A-473C-8553-F6429F6E0222}" dt="2022-02-16T13:38:32.369" v="1372" actId="26606"/>
          <ac:spMkLst>
            <pc:docMk/>
            <pc:sldMk cId="710526289" sldId="266"/>
            <ac:spMk id="9" creationId="{7517A47C-B2E5-4B79-8061-D74B1311AF6E}"/>
          </ac:spMkLst>
        </pc:spChg>
        <pc:spChg chg="ad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10" creationId="{8EFFF109-FC58-4FD3-BE05-9775A1310F55}"/>
          </ac:spMkLst>
        </pc:spChg>
        <pc:spChg chg="add del">
          <ac:chgData name="Senior Pastor" userId="4ae8e2e6-3752-4daa-9e55-3f6ebcaf242a" providerId="ADAL" clId="{BDBA8D37-290A-473C-8553-F6429F6E0222}" dt="2022-02-16T13:38:32.369" v="1372" actId="26606"/>
          <ac:spMkLst>
            <pc:docMk/>
            <pc:sldMk cId="710526289" sldId="266"/>
            <ac:spMk id="11" creationId="{C505E780-2083-4CB5-A42A-5E0E2908ECC3}"/>
          </ac:spMkLst>
        </pc:spChg>
        <pc:spChg chg="ad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12" creationId="{E1B96AD6-92A9-4273-A62B-96A1C3E0BA95}"/>
          </ac:spMkLst>
        </pc:spChg>
        <pc:spChg chg="add del">
          <ac:chgData name="Senior Pastor" userId="4ae8e2e6-3752-4daa-9e55-3f6ebcaf242a" providerId="ADAL" clId="{BDBA8D37-290A-473C-8553-F6429F6E0222}" dt="2022-02-16T13:38:32.369" v="1372" actId="26606"/>
          <ac:spMkLst>
            <pc:docMk/>
            <pc:sldMk cId="710526289" sldId="266"/>
            <ac:spMk id="13" creationId="{D2C0AE1C-0118-41AE-8A10-7CDCBF10E96F}"/>
          </ac:spMkLst>
        </pc:spChg>
        <pc:spChg chg="add">
          <ac:chgData name="Senior Pastor" userId="4ae8e2e6-3752-4daa-9e55-3f6ebcaf242a" providerId="ADAL" clId="{BDBA8D37-290A-473C-8553-F6429F6E0222}" dt="2022-02-16T13:38:32.382" v="1373" actId="26606"/>
          <ac:spMkLst>
            <pc:docMk/>
            <pc:sldMk cId="710526289" sldId="266"/>
            <ac:spMk id="14" creationId="{463EEC44-1BA3-44ED-81FC-A644B04B2A44}"/>
          </ac:spMkLst>
        </pc:spChg>
        <pc:spChg chg="add del">
          <ac:chgData name="Senior Pastor" userId="4ae8e2e6-3752-4daa-9e55-3f6ebcaf242a" providerId="ADAL" clId="{BDBA8D37-290A-473C-8553-F6429F6E0222}" dt="2022-02-16T13:38:32.369" v="1372" actId="26606"/>
          <ac:spMkLst>
            <pc:docMk/>
            <pc:sldMk cId="710526289" sldId="266"/>
            <ac:spMk id="15" creationId="{463EEC44-1BA3-44ED-81FC-A644B04B2A44}"/>
          </ac:spMkLst>
        </pc:spChg>
        <pc:spChg chg="add del mod">
          <ac:chgData name="Senior Pastor" userId="4ae8e2e6-3752-4daa-9e55-3f6ebcaf242a" providerId="ADAL" clId="{BDBA8D37-290A-473C-8553-F6429F6E0222}" dt="2022-02-16T13:40:27.018" v="1380" actId="26606"/>
          <ac:spMkLst>
            <pc:docMk/>
            <pc:sldMk cId="710526289" sldId="266"/>
            <ac:spMk id="17" creationId="{AE60EA88-CB92-4C3A-8F2A-4E4320B473DD}"/>
          </ac:spMkLst>
        </pc:spChg>
        <pc:graphicFrameChg chg="add del">
          <ac:chgData name="Senior Pastor" userId="4ae8e2e6-3752-4daa-9e55-3f6ebcaf242a" providerId="ADAL" clId="{BDBA8D37-290A-473C-8553-F6429F6E0222}" dt="2022-02-16T13:38:19.940" v="1370" actId="26606"/>
          <ac:graphicFrameMkLst>
            <pc:docMk/>
            <pc:sldMk cId="710526289" sldId="266"/>
            <ac:graphicFrameMk id="5" creationId="{1D8480A0-D6DD-4BD7-AE97-FC3E61CDB82F}"/>
          </ac:graphicFrameMkLst>
        </pc:graphicFrameChg>
        <pc:graphicFrameChg chg="add del">
          <ac:chgData name="Senior Pastor" userId="4ae8e2e6-3752-4daa-9e55-3f6ebcaf242a" providerId="ADAL" clId="{BDBA8D37-290A-473C-8553-F6429F6E0222}" dt="2022-02-16T13:38:32.369" v="1372" actId="26606"/>
          <ac:graphicFrameMkLst>
            <pc:docMk/>
            <pc:sldMk cId="710526289" sldId="266"/>
            <ac:graphicFrameMk id="7" creationId="{B00D370A-B8D2-4C6A-9DBE-3E089CFCEDC9}"/>
          </ac:graphicFrameMkLst>
        </pc:graphicFrameChg>
        <pc:graphicFrameChg chg="add mod">
          <ac:chgData name="Senior Pastor" userId="4ae8e2e6-3752-4daa-9e55-3f6ebcaf242a" providerId="ADAL" clId="{BDBA8D37-290A-473C-8553-F6429F6E0222}" dt="2022-02-16T13:41:14.541" v="1384" actId="13926"/>
          <ac:graphicFrameMkLst>
            <pc:docMk/>
            <pc:sldMk cId="710526289" sldId="266"/>
            <ac:graphicFrameMk id="19" creationId="{FD592237-7CFD-4C40-97E6-AA75BBA74657}"/>
          </ac:graphicFrameMkLst>
        </pc:graphicFrameChg>
      </pc:sldChg>
      <pc:sldChg chg="addSp delSp modSp new mod setBg">
        <pc:chgData name="Senior Pastor" userId="4ae8e2e6-3752-4daa-9e55-3f6ebcaf242a" providerId="ADAL" clId="{BDBA8D37-290A-473C-8553-F6429F6E0222}" dt="2022-02-16T14:07:47.619" v="1417" actId="5793"/>
        <pc:sldMkLst>
          <pc:docMk/>
          <pc:sldMk cId="2093306907" sldId="267"/>
        </pc:sldMkLst>
        <pc:spChg chg="mo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2" creationId="{803B87D5-9ADB-499E-8DD1-05D4CC8E0D54}"/>
          </ac:spMkLst>
        </pc:spChg>
        <pc:spChg chg="del">
          <ac:chgData name="Senior Pastor" userId="4ae8e2e6-3752-4daa-9e55-3f6ebcaf242a" providerId="ADAL" clId="{BDBA8D37-290A-473C-8553-F6429F6E0222}" dt="2022-02-16T14:04:59.532" v="1393"/>
          <ac:spMkLst>
            <pc:docMk/>
            <pc:sldMk cId="2093306907" sldId="267"/>
            <ac:spMk id="3" creationId="{854FDEAC-420F-448D-A459-BD8F19A3FE47}"/>
          </ac:spMkLst>
        </pc:spChg>
        <pc:spChg chg="mod">
          <ac:chgData name="Senior Pastor" userId="4ae8e2e6-3752-4daa-9e55-3f6ebcaf242a" providerId="ADAL" clId="{BDBA8D37-290A-473C-8553-F6429F6E0222}" dt="2022-02-16T14:07:47.619" v="1417" actId="5793"/>
          <ac:spMkLst>
            <pc:docMk/>
            <pc:sldMk cId="2093306907" sldId="267"/>
            <ac:spMk id="4" creationId="{A5FA52DF-3698-43B8-B513-664AA9FCC2F6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77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79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81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6T14:07:38.057" v="1416" actId="26606"/>
          <ac:spMkLst>
            <pc:docMk/>
            <pc:sldMk cId="2093306907" sldId="267"/>
            <ac:spMk id="83" creationId="{7A5F0580-5EE9-419F-96EE-B6529EF6E7D0}"/>
          </ac:spMkLst>
        </pc:spChg>
        <pc:picChg chg="add mod ord">
          <ac:chgData name="Senior Pastor" userId="4ae8e2e6-3752-4daa-9e55-3f6ebcaf242a" providerId="ADAL" clId="{BDBA8D37-290A-473C-8553-F6429F6E0222}" dt="2022-02-16T14:07:38.057" v="1416" actId="26606"/>
          <ac:picMkLst>
            <pc:docMk/>
            <pc:sldMk cId="2093306907" sldId="267"/>
            <ac:picMk id="3074" creationId="{7D054F00-333C-4111-88A4-29EC9A5F178B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5:05:34.675" v="1518" actId="26606"/>
        <pc:sldMkLst>
          <pc:docMk/>
          <pc:sldMk cId="4041062957" sldId="268"/>
        </pc:sldMkLst>
        <pc:spChg chg="mo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2" creationId="{3F6FCAA0-C42E-455C-95AD-CFBB3665E311}"/>
          </ac:spMkLst>
        </pc:spChg>
        <pc:spChg chg="mod or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3" creationId="{2611AF25-6FE3-4416-A1B3-6782156AE203}"/>
          </ac:spMkLst>
        </pc:spChg>
        <pc:spChg chg="del">
          <ac:chgData name="Senior Pastor" userId="4ae8e2e6-3752-4daa-9e55-3f6ebcaf242a" providerId="ADAL" clId="{BDBA8D37-290A-473C-8553-F6429F6E0222}" dt="2022-02-16T15:05:27.940" v="1517"/>
          <ac:spMkLst>
            <pc:docMk/>
            <pc:sldMk cId="4041062957" sldId="268"/>
            <ac:spMk id="4" creationId="{3C49C51F-8F0F-4FCD-A0E9-2792E8C33AC6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77" creationId="{8380AD67-C5CA-4918-B4BB-C359BB03EEDD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79" creationId="{EABAD4DA-87BA-4F70-9EF0-45C6BCF17823}"/>
          </ac:spMkLst>
        </pc:spChg>
        <pc:spChg chg="add">
          <ac:chgData name="Senior Pastor" userId="4ae8e2e6-3752-4daa-9e55-3f6ebcaf242a" providerId="ADAL" clId="{BDBA8D37-290A-473C-8553-F6429F6E0222}" dt="2022-02-16T15:05:34.675" v="1518" actId="26606"/>
          <ac:spMkLst>
            <pc:docMk/>
            <pc:sldMk cId="4041062957" sldId="268"/>
            <ac:spMk id="81" creationId="{915128D9-2797-47FA-B6FE-EC24E6B8437A}"/>
          </ac:spMkLst>
        </pc:spChg>
        <pc:picChg chg="add mod">
          <ac:chgData name="Senior Pastor" userId="4ae8e2e6-3752-4daa-9e55-3f6ebcaf242a" providerId="ADAL" clId="{BDBA8D37-290A-473C-8553-F6429F6E0222}" dt="2022-02-16T15:05:34.675" v="1518" actId="26606"/>
          <ac:picMkLst>
            <pc:docMk/>
            <pc:sldMk cId="4041062957" sldId="268"/>
            <ac:picMk id="1026" creationId="{A7A319AF-6DFF-420A-ADF8-092B81D03C01}"/>
          </ac:picMkLst>
        </pc:picChg>
      </pc:sldChg>
      <pc:sldChg chg="addSp delSp modSp add mod delDesignElem chgLayout">
        <pc:chgData name="Senior Pastor" userId="4ae8e2e6-3752-4daa-9e55-3f6ebcaf242a" providerId="ADAL" clId="{BDBA8D37-290A-473C-8553-F6429F6E0222}" dt="2022-02-16T15:01:36.371" v="1452" actId="26606"/>
        <pc:sldMkLst>
          <pc:docMk/>
          <pc:sldMk cId="729024881" sldId="269"/>
        </pc:sldMkLst>
        <pc:spChg chg="mod or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2" creationId="{803B87D5-9ADB-499E-8DD1-05D4CC8E0D54}"/>
          </ac:spMkLst>
        </pc:spChg>
        <pc:spChg chg="mod or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4" creationId="{A5FA52DF-3698-43B8-B513-664AA9FCC2F6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77" creationId="{8FC9BE17-9A7B-462D-AE50-3D8777387304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79" creationId="{3EBE8569-6AEC-4B8C-8D53-2DE337CDBA65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81" creationId="{55D4142C-5077-457F-A6AD-3FECFDB39685}"/>
          </ac:spMkLst>
        </pc:spChg>
        <pc:spChg chg="del">
          <ac:chgData name="Senior Pastor" userId="4ae8e2e6-3752-4daa-9e55-3f6ebcaf242a" providerId="ADAL" clId="{BDBA8D37-290A-473C-8553-F6429F6E0222}" dt="2022-02-16T14:59:31.393" v="1427" actId="700"/>
          <ac:spMkLst>
            <pc:docMk/>
            <pc:sldMk cId="729024881" sldId="269"/>
            <ac:spMk id="83" creationId="{7A5F0580-5EE9-419F-96EE-B6529EF6E7D0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76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7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78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79" creationId="{79477870-C64A-4E35-8F2F-05B7114F3C74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80" creationId="{8AEA628B-C8FF-4D0B-B111-F101F580B15D}"/>
          </ac:spMkLst>
        </pc:spChg>
        <pc:spChg chg="add del">
          <ac:chgData name="Senior Pastor" userId="4ae8e2e6-3752-4daa-9e55-3f6ebcaf242a" providerId="ADAL" clId="{BDBA8D37-290A-473C-8553-F6429F6E0222}" dt="2022-02-16T15:01:36.355" v="1451" actId="26606"/>
          <ac:spMkLst>
            <pc:docMk/>
            <pc:sldMk cId="729024881" sldId="269"/>
            <ac:spMk id="3081" creationId="{42663BD0-064C-40FC-A331-F49FCA9536AA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3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4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6" creationId="{728E3505-36F5-47A9-A188-7C60ACBB99EA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7" creationId="{283B6091-C9A6-4C92-8315-2DE12015E5B9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8" creationId="{CC6ACBBE-7216-419A-81B7-BD305A9FEF7F}"/>
          </ac:spMkLst>
        </pc:spChg>
        <pc:spChg chg="add">
          <ac:chgData name="Senior Pastor" userId="4ae8e2e6-3752-4daa-9e55-3f6ebcaf242a" providerId="ADAL" clId="{BDBA8D37-290A-473C-8553-F6429F6E0222}" dt="2022-02-16T15:01:36.371" v="1452" actId="26606"/>
          <ac:spMkLst>
            <pc:docMk/>
            <pc:sldMk cId="729024881" sldId="269"/>
            <ac:spMk id="3089" creationId="{98E79BE4-34FE-485A-98A5-92CE8F7C4743}"/>
          </ac:spMkLst>
        </pc:spChg>
        <pc:picChg chg="mod ord">
          <ac:chgData name="Senior Pastor" userId="4ae8e2e6-3752-4daa-9e55-3f6ebcaf242a" providerId="ADAL" clId="{BDBA8D37-290A-473C-8553-F6429F6E0222}" dt="2022-02-16T15:01:36.371" v="1452" actId="26606"/>
          <ac:picMkLst>
            <pc:docMk/>
            <pc:sldMk cId="729024881" sldId="269"/>
            <ac:picMk id="3074" creationId="{7D054F00-333C-4111-88A4-29EC9A5F178B}"/>
          </ac:picMkLst>
        </pc:picChg>
      </pc:sldChg>
      <pc:sldChg chg="addSp delSp modSp add mod setClrOvrMap">
        <pc:chgData name="Senior Pastor" userId="4ae8e2e6-3752-4daa-9e55-3f6ebcaf242a" providerId="ADAL" clId="{BDBA8D37-290A-473C-8553-F6429F6E0222}" dt="2022-02-16T15:39:30.898" v="1581" actId="26606"/>
        <pc:sldMkLst>
          <pc:docMk/>
          <pc:sldMk cId="518460190" sldId="270"/>
        </pc:sldMkLst>
        <pc:spChg chg="mod ord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2" creationId="{3F6FCAA0-C42E-455C-95AD-CFBB3665E311}"/>
          </ac:spMkLst>
        </pc:spChg>
        <pc:spChg chg="mod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3" creationId="{2611AF25-6FE3-4416-A1B3-6782156AE203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77" creationId="{8380AD67-C5CA-4918-B4BB-C359BB03EEDD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79" creationId="{EABAD4DA-87BA-4F70-9EF0-45C6BCF17823}"/>
          </ac:spMkLst>
        </pc:spChg>
        <pc:spChg chg="del">
          <ac:chgData name="Senior Pastor" userId="4ae8e2e6-3752-4daa-9e55-3f6ebcaf242a" providerId="ADAL" clId="{BDBA8D37-290A-473C-8553-F6429F6E0222}" dt="2022-02-16T15:31:12.470" v="1577" actId="26606"/>
          <ac:spMkLst>
            <pc:docMk/>
            <pc:sldMk cId="518460190" sldId="270"/>
            <ac:spMk id="81" creationId="{915128D9-2797-47FA-B6FE-EC24E6B8437A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3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3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39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41" creationId="{21A75659-5A6F-4F77-9679-678A00B9D8DC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43" creationId="{EFAEC92A-2230-45B0-A12F-07F9F9EA45AD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45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47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2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4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5" creationId="{21A75659-5A6F-4F77-9679-678A00B9D8DC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6" creationId="{EFAEC92A-2230-45B0-A12F-07F9F9EA45AD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7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6T15:39:30.898" v="1581" actId="26606"/>
          <ac:spMkLst>
            <pc:docMk/>
            <pc:sldMk cId="518460190" sldId="270"/>
            <ac:spMk id="198" creationId="{7A5F0580-5EE9-419F-96EE-B6529EF6E7D0}"/>
          </ac:spMkLst>
        </pc:spChg>
        <pc:picChg chg="mod">
          <ac:chgData name="Senior Pastor" userId="4ae8e2e6-3752-4daa-9e55-3f6ebcaf242a" providerId="ADAL" clId="{BDBA8D37-290A-473C-8553-F6429F6E0222}" dt="2022-02-16T15:31:12.470" v="1577" actId="26606"/>
          <ac:picMkLst>
            <pc:docMk/>
            <pc:sldMk cId="518460190" sldId="270"/>
            <ac:picMk id="1026" creationId="{A7A319AF-6DFF-420A-ADF8-092B81D03C01}"/>
          </ac:picMkLst>
        </pc:picChg>
      </pc:sldChg>
      <pc:sldChg chg="addSp delSp modSp add mod ord setClrOvrMap">
        <pc:chgData name="Senior Pastor" userId="4ae8e2e6-3752-4daa-9e55-3f6ebcaf242a" providerId="ADAL" clId="{BDBA8D37-290A-473C-8553-F6429F6E0222}" dt="2022-02-16T15:39:02.687" v="1580" actId="26606"/>
        <pc:sldMkLst>
          <pc:docMk/>
          <pc:sldMk cId="2381280971" sldId="271"/>
        </pc:sldMkLst>
        <pc:spChg chg="mod or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2" creationId="{3F6FCAA0-C42E-455C-95AD-CFBB3665E311}"/>
          </ac:spMkLst>
        </pc:spChg>
        <pc:spChg chg="mo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3" creationId="{2611AF25-6FE3-4416-A1B3-6782156AE203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77" creationId="{8380AD67-C5CA-4918-B4BB-C359BB03EEDD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79" creationId="{EABAD4DA-87BA-4F70-9EF0-45C6BCF17823}"/>
          </ac:spMkLst>
        </pc:spChg>
        <pc:spChg chg="del">
          <ac:chgData name="Senior Pastor" userId="4ae8e2e6-3752-4daa-9e55-3f6ebcaf242a" providerId="ADAL" clId="{BDBA8D37-290A-473C-8553-F6429F6E0222}" dt="2022-02-16T15:29:52.278" v="1574" actId="26606"/>
          <ac:spMkLst>
            <pc:docMk/>
            <pc:sldMk cId="2381280971" sldId="271"/>
            <ac:spMk id="81" creationId="{915128D9-2797-47FA-B6FE-EC24E6B8437A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3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3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39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41" creationId="{7C432AFE-B3D2-4BFF-BF8F-96C27AFF1AC7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43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45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5" creationId="{8FC9BE17-9A7B-462D-AE50-3D8777387304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6" creationId="{3EBE8569-6AEC-4B8C-8D53-2DE337CDBA65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7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5:39:02.654" v="1579" actId="26606"/>
          <ac:spMkLst>
            <pc:docMk/>
            <pc:sldMk cId="2381280971" sldId="271"/>
            <ac:spMk id="198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28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29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30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31" creationId="{F94AA2BD-2E3F-4B1D-8127-5744B8115311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32" creationId="{4BD02261-2DC8-4AA8-9E16-7751AE892445}"/>
          </ac:spMkLst>
        </pc:spChg>
        <pc:spChg chg="add">
          <ac:chgData name="Senior Pastor" userId="4ae8e2e6-3752-4daa-9e55-3f6ebcaf242a" providerId="ADAL" clId="{BDBA8D37-290A-473C-8553-F6429F6E0222}" dt="2022-02-16T15:39:02.687" v="1580" actId="26606"/>
          <ac:spMkLst>
            <pc:docMk/>
            <pc:sldMk cId="2381280971" sldId="271"/>
            <ac:spMk id="1033" creationId="{3D752CF2-2291-40B5-B462-C17B174C10BC}"/>
          </ac:spMkLst>
        </pc:spChg>
        <pc:picChg chg="mod ord">
          <ac:chgData name="Senior Pastor" userId="4ae8e2e6-3752-4daa-9e55-3f6ebcaf242a" providerId="ADAL" clId="{BDBA8D37-290A-473C-8553-F6429F6E0222}" dt="2022-02-16T15:39:02.687" v="1580" actId="26606"/>
          <ac:picMkLst>
            <pc:docMk/>
            <pc:sldMk cId="2381280971" sldId="271"/>
            <ac:picMk id="1026" creationId="{A7A319AF-6DFF-420A-ADF8-092B81D03C01}"/>
          </ac:picMkLst>
        </pc:picChg>
      </pc:sldChg>
      <pc:sldChg chg="addSp delSp modSp new mod setBg setClrOvrMap">
        <pc:chgData name="Senior Pastor" userId="4ae8e2e6-3752-4daa-9e55-3f6ebcaf242a" providerId="ADAL" clId="{BDBA8D37-290A-473C-8553-F6429F6E0222}" dt="2022-02-16T16:12:34.582" v="1692" actId="33524"/>
        <pc:sldMkLst>
          <pc:docMk/>
          <pc:sldMk cId="3256406954" sldId="272"/>
        </pc:sldMkLst>
        <pc:spChg chg="mo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2" creationId="{377A8922-FCA8-4A68-B74A-6FAB966D12BD}"/>
          </ac:spMkLst>
        </pc:spChg>
        <pc:spChg chg="mod">
          <ac:chgData name="Senior Pastor" userId="4ae8e2e6-3752-4daa-9e55-3f6ebcaf242a" providerId="ADAL" clId="{BDBA8D37-290A-473C-8553-F6429F6E0222}" dt="2022-02-16T16:12:34.582" v="1692" actId="33524"/>
          <ac:spMkLst>
            <pc:docMk/>
            <pc:sldMk cId="3256406954" sldId="272"/>
            <ac:spMk id="3" creationId="{0EBC11D3-BB7E-4F2A-8B25-2DBE1690BD44}"/>
          </ac:spMkLst>
        </pc:spChg>
        <pc:spChg chg="del">
          <ac:chgData name="Senior Pastor" userId="4ae8e2e6-3752-4daa-9e55-3f6ebcaf242a" providerId="ADAL" clId="{BDBA8D37-290A-473C-8553-F6429F6E0222}" dt="2022-02-16T15:42:36.976" v="1597"/>
          <ac:spMkLst>
            <pc:docMk/>
            <pc:sldMk cId="3256406954" sldId="272"/>
            <ac:spMk id="4" creationId="{A6FDD4DB-C197-4E75-A1EE-EBFE1AC83566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10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12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1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16" creationId="{728E3505-36F5-47A9-A188-7C60ACBB99EA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18" creationId="{283B6091-C9A6-4C92-8315-2DE12015E5B9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20" creationId="{CC6ACBBE-7216-419A-81B7-BD305A9FEF7F}"/>
          </ac:spMkLst>
        </pc:spChg>
        <pc:spChg chg="add del">
          <ac:chgData name="Senior Pastor" userId="4ae8e2e6-3752-4daa-9e55-3f6ebcaf242a" providerId="ADAL" clId="{BDBA8D37-290A-473C-8553-F6429F6E0222}" dt="2022-02-16T15:43:33.125" v="1599" actId="26606"/>
          <ac:spMkLst>
            <pc:docMk/>
            <pc:sldMk cId="3256406954" sldId="272"/>
            <ac:spMk id="22" creationId="{98E79BE4-34FE-485A-98A5-92CE8F7C4743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4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5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6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7" creationId="{E0B3B37B-5EEE-4DC4-802A-66F9A2C94B7D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8" creationId="{494CEDA0-FD8E-491B-8792-69F93BDA3937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29" creationId="{0FD3EBBB-DFE8-4525-B1BF-BE7BBC8DFA7C}"/>
          </ac:spMkLst>
        </pc:spChg>
        <pc:spChg chg="add del">
          <ac:chgData name="Senior Pastor" userId="4ae8e2e6-3752-4daa-9e55-3f6ebcaf242a" providerId="ADAL" clId="{BDBA8D37-290A-473C-8553-F6429F6E0222}" dt="2022-02-16T15:43:39.880" v="1601" actId="26606"/>
          <ac:spMkLst>
            <pc:docMk/>
            <pc:sldMk cId="3256406954" sldId="272"/>
            <ac:spMk id="30" creationId="{A9362A14-6FB8-4FFC-AAA0-2E5AFF8A8D36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4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5" creationId="{0B9EE3F3-89B7-43C3-8651-C4C96830993D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6" creationId="{33AE4636-AEEC-45D6-84D4-7AC2DA48ECF8}"/>
          </ac:spMkLst>
        </pc:spChg>
        <pc:spChg chg="add del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37" creationId="{8D9CE0F4-2EB2-4F1F-8AAC-DB3571D9FE10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42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44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46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48" creationId="{21A75659-5A6F-4F77-9679-678A00B9D8DC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50" creationId="{EFAEC92A-2230-45B0-A12F-07F9F9EA45AD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52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5:46:21.968" v="1617" actId="26606"/>
          <ac:spMkLst>
            <pc:docMk/>
            <pc:sldMk cId="3256406954" sldId="272"/>
            <ac:spMk id="54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56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57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58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59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60" creationId="{0288C6B4-AFC3-407F-A595-EFFD38D4CCAF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61" creationId="{CF236821-17FE-429B-8D2C-08E13A64EA40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62" creationId="{C0BDBCD2-E081-43AB-9119-C55465E59757}"/>
          </ac:spMkLst>
        </pc:spChg>
        <pc:spChg chg="add">
          <ac:chgData name="Senior Pastor" userId="4ae8e2e6-3752-4daa-9e55-3f6ebcaf242a" providerId="ADAL" clId="{BDBA8D37-290A-473C-8553-F6429F6E0222}" dt="2022-02-16T15:46:21.984" v="1618" actId="26606"/>
          <ac:spMkLst>
            <pc:docMk/>
            <pc:sldMk cId="3256406954" sldId="272"/>
            <ac:spMk id="63" creationId="{98E79BE4-34FE-485A-98A5-92CE8F7C4743}"/>
          </ac:spMkLst>
        </pc:spChg>
        <pc:picChg chg="add mod ord">
          <ac:chgData name="Senior Pastor" userId="4ae8e2e6-3752-4daa-9e55-3f6ebcaf242a" providerId="ADAL" clId="{BDBA8D37-290A-473C-8553-F6429F6E0222}" dt="2022-02-16T15:46:21.984" v="1618" actId="26606"/>
          <ac:picMkLst>
            <pc:docMk/>
            <pc:sldMk cId="3256406954" sldId="272"/>
            <ac:picMk id="5" creationId="{74034BAB-2F74-4311-817A-E2887F3FBC41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5:54:53.583" v="1691" actId="13926"/>
        <pc:sldMkLst>
          <pc:docMk/>
          <pc:sldMk cId="1170557906" sldId="273"/>
        </pc:sldMkLst>
        <pc:spChg chg="mo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2" creationId="{9D4421C7-72E3-45DB-9770-B49EB38CAEE3}"/>
          </ac:spMkLst>
        </pc:spChg>
        <pc:spChg chg="mod">
          <ac:chgData name="Senior Pastor" userId="4ae8e2e6-3752-4daa-9e55-3f6ebcaf242a" providerId="ADAL" clId="{BDBA8D37-290A-473C-8553-F6429F6E0222}" dt="2022-02-16T15:54:53.583" v="1691" actId="13926"/>
          <ac:spMkLst>
            <pc:docMk/>
            <pc:sldMk cId="1170557906" sldId="273"/>
            <ac:spMk id="3" creationId="{8ED23DA5-0F86-495F-BB00-503A21112132}"/>
          </ac:spMkLst>
        </pc:spChg>
        <pc:spChg chg="del">
          <ac:chgData name="Senior Pastor" userId="4ae8e2e6-3752-4daa-9e55-3f6ebcaf242a" providerId="ADAL" clId="{BDBA8D37-290A-473C-8553-F6429F6E0222}" dt="2022-02-16T15:51:07.847" v="1671"/>
          <ac:spMkLst>
            <pc:docMk/>
            <pc:sldMk cId="1170557906" sldId="273"/>
            <ac:spMk id="4" creationId="{E7028081-BC1A-4EE2-8D18-F9CC3FCD7B50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77" creationId="{0288C6B4-AFC3-407F-A595-EFFD38D4CCAF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79" creationId="{CF236821-17FE-429B-8D2C-08E13A64EA40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81" creationId="{C0BDBCD2-E081-43AB-9119-C55465E59757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83" creationId="{98E79BE4-34FE-485A-98A5-92CE8F7C4743}"/>
          </ac:spMkLst>
        </pc:spChg>
        <pc:spChg chg="add">
          <ac:chgData name="Senior Pastor" userId="4ae8e2e6-3752-4daa-9e55-3f6ebcaf242a" providerId="ADAL" clId="{BDBA8D37-290A-473C-8553-F6429F6E0222}" dt="2022-02-16T15:51:15.038" v="1672" actId="26606"/>
          <ac:spMkLst>
            <pc:docMk/>
            <pc:sldMk cId="1170557906" sldId="273"/>
            <ac:spMk id="85" creationId="{7A5F0580-5EE9-419F-96EE-B6529EF6E7D0}"/>
          </ac:spMkLst>
        </pc:spChg>
        <pc:picChg chg="add mod">
          <ac:chgData name="Senior Pastor" userId="4ae8e2e6-3752-4daa-9e55-3f6ebcaf242a" providerId="ADAL" clId="{BDBA8D37-290A-473C-8553-F6429F6E0222}" dt="2022-02-16T15:51:15.038" v="1672" actId="26606"/>
          <ac:picMkLst>
            <pc:docMk/>
            <pc:sldMk cId="1170557906" sldId="273"/>
            <ac:picMk id="2050" creationId="{93630307-EE82-421D-BA07-3E47CB227042}"/>
          </ac:picMkLst>
        </pc:picChg>
      </pc:sldChg>
      <pc:sldChg chg="addSp delSp modSp add mod">
        <pc:chgData name="Senior Pastor" userId="4ae8e2e6-3752-4daa-9e55-3f6ebcaf242a" providerId="ADAL" clId="{BDBA8D37-290A-473C-8553-F6429F6E0222}" dt="2022-02-16T15:54:36.273" v="1690" actId="13926"/>
        <pc:sldMkLst>
          <pc:docMk/>
          <pc:sldMk cId="555396935" sldId="274"/>
        </pc:sldMkLst>
        <pc:spChg chg="mo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2" creationId="{9D4421C7-72E3-45DB-9770-B49EB38CAEE3}"/>
          </ac:spMkLst>
        </pc:spChg>
        <pc:spChg chg="mod ord">
          <ac:chgData name="Senior Pastor" userId="4ae8e2e6-3752-4daa-9e55-3f6ebcaf242a" providerId="ADAL" clId="{BDBA8D37-290A-473C-8553-F6429F6E0222}" dt="2022-02-16T15:54:36.273" v="1690" actId="13926"/>
          <ac:spMkLst>
            <pc:docMk/>
            <pc:sldMk cId="555396935" sldId="274"/>
            <ac:spMk id="3" creationId="{8ED23DA5-0F86-495F-BB00-503A21112132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77" creationId="{0288C6B4-AFC3-407F-A595-EFFD38D4CCAF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79" creationId="{CF236821-17FE-429B-8D2C-08E13A64EA40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81" creationId="{C0BDBCD2-E081-43AB-9119-C55465E59757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83" creationId="{98E79BE4-34FE-485A-98A5-92CE8F7C4743}"/>
          </ac:spMkLst>
        </pc:spChg>
        <pc:spChg chg="del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85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35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37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39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41" creationId="{57F72BCA-EE24-40BE-9ECA-E10C9BA55F90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43" creationId="{6B3C4597-DD46-4BFC-B999-C52879B95B16}"/>
          </ac:spMkLst>
        </pc:spChg>
        <pc:spChg chg="add">
          <ac:chgData name="Senior Pastor" userId="4ae8e2e6-3752-4daa-9e55-3f6ebcaf242a" providerId="ADAL" clId="{BDBA8D37-290A-473C-8553-F6429F6E0222}" dt="2022-02-16T15:54:23.493" v="1689" actId="26606"/>
          <ac:spMkLst>
            <pc:docMk/>
            <pc:sldMk cId="555396935" sldId="274"/>
            <ac:spMk id="145" creationId="{632B59AC-0160-4F1D-934F-B7D8B6AE44A1}"/>
          </ac:spMkLst>
        </pc:spChg>
        <pc:picChg chg="mod">
          <ac:chgData name="Senior Pastor" userId="4ae8e2e6-3752-4daa-9e55-3f6ebcaf242a" providerId="ADAL" clId="{BDBA8D37-290A-473C-8553-F6429F6E0222}" dt="2022-02-16T15:54:23.493" v="1689" actId="26606"/>
          <ac:picMkLst>
            <pc:docMk/>
            <pc:sldMk cId="555396935" sldId="274"/>
            <ac:picMk id="2050" creationId="{93630307-EE82-421D-BA07-3E47CB227042}"/>
          </ac:picMkLst>
        </pc:picChg>
      </pc:sldChg>
      <pc:sldChg chg="addSp delSp modSp add mod">
        <pc:chgData name="Senior Pastor" userId="4ae8e2e6-3752-4daa-9e55-3f6ebcaf242a" providerId="ADAL" clId="{BDBA8D37-290A-473C-8553-F6429F6E0222}" dt="2022-02-16T16:17:34.743" v="1717" actId="13926"/>
        <pc:sldMkLst>
          <pc:docMk/>
          <pc:sldMk cId="1263972660" sldId="275"/>
        </pc:sldMkLst>
        <pc:spChg chg="mo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2" creationId="{9D4421C7-72E3-45DB-9770-B49EB38CAEE3}"/>
          </ac:spMkLst>
        </pc:spChg>
        <pc:spChg chg="add del mo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3" creationId="{8ED23DA5-0F86-495F-BB00-503A21112132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35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37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39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41" creationId="{57F72BCA-EE24-40BE-9ECA-E10C9BA55F90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43" creationId="{6B3C4597-DD46-4BFC-B999-C52879B95B16}"/>
          </ac:spMkLst>
        </pc:spChg>
        <pc:spChg chg="del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45" creationId="{632B59AC-0160-4F1D-934F-B7D8B6AE44A1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2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4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5" creationId="{5DF40726-9B19-4165-9C26-757D16E19E23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6" creationId="{2089CB41-F399-4AEB-980C-5BFB1049CBED}"/>
          </ac:spMkLst>
        </pc:spChg>
        <pc:spChg chg="add">
          <ac:chgData name="Senior Pastor" userId="4ae8e2e6-3752-4daa-9e55-3f6ebcaf242a" providerId="ADAL" clId="{BDBA8D37-290A-473C-8553-F6429F6E0222}" dt="2022-02-16T16:17:01.943" v="1715" actId="26606"/>
          <ac:spMkLst>
            <pc:docMk/>
            <pc:sldMk cId="1263972660" sldId="275"/>
            <ac:spMk id="197" creationId="{1BFC967B-3DD6-463D-9DB9-6E4419AE0DAA}"/>
          </ac:spMkLst>
        </pc:spChg>
        <pc:spChg chg="add mod">
          <ac:chgData name="Senior Pastor" userId="4ae8e2e6-3752-4daa-9e55-3f6ebcaf242a" providerId="ADAL" clId="{BDBA8D37-290A-473C-8553-F6429F6E0222}" dt="2022-02-16T16:17:34.743" v="1717" actId="13926"/>
          <ac:spMkLst>
            <pc:docMk/>
            <pc:sldMk cId="1263972660" sldId="275"/>
            <ac:spMk id="2054" creationId="{8ED23DA5-0F86-495F-BB00-503A21112132}"/>
          </ac:spMkLst>
        </pc:spChg>
        <pc:graphicFrameChg chg="add del">
          <ac:chgData name="Senior Pastor" userId="4ae8e2e6-3752-4daa-9e55-3f6ebcaf242a" providerId="ADAL" clId="{BDBA8D37-290A-473C-8553-F6429F6E0222}" dt="2022-02-16T16:17:01.931" v="1714" actId="26606"/>
          <ac:graphicFrameMkLst>
            <pc:docMk/>
            <pc:sldMk cId="1263972660" sldId="275"/>
            <ac:graphicFrameMk id="2052" creationId="{904534AD-2EB4-40D8-84D0-A2F851FA1C07}"/>
          </ac:graphicFrameMkLst>
        </pc:graphicFrameChg>
        <pc:picChg chg="mod">
          <ac:chgData name="Senior Pastor" userId="4ae8e2e6-3752-4daa-9e55-3f6ebcaf242a" providerId="ADAL" clId="{BDBA8D37-290A-473C-8553-F6429F6E0222}" dt="2022-02-16T16:17:01.943" v="1715" actId="26606"/>
          <ac:picMkLst>
            <pc:docMk/>
            <pc:sldMk cId="1263972660" sldId="275"/>
            <ac:picMk id="2050" creationId="{93630307-EE82-421D-BA07-3E47CB227042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6:27:00.104" v="1885" actId="207"/>
        <pc:sldMkLst>
          <pc:docMk/>
          <pc:sldMk cId="2382062560" sldId="276"/>
        </pc:sldMkLst>
        <pc:spChg chg="mo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2" creationId="{CDDD0D14-E34F-4668-8583-6CEBE645DE74}"/>
          </ac:spMkLst>
        </pc:spChg>
        <pc:spChg chg="del">
          <ac:chgData name="Senior Pastor" userId="4ae8e2e6-3752-4daa-9e55-3f6ebcaf242a" providerId="ADAL" clId="{BDBA8D37-290A-473C-8553-F6429F6E0222}" dt="2022-02-16T16:20:31.429" v="1719"/>
          <ac:spMkLst>
            <pc:docMk/>
            <pc:sldMk cId="2382062560" sldId="276"/>
            <ac:spMk id="3" creationId="{17422FEB-0F28-417D-A36D-CE7763175599}"/>
          </ac:spMkLst>
        </pc:spChg>
        <pc:spChg chg="mod">
          <ac:chgData name="Senior Pastor" userId="4ae8e2e6-3752-4daa-9e55-3f6ebcaf242a" providerId="ADAL" clId="{BDBA8D37-290A-473C-8553-F6429F6E0222}" dt="2022-02-16T16:27:00.104" v="1885" actId="207"/>
          <ac:spMkLst>
            <pc:docMk/>
            <pc:sldMk cId="2382062560" sldId="276"/>
            <ac:spMk id="4" creationId="{04D36DF0-0336-4138-A4E5-4259C6D2FEDE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77" creationId="{F94AA2BD-2E3F-4B1D-8127-5744B8115311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79" creationId="{4BD02261-2DC8-4AA8-9E16-7751AE892445}"/>
          </ac:spMkLst>
        </pc:spChg>
        <pc:spChg chg="add">
          <ac:chgData name="Senior Pastor" userId="4ae8e2e6-3752-4daa-9e55-3f6ebcaf242a" providerId="ADAL" clId="{BDBA8D37-290A-473C-8553-F6429F6E0222}" dt="2022-02-16T16:25:16.769" v="1789" actId="26606"/>
          <ac:spMkLst>
            <pc:docMk/>
            <pc:sldMk cId="2382062560" sldId="276"/>
            <ac:spMk id="81" creationId="{3D752CF2-2291-40B5-B462-C17B174C10BC}"/>
          </ac:spMkLst>
        </pc:spChg>
        <pc:picChg chg="add mod">
          <ac:chgData name="Senior Pastor" userId="4ae8e2e6-3752-4daa-9e55-3f6ebcaf242a" providerId="ADAL" clId="{BDBA8D37-290A-473C-8553-F6429F6E0222}" dt="2022-02-16T16:25:16.769" v="1789" actId="26606"/>
          <ac:picMkLst>
            <pc:docMk/>
            <pc:sldMk cId="2382062560" sldId="276"/>
            <ac:picMk id="3074" creationId="{013DEDEC-7386-433F-837C-C55A13FE59F5}"/>
          </ac:picMkLst>
        </pc:picChg>
      </pc:sldChg>
      <pc:sldChg chg="addSp delSp modSp add mod">
        <pc:chgData name="Senior Pastor" userId="4ae8e2e6-3752-4daa-9e55-3f6ebcaf242a" providerId="ADAL" clId="{BDBA8D37-290A-473C-8553-F6429F6E0222}" dt="2022-02-16T16:29:51.111" v="1916" actId="1076"/>
        <pc:sldMkLst>
          <pc:docMk/>
          <pc:sldMk cId="3679577367" sldId="277"/>
        </pc:sldMkLst>
        <pc:spChg chg="mo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2" creationId="{CDDD0D14-E34F-4668-8583-6CEBE645DE74}"/>
          </ac:spMkLst>
        </pc:spChg>
        <pc:spChg chg="mod">
          <ac:chgData name="Senior Pastor" userId="4ae8e2e6-3752-4daa-9e55-3f6ebcaf242a" providerId="ADAL" clId="{BDBA8D37-290A-473C-8553-F6429F6E0222}" dt="2022-02-16T16:29:46.968" v="1915" actId="255"/>
          <ac:spMkLst>
            <pc:docMk/>
            <pc:sldMk cId="3679577367" sldId="277"/>
            <ac:spMk id="4" creationId="{04D36DF0-0336-4138-A4E5-4259C6D2FEDE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77" creationId="{F94AA2BD-2E3F-4B1D-8127-5744B8115311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79" creationId="{4BD02261-2DC8-4AA8-9E16-7751AE892445}"/>
          </ac:spMkLst>
        </pc:spChg>
        <pc:spChg chg="del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81" creationId="{3D752CF2-2291-40B5-B462-C17B174C10BC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35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37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39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41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43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45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6T16:29:25.191" v="1914" actId="26606"/>
          <ac:spMkLst>
            <pc:docMk/>
            <pc:sldMk cId="3679577367" sldId="277"/>
            <ac:spMk id="147" creationId="{7A5F0580-5EE9-419F-96EE-B6529EF6E7D0}"/>
          </ac:spMkLst>
        </pc:spChg>
        <pc:picChg chg="mod ord">
          <ac:chgData name="Senior Pastor" userId="4ae8e2e6-3752-4daa-9e55-3f6ebcaf242a" providerId="ADAL" clId="{BDBA8D37-290A-473C-8553-F6429F6E0222}" dt="2022-02-16T16:29:51.111" v="1916" actId="1076"/>
          <ac:picMkLst>
            <pc:docMk/>
            <pc:sldMk cId="3679577367" sldId="277"/>
            <ac:picMk id="3074" creationId="{013DEDEC-7386-433F-837C-C55A13FE59F5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6:34:41.182" v="1936" actId="20577"/>
        <pc:sldMkLst>
          <pc:docMk/>
          <pc:sldMk cId="979730799" sldId="278"/>
        </pc:sldMkLst>
        <pc:spChg chg="mo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2" creationId="{FB0738AA-F022-45A6-B7CF-F6BF6D10D8C7}"/>
          </ac:spMkLst>
        </pc:spChg>
        <pc:spChg chg="mod">
          <ac:chgData name="Senior Pastor" userId="4ae8e2e6-3752-4daa-9e55-3f6ebcaf242a" providerId="ADAL" clId="{BDBA8D37-290A-473C-8553-F6429F6E0222}" dt="2022-02-16T16:34:41.182" v="1936" actId="20577"/>
          <ac:spMkLst>
            <pc:docMk/>
            <pc:sldMk cId="979730799" sldId="278"/>
            <ac:spMk id="3" creationId="{FA8AB29D-1819-44E5-851B-BF28DAE947CE}"/>
          </ac:spMkLst>
        </pc:spChg>
        <pc:spChg chg="del">
          <ac:chgData name="Senior Pastor" userId="4ae8e2e6-3752-4daa-9e55-3f6ebcaf242a" providerId="ADAL" clId="{BDBA8D37-290A-473C-8553-F6429F6E0222}" dt="2022-02-16T16:34:27.961" v="1929"/>
          <ac:spMkLst>
            <pc:docMk/>
            <pc:sldMk cId="979730799" sldId="278"/>
            <ac:spMk id="4" creationId="{E9E839B2-14AA-4A92-AEE4-16D253007DE1}"/>
          </ac:spMkLst>
        </pc:spChg>
        <pc:spChg chg="ad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71" creationId="{8D06CE56-3881-4ADA-8CEF-D18B02C242A3}"/>
          </ac:spMkLst>
        </pc:spChg>
        <pc:spChg chg="ad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73" creationId="{79F3C543-62EC-4433-9C93-A2CD8764E9B4}"/>
          </ac:spMkLst>
        </pc:spChg>
        <pc:spChg chg="ad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75" creationId="{68AF5748-FED8-45BA-8631-26D1D10F3246}"/>
          </ac:spMkLst>
        </pc:spChg>
        <pc:spChg chg="ad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77" creationId="{AF2F604E-43BE-4DC3-B983-E071523364F8}"/>
          </ac:spMkLst>
        </pc:spChg>
        <pc:spChg chg="add">
          <ac:chgData name="Senior Pastor" userId="4ae8e2e6-3752-4daa-9e55-3f6ebcaf242a" providerId="ADAL" clId="{BDBA8D37-290A-473C-8553-F6429F6E0222}" dt="2022-02-16T16:34:32.342" v="1930" actId="26606"/>
          <ac:spMkLst>
            <pc:docMk/>
            <pc:sldMk cId="979730799" sldId="278"/>
            <ac:spMk id="79" creationId="{08C9B587-E65E-4B52-B37C-ABEBB6E87928}"/>
          </ac:spMkLst>
        </pc:spChg>
        <pc:picChg chg="add mod">
          <ac:chgData name="Senior Pastor" userId="4ae8e2e6-3752-4daa-9e55-3f6ebcaf242a" providerId="ADAL" clId="{BDBA8D37-290A-473C-8553-F6429F6E0222}" dt="2022-02-16T16:34:32.342" v="1930" actId="26606"/>
          <ac:picMkLst>
            <pc:docMk/>
            <pc:sldMk cId="979730799" sldId="278"/>
            <ac:picMk id="4098" creationId="{69934B17-EA65-4A41-8B13-D980FB7E4C5F}"/>
          </ac:picMkLst>
        </pc:picChg>
      </pc:sldChg>
      <pc:sldChg chg="addSp delSp modSp add mod">
        <pc:chgData name="Senior Pastor" userId="4ae8e2e6-3752-4daa-9e55-3f6ebcaf242a" providerId="ADAL" clId="{BDBA8D37-290A-473C-8553-F6429F6E0222}" dt="2022-02-16T16:39:24.562" v="1997" actId="255"/>
        <pc:sldMkLst>
          <pc:docMk/>
          <pc:sldMk cId="526373941" sldId="279"/>
        </pc:sldMkLst>
        <pc:spChg chg="mo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2" creationId="{FB0738AA-F022-45A6-B7CF-F6BF6D10D8C7}"/>
          </ac:spMkLst>
        </pc:spChg>
        <pc:spChg chg="mod ord">
          <ac:chgData name="Senior Pastor" userId="4ae8e2e6-3752-4daa-9e55-3f6ebcaf242a" providerId="ADAL" clId="{BDBA8D37-290A-473C-8553-F6429F6E0222}" dt="2022-02-16T16:39:24.562" v="1997" actId="255"/>
          <ac:spMkLst>
            <pc:docMk/>
            <pc:sldMk cId="526373941" sldId="279"/>
            <ac:spMk id="3" creationId="{FA8AB29D-1819-44E5-851B-BF28DAE947CE}"/>
          </ac:spMkLst>
        </pc:spChg>
        <pc:spChg chg="add del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71" creationId="{8D06CE56-3881-4ADA-8CEF-D18B02C242A3}"/>
          </ac:spMkLst>
        </pc:spChg>
        <pc:spChg chg="add del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73" creationId="{79F3C543-62EC-4433-9C93-A2CD8764E9B4}"/>
          </ac:spMkLst>
        </pc:spChg>
        <pc:spChg chg="add del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75" creationId="{68AF5748-FED8-45BA-8631-26D1D10F3246}"/>
          </ac:spMkLst>
        </pc:spChg>
        <pc:spChg chg="add del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77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79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35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37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39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41" creationId="{2C9A9DA9-7DC8-488B-A882-123947B0F3D9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43" creationId="{57F6BDD4-E066-4008-8011-6CC31AEB4556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45" creationId="{2711A8FB-68FC-45FC-B01E-38F809E2D439}"/>
          </ac:spMkLst>
        </pc:spChg>
        <pc:spChg chg="add del">
          <ac:chgData name="Senior Pastor" userId="4ae8e2e6-3752-4daa-9e55-3f6ebcaf242a" providerId="ADAL" clId="{BDBA8D37-290A-473C-8553-F6429F6E0222}" dt="2022-02-16T16:38:39.518" v="1974" actId="26606"/>
          <ac:spMkLst>
            <pc:docMk/>
            <pc:sldMk cId="526373941" sldId="279"/>
            <ac:spMk id="147" creationId="{2A865FE3-5FC9-4049-87CF-30019C46C0F5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0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1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2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3" creationId="{E0C28A69-9B26-45AC-AFF7-719A7A50A092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4" creationId="{33AE4636-AEEC-45D6-84D4-7AC2DA48ECF8}"/>
          </ac:spMkLst>
        </pc:spChg>
        <pc:spChg chg="add">
          <ac:chgData name="Senior Pastor" userId="4ae8e2e6-3752-4daa-9e55-3f6ebcaf242a" providerId="ADAL" clId="{BDBA8D37-290A-473C-8553-F6429F6E0222}" dt="2022-02-16T16:38:39.530" v="1975" actId="26606"/>
          <ac:spMkLst>
            <pc:docMk/>
            <pc:sldMk cId="526373941" sldId="279"/>
            <ac:spMk id="4105" creationId="{8D9CE0F4-2EB2-4F1F-8AAC-DB3571D9FE10}"/>
          </ac:spMkLst>
        </pc:spChg>
        <pc:picChg chg="mod">
          <ac:chgData name="Senior Pastor" userId="4ae8e2e6-3752-4daa-9e55-3f6ebcaf242a" providerId="ADAL" clId="{BDBA8D37-290A-473C-8553-F6429F6E0222}" dt="2022-02-16T16:38:39.530" v="1975" actId="26606"/>
          <ac:picMkLst>
            <pc:docMk/>
            <pc:sldMk cId="526373941" sldId="279"/>
            <ac:picMk id="4098" creationId="{69934B17-EA65-4A41-8B13-D980FB7E4C5F}"/>
          </ac:picMkLst>
        </pc:picChg>
      </pc:sldChg>
      <pc:sldChg chg="modSp add mod">
        <pc:chgData name="Senior Pastor" userId="4ae8e2e6-3752-4daa-9e55-3f6ebcaf242a" providerId="ADAL" clId="{BDBA8D37-290A-473C-8553-F6429F6E0222}" dt="2022-02-16T16:44:09.759" v="2024" actId="20577"/>
        <pc:sldMkLst>
          <pc:docMk/>
          <pc:sldMk cId="1656626679" sldId="280"/>
        </pc:sldMkLst>
        <pc:spChg chg="mod">
          <ac:chgData name="Senior Pastor" userId="4ae8e2e6-3752-4daa-9e55-3f6ebcaf242a" providerId="ADAL" clId="{BDBA8D37-290A-473C-8553-F6429F6E0222}" dt="2022-02-16T16:44:09.759" v="2024" actId="20577"/>
          <ac:spMkLst>
            <pc:docMk/>
            <pc:sldMk cId="1656626679" sldId="280"/>
            <ac:spMk id="3" creationId="{FA8AB29D-1819-44E5-851B-BF28DAE947CE}"/>
          </ac:spMkLst>
        </pc:spChg>
      </pc:sldChg>
      <pc:sldChg chg="addSp delSp modSp add mod">
        <pc:chgData name="Senior Pastor" userId="4ae8e2e6-3752-4daa-9e55-3f6ebcaf242a" providerId="ADAL" clId="{BDBA8D37-290A-473C-8553-F6429F6E0222}" dt="2022-02-16T16:52:20.166" v="2074" actId="1076"/>
        <pc:sldMkLst>
          <pc:docMk/>
          <pc:sldMk cId="495157432" sldId="281"/>
        </pc:sldMkLst>
        <pc:spChg chg="add del mo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3" creationId="{FA8AB29D-1819-44E5-851B-BF28DAE947CE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78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80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82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84" creationId="{E0C28A69-9B26-45AC-AFF7-719A7A50A092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86" creationId="{33AE4636-AEEC-45D6-84D4-7AC2DA48ECF8}"/>
          </ac:spMkLst>
        </pc:spChg>
        <pc:spChg chg="add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88" creationId="{8D9CE0F4-2EB2-4F1F-8AAC-DB3571D9FE10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0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1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2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3" creationId="{E0C28A69-9B26-45AC-AFF7-719A7A50A092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4" creationId="{33AE4636-AEEC-45D6-84D4-7AC2DA48ECF8}"/>
          </ac:spMkLst>
        </pc:spChg>
        <pc:spChg chg="del">
          <ac:chgData name="Senior Pastor" userId="4ae8e2e6-3752-4daa-9e55-3f6ebcaf242a" providerId="ADAL" clId="{BDBA8D37-290A-473C-8553-F6429F6E0222}" dt="2022-02-16T16:51:05.230" v="2060" actId="26606"/>
          <ac:spMkLst>
            <pc:docMk/>
            <pc:sldMk cId="495157432" sldId="281"/>
            <ac:spMk id="4105" creationId="{8D9CE0F4-2EB2-4F1F-8AAC-DB3571D9FE10}"/>
          </ac:spMkLst>
        </pc:spChg>
        <pc:spChg chg="add mod">
          <ac:chgData name="Senior Pastor" userId="4ae8e2e6-3752-4daa-9e55-3f6ebcaf242a" providerId="ADAL" clId="{BDBA8D37-290A-473C-8553-F6429F6E0222}" dt="2022-02-16T16:52:16.192" v="2073" actId="255"/>
          <ac:spMkLst>
            <pc:docMk/>
            <pc:sldMk cId="495157432" sldId="281"/>
            <ac:spMk id="4111" creationId="{FA8AB29D-1819-44E5-851B-BF28DAE947CE}"/>
          </ac:spMkLst>
        </pc:spChg>
        <pc:graphicFrameChg chg="add del">
          <ac:chgData name="Senior Pastor" userId="4ae8e2e6-3752-4daa-9e55-3f6ebcaf242a" providerId="ADAL" clId="{BDBA8D37-290A-473C-8553-F6429F6E0222}" dt="2022-02-16T16:51:01.479" v="2057" actId="26606"/>
          <ac:graphicFrameMkLst>
            <pc:docMk/>
            <pc:sldMk cId="495157432" sldId="281"/>
            <ac:graphicFrameMk id="4107" creationId="{36C3A832-58DD-4DDF-B361-754B50DA6723}"/>
          </ac:graphicFrameMkLst>
        </pc:graphicFrameChg>
        <pc:graphicFrameChg chg="add del">
          <ac:chgData name="Senior Pastor" userId="4ae8e2e6-3752-4daa-9e55-3f6ebcaf242a" providerId="ADAL" clId="{BDBA8D37-290A-473C-8553-F6429F6E0222}" dt="2022-02-16T16:51:05.212" v="2059" actId="26606"/>
          <ac:graphicFrameMkLst>
            <pc:docMk/>
            <pc:sldMk cId="495157432" sldId="281"/>
            <ac:graphicFrameMk id="4109" creationId="{96D4408D-5AD8-4DA7-89C3-1F6B6AB2D394}"/>
          </ac:graphicFrameMkLst>
        </pc:graphicFrameChg>
        <pc:picChg chg="mod">
          <ac:chgData name="Senior Pastor" userId="4ae8e2e6-3752-4daa-9e55-3f6ebcaf242a" providerId="ADAL" clId="{BDBA8D37-290A-473C-8553-F6429F6E0222}" dt="2022-02-16T16:52:20.166" v="2074" actId="1076"/>
          <ac:picMkLst>
            <pc:docMk/>
            <pc:sldMk cId="495157432" sldId="281"/>
            <ac:picMk id="4098" creationId="{69934B17-EA65-4A41-8B13-D980FB7E4C5F}"/>
          </ac:picMkLst>
        </pc:picChg>
      </pc:sldChg>
      <pc:sldChg chg="modSp add mod">
        <pc:chgData name="Senior Pastor" userId="4ae8e2e6-3752-4daa-9e55-3f6ebcaf242a" providerId="ADAL" clId="{BDBA8D37-290A-473C-8553-F6429F6E0222}" dt="2022-02-16T16:52:34.661" v="2076" actId="27636"/>
        <pc:sldMkLst>
          <pc:docMk/>
          <pc:sldMk cId="477238253" sldId="282"/>
        </pc:sldMkLst>
        <pc:spChg chg="mod">
          <ac:chgData name="Senior Pastor" userId="4ae8e2e6-3752-4daa-9e55-3f6ebcaf242a" providerId="ADAL" clId="{BDBA8D37-290A-473C-8553-F6429F6E0222}" dt="2022-02-16T16:52:34.661" v="2076" actId="27636"/>
          <ac:spMkLst>
            <pc:docMk/>
            <pc:sldMk cId="477238253" sldId="282"/>
            <ac:spMk id="4111" creationId="{FA8AB29D-1819-44E5-851B-BF28DAE947CE}"/>
          </ac:spMkLst>
        </pc:spChg>
      </pc:sldChg>
      <pc:sldChg chg="addSp delSp modSp new mod setBg">
        <pc:chgData name="Senior Pastor" userId="4ae8e2e6-3752-4daa-9e55-3f6ebcaf242a" providerId="ADAL" clId="{BDBA8D37-290A-473C-8553-F6429F6E0222}" dt="2022-02-16T16:59:19.845" v="2107" actId="20577"/>
        <pc:sldMkLst>
          <pc:docMk/>
          <pc:sldMk cId="1867390070" sldId="283"/>
        </pc:sldMkLst>
        <pc:spChg chg="mo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2" creationId="{39AAAEEA-2500-4DDD-ACC9-FEB7789D4F96}"/>
          </ac:spMkLst>
        </pc:spChg>
        <pc:spChg chg="mod ord">
          <ac:chgData name="Senior Pastor" userId="4ae8e2e6-3752-4daa-9e55-3f6ebcaf242a" providerId="ADAL" clId="{BDBA8D37-290A-473C-8553-F6429F6E0222}" dt="2022-02-16T16:59:19.845" v="2107" actId="20577"/>
          <ac:spMkLst>
            <pc:docMk/>
            <pc:sldMk cId="1867390070" sldId="283"/>
            <ac:spMk id="3" creationId="{AF440DC8-BD75-4140-973A-C74310A94179}"/>
          </ac:spMkLst>
        </pc:spChg>
        <pc:spChg chg="del">
          <ac:chgData name="Senior Pastor" userId="4ae8e2e6-3752-4daa-9e55-3f6ebcaf242a" providerId="ADAL" clId="{BDBA8D37-290A-473C-8553-F6429F6E0222}" dt="2022-02-16T16:56:37.249" v="2085"/>
          <ac:spMkLst>
            <pc:docMk/>
            <pc:sldMk cId="1867390070" sldId="283"/>
            <ac:spMk id="4" creationId="{340B9482-30FD-4328-8EE5-E1D3302CE98D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71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7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75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77" creationId="{8108D317-7CBD-4897-BD1F-959436D2A3BE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79" creationId="{D6297641-8B9F-4767-9606-8A11313227BF}"/>
          </ac:spMkLst>
        </pc:spChg>
        <pc:spChg chg="add">
          <ac:chgData name="Senior Pastor" userId="4ae8e2e6-3752-4daa-9e55-3f6ebcaf242a" providerId="ADAL" clId="{BDBA8D37-290A-473C-8553-F6429F6E0222}" dt="2022-02-16T16:56:48.009" v="2086" actId="26606"/>
          <ac:spMkLst>
            <pc:docMk/>
            <pc:sldMk cId="1867390070" sldId="283"/>
            <ac:spMk id="81" creationId="{D8F3CA65-EA00-46B4-9616-39E6853F7BED}"/>
          </ac:spMkLst>
        </pc:spChg>
        <pc:picChg chg="add mod">
          <ac:chgData name="Senior Pastor" userId="4ae8e2e6-3752-4daa-9e55-3f6ebcaf242a" providerId="ADAL" clId="{BDBA8D37-290A-473C-8553-F6429F6E0222}" dt="2022-02-16T16:56:48.009" v="2086" actId="26606"/>
          <ac:picMkLst>
            <pc:docMk/>
            <pc:sldMk cId="1867390070" sldId="283"/>
            <ac:picMk id="5122" creationId="{6AF033C4-36E2-43EF-8D58-95F65E811CBA}"/>
          </ac:picMkLst>
        </pc:picChg>
      </pc:sldChg>
      <pc:sldChg chg="addSp delSp modSp add mod">
        <pc:chgData name="Senior Pastor" userId="4ae8e2e6-3752-4daa-9e55-3f6ebcaf242a" providerId="ADAL" clId="{BDBA8D37-290A-473C-8553-F6429F6E0222}" dt="2022-02-16T17:34:00.358" v="2272" actId="26606"/>
        <pc:sldMkLst>
          <pc:docMk/>
          <pc:sldMk cId="4159913185" sldId="284"/>
        </pc:sldMkLst>
        <pc:spChg chg="mo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2" creationId="{39AAAEEA-2500-4DDD-ACC9-FEB7789D4F96}"/>
          </ac:spMkLst>
        </pc:spChg>
        <pc:spChg chg="mo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3" creationId="{AF440DC8-BD75-4140-973A-C74310A94179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71" creationId="{2D6FBB9D-1CAA-4D05-AB33-BABDFE17B843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73" creationId="{04727B71-B4B6-4823-80A1-68C40B475118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75" creationId="{79A6DB05-9FB5-4B07-8675-74C23D4FD89D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77" creationId="{8108D317-7CBD-4897-BD1F-959436D2A3BE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79" creationId="{D6297641-8B9F-4767-9606-8A11313227BF}"/>
          </ac:spMkLst>
        </pc:spChg>
        <pc:spChg chg="del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81" creationId="{D8F3CA65-EA00-46B4-9616-39E6853F7BED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35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37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39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41" creationId="{2C9A9DA9-7DC8-488B-A882-123947B0F3D9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43" creationId="{57F6BDD4-E066-4008-8011-6CC31AEB4556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45" creationId="{2711A8FB-68FC-45FC-B01E-38F809E2D439}"/>
          </ac:spMkLst>
        </pc:spChg>
        <pc:spChg chg="add">
          <ac:chgData name="Senior Pastor" userId="4ae8e2e6-3752-4daa-9e55-3f6ebcaf242a" providerId="ADAL" clId="{BDBA8D37-290A-473C-8553-F6429F6E0222}" dt="2022-02-16T17:34:00.358" v="2272" actId="26606"/>
          <ac:spMkLst>
            <pc:docMk/>
            <pc:sldMk cId="4159913185" sldId="284"/>
            <ac:spMk id="147" creationId="{2A865FE3-5FC9-4049-87CF-30019C46C0F5}"/>
          </ac:spMkLst>
        </pc:spChg>
        <pc:picChg chg="mod ord">
          <ac:chgData name="Senior Pastor" userId="4ae8e2e6-3752-4daa-9e55-3f6ebcaf242a" providerId="ADAL" clId="{BDBA8D37-290A-473C-8553-F6429F6E0222}" dt="2022-02-16T17:34:00.358" v="2272" actId="26606"/>
          <ac:picMkLst>
            <pc:docMk/>
            <pc:sldMk cId="4159913185" sldId="284"/>
            <ac:picMk id="5122" creationId="{6AF033C4-36E2-43EF-8D58-95F65E811CBA}"/>
          </ac:picMkLst>
        </pc:picChg>
      </pc:sldChg>
      <pc:sldChg chg="modSp add mod ord">
        <pc:chgData name="Senior Pastor" userId="4ae8e2e6-3752-4daa-9e55-3f6ebcaf242a" providerId="ADAL" clId="{BDBA8D37-290A-473C-8553-F6429F6E0222}" dt="2022-02-16T17:18:11.975" v="2176"/>
        <pc:sldMkLst>
          <pc:docMk/>
          <pc:sldMk cId="1004717484" sldId="285"/>
        </pc:sldMkLst>
        <pc:spChg chg="mod">
          <ac:chgData name="Senior Pastor" userId="4ae8e2e6-3752-4daa-9e55-3f6ebcaf242a" providerId="ADAL" clId="{BDBA8D37-290A-473C-8553-F6429F6E0222}" dt="2022-02-16T17:12:30.418" v="2145" actId="20577"/>
          <ac:spMkLst>
            <pc:docMk/>
            <pc:sldMk cId="1004717484" sldId="285"/>
            <ac:spMk id="3" creationId="{AF440DC8-BD75-4140-973A-C74310A94179}"/>
          </ac:spMkLst>
        </pc:spChg>
      </pc:sldChg>
      <pc:sldChg chg="addSp delSp modSp new mod setBg addAnim setClrOvrMap">
        <pc:chgData name="Senior Pastor" userId="4ae8e2e6-3752-4daa-9e55-3f6ebcaf242a" providerId="ADAL" clId="{BDBA8D37-290A-473C-8553-F6429F6E0222}" dt="2022-02-16T17:18:27.234" v="2178"/>
        <pc:sldMkLst>
          <pc:docMk/>
          <pc:sldMk cId="1207995775" sldId="286"/>
        </pc:sldMkLst>
        <pc:spChg chg="mo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2" creationId="{455BD5C5-D897-44E7-84FC-1F950A130E01}"/>
          </ac:spMkLst>
        </pc:spChg>
        <pc:spChg chg="del">
          <ac:chgData name="Senior Pastor" userId="4ae8e2e6-3752-4daa-9e55-3f6ebcaf242a" providerId="ADAL" clId="{BDBA8D37-290A-473C-8553-F6429F6E0222}" dt="2022-02-16T17:16:36.562" v="2147"/>
          <ac:spMkLst>
            <pc:docMk/>
            <pc:sldMk cId="1207995775" sldId="286"/>
            <ac:spMk id="3" creationId="{E9E7BE57-C610-47E8-81EE-EBA3F0CB4BFA}"/>
          </ac:spMkLst>
        </pc:spChg>
        <pc:spChg chg="mo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4" creationId="{697BA9A6-E523-40DA-AE9F-EA148EB9C4E2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71" creationId="{8D06CE56-3881-4ADA-8CEF-D18B02C242A3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73" creationId="{79F3C543-62EC-4433-9C93-A2CD8764E9B4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75" creationId="{526E0BFB-CDF1-4990-8C11-AC849311E0A8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77" creationId="{6069A1F8-9BEB-4786-9694-FC48B2D75D21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79" creationId="{AF2F604E-43BE-4DC3-B983-E071523364F8}"/>
          </ac:spMkLst>
        </pc:spChg>
        <pc:spChg chg="add">
          <ac:chgData name="Senior Pastor" userId="4ae8e2e6-3752-4daa-9e55-3f6ebcaf242a" providerId="ADAL" clId="{BDBA8D37-290A-473C-8553-F6429F6E0222}" dt="2022-02-16T17:18:27.233" v="2177" actId="26606"/>
          <ac:spMkLst>
            <pc:docMk/>
            <pc:sldMk cId="1207995775" sldId="286"/>
            <ac:spMk id="81" creationId="{08C9B587-E65E-4B52-B37C-ABEBB6E87928}"/>
          </ac:spMkLst>
        </pc:spChg>
        <pc:picChg chg="add mod ord">
          <ac:chgData name="Senior Pastor" userId="4ae8e2e6-3752-4daa-9e55-3f6ebcaf242a" providerId="ADAL" clId="{BDBA8D37-290A-473C-8553-F6429F6E0222}" dt="2022-02-16T17:18:27.233" v="2177" actId="26606"/>
          <ac:picMkLst>
            <pc:docMk/>
            <pc:sldMk cId="1207995775" sldId="286"/>
            <ac:picMk id="6146" creationId="{4B70BB3C-93D5-4A6A-BB2A-50BAD21E1614}"/>
          </ac:picMkLst>
        </pc:picChg>
      </pc:sldChg>
      <pc:sldChg chg="addSp delSp modSp add mod setClrOvrMap">
        <pc:chgData name="Senior Pastor" userId="4ae8e2e6-3752-4daa-9e55-3f6ebcaf242a" providerId="ADAL" clId="{BDBA8D37-290A-473C-8553-F6429F6E0222}" dt="2022-02-16T17:20:32.712" v="2201" actId="26606"/>
        <pc:sldMkLst>
          <pc:docMk/>
          <pc:sldMk cId="3466489826" sldId="287"/>
        </pc:sldMkLst>
        <pc:spChg chg="mo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2" creationId="{455BD5C5-D897-44E7-84FC-1F950A130E01}"/>
          </ac:spMkLst>
        </pc:spChg>
        <pc:spChg chg="mo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4" creationId="{697BA9A6-E523-40DA-AE9F-EA148EB9C4E2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71" creationId="{8D06CE56-3881-4ADA-8CEF-D18B02C242A3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73" creationId="{79F3C543-62EC-4433-9C93-A2CD8764E9B4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75" creationId="{526E0BFB-CDF1-4990-8C11-AC849311E0A8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77" creationId="{6069A1F8-9BEB-4786-9694-FC48B2D75D21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79" creationId="{AF2F604E-43BE-4DC3-B983-E071523364F8}"/>
          </ac:spMkLst>
        </pc:spChg>
        <pc:spChg chg="del">
          <ac:chgData name="Senior Pastor" userId="4ae8e2e6-3752-4daa-9e55-3f6ebcaf242a" providerId="ADAL" clId="{BDBA8D37-290A-473C-8553-F6429F6E0222}" dt="2022-02-16T17:18:54.692" v="2180" actId="26606"/>
          <ac:spMkLst>
            <pc:docMk/>
            <pc:sldMk cId="3466489826" sldId="287"/>
            <ac:spMk id="81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35" creationId="{8D06CE56-3881-4ADA-8CEF-D18B02C242A3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37" creationId="{79F3C543-62EC-4433-9C93-A2CD8764E9B4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39" creationId="{E91DC736-0EF8-4F87-9146-EBF1D2EE4D3D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41" creationId="{097CD68E-23E3-4007-8847-CD0944C4F7BE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43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45" creationId="{08C9B587-E65E-4B52-B37C-ABEBB6E87928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2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4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5" creationId="{8FC9BE17-9A7B-462D-AE50-3D8777387304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6" creationId="{3EBE8569-6AEC-4B8C-8D53-2DE337CDBA65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7" creationId="{55D4142C-5077-457F-A6AD-3FECFDB39685}"/>
          </ac:spMkLst>
        </pc:spChg>
        <pc:spChg chg="add">
          <ac:chgData name="Senior Pastor" userId="4ae8e2e6-3752-4daa-9e55-3f6ebcaf242a" providerId="ADAL" clId="{BDBA8D37-290A-473C-8553-F6429F6E0222}" dt="2022-02-16T17:20:32.712" v="2201" actId="26606"/>
          <ac:spMkLst>
            <pc:docMk/>
            <pc:sldMk cId="3466489826" sldId="287"/>
            <ac:spMk id="198" creationId="{7A5F0580-5EE9-419F-96EE-B6529EF6E7D0}"/>
          </ac:spMkLst>
        </pc:spChg>
        <pc:picChg chg="mod">
          <ac:chgData name="Senior Pastor" userId="4ae8e2e6-3752-4daa-9e55-3f6ebcaf242a" providerId="ADAL" clId="{BDBA8D37-290A-473C-8553-F6429F6E0222}" dt="2022-02-16T17:20:32.712" v="2201" actId="26606"/>
          <ac:picMkLst>
            <pc:docMk/>
            <pc:sldMk cId="3466489826" sldId="287"/>
            <ac:picMk id="6146" creationId="{4B70BB3C-93D5-4A6A-BB2A-50BAD21E1614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7:25:35.297" v="2235" actId="26606"/>
        <pc:sldMkLst>
          <pc:docMk/>
          <pc:sldMk cId="2670453556" sldId="288"/>
        </pc:sldMkLst>
        <pc:spChg chg="mo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2" creationId="{C190A219-F944-41C0-AB73-9029FC59FD41}"/>
          </ac:spMkLst>
        </pc:spChg>
        <pc:spChg chg="del">
          <ac:chgData name="Senior Pastor" userId="4ae8e2e6-3752-4daa-9e55-3f6ebcaf242a" providerId="ADAL" clId="{BDBA8D37-290A-473C-8553-F6429F6E0222}" dt="2022-02-16T17:23:28.107" v="2209"/>
          <ac:spMkLst>
            <pc:docMk/>
            <pc:sldMk cId="2670453556" sldId="288"/>
            <ac:spMk id="3" creationId="{9D03C378-0214-4AF8-B985-FA0318A203C4}"/>
          </ac:spMkLst>
        </pc:spChg>
        <pc:spChg chg="del">
          <ac:chgData name="Senior Pastor" userId="4ae8e2e6-3752-4daa-9e55-3f6ebcaf242a" providerId="ADAL" clId="{BDBA8D37-290A-473C-8553-F6429F6E0222}" dt="2022-02-16T17:23:51.482" v="2211"/>
          <ac:spMkLst>
            <pc:docMk/>
            <pc:sldMk cId="2670453556" sldId="288"/>
            <ac:spMk id="4" creationId="{66C452F1-AC25-4CDE-88DE-34C1C48F249F}"/>
          </ac:spMkLst>
        </pc:spChg>
        <pc:spChg chg="add del mod">
          <ac:chgData name="Senior Pastor" userId="4ae8e2e6-3752-4daa-9e55-3f6ebcaf242a" providerId="ADAL" clId="{BDBA8D37-290A-473C-8553-F6429F6E0222}" dt="2022-02-16T17:23:32.474" v="2210"/>
          <ac:spMkLst>
            <pc:docMk/>
            <pc:sldMk cId="2670453556" sldId="288"/>
            <ac:spMk id="5" creationId="{18B9E0E0-979E-4D8B-A760-FD18489CBC84}"/>
          </ac:spMkLst>
        </pc:spChg>
        <pc:spChg chg="add del mod">
          <ac:chgData name="Senior Pastor" userId="4ae8e2e6-3752-4daa-9e55-3f6ebcaf242a" providerId="ADAL" clId="{BDBA8D37-290A-473C-8553-F6429F6E0222}" dt="2022-02-16T17:24:17.962" v="2212"/>
          <ac:spMkLst>
            <pc:docMk/>
            <pc:sldMk cId="2670453556" sldId="288"/>
            <ac:spMk id="6" creationId="{3317ADCD-1903-4F42-9A0B-A3D7E06C6285}"/>
          </ac:spMkLst>
        </pc:spChg>
        <pc:spChg chg="add mo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" creationId="{1EBB893B-9648-4AB1-9D95-9DB6AFF2CF5E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77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79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81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83" creationId="{0288C6B4-AFC3-407F-A595-EFFD38D4CCAF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85" creationId="{CF236821-17FE-429B-8D2C-08E13A64EA40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87" creationId="{C0BDBCD2-E081-43AB-9119-C55465E59757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89" creationId="{98E79BE4-34FE-485A-98A5-92CE8F7C4743}"/>
          </ac:spMkLst>
        </pc:spChg>
        <pc:spChg chg="add del">
          <ac:chgData name="Senior Pastor" userId="4ae8e2e6-3752-4daa-9e55-3f6ebcaf242a" providerId="ADAL" clId="{BDBA8D37-290A-473C-8553-F6429F6E0222}" dt="2022-02-16T17:25:35.282" v="2234" actId="26606"/>
          <ac:spMkLst>
            <pc:docMk/>
            <pc:sldMk cId="2670453556" sldId="288"/>
            <ac:spMk id="91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78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79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80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81" creationId="{2C9A9DA9-7DC8-488B-A882-123947B0F3D9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82" creationId="{57F6BDD4-E066-4008-8011-6CC31AEB4556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83" creationId="{2711A8FB-68FC-45FC-B01E-38F809E2D439}"/>
          </ac:spMkLst>
        </pc:spChg>
        <pc:spChg chg="add">
          <ac:chgData name="Senior Pastor" userId="4ae8e2e6-3752-4daa-9e55-3f6ebcaf242a" providerId="ADAL" clId="{BDBA8D37-290A-473C-8553-F6429F6E0222}" dt="2022-02-16T17:25:35.297" v="2235" actId="26606"/>
          <ac:spMkLst>
            <pc:docMk/>
            <pc:sldMk cId="2670453556" sldId="288"/>
            <ac:spMk id="7184" creationId="{2A865FE3-5FC9-4049-87CF-30019C46C0F5}"/>
          </ac:spMkLst>
        </pc:spChg>
        <pc:picChg chg="add mod">
          <ac:chgData name="Senior Pastor" userId="4ae8e2e6-3752-4daa-9e55-3f6ebcaf242a" providerId="ADAL" clId="{BDBA8D37-290A-473C-8553-F6429F6E0222}" dt="2022-02-16T17:25:35.297" v="2235" actId="26606"/>
          <ac:picMkLst>
            <pc:docMk/>
            <pc:sldMk cId="2670453556" sldId="288"/>
            <ac:picMk id="7176" creationId="{F4F8C867-85B1-4629-9D3A-906A14890E92}"/>
          </ac:picMkLst>
        </pc:picChg>
      </pc:sldChg>
      <pc:sldChg chg="addSp delSp modSp new mod setBg setClrOvrMap">
        <pc:chgData name="Senior Pastor" userId="4ae8e2e6-3752-4daa-9e55-3f6ebcaf242a" providerId="ADAL" clId="{BDBA8D37-290A-473C-8553-F6429F6E0222}" dt="2022-02-16T17:31:32.602" v="2271" actId="26606"/>
        <pc:sldMkLst>
          <pc:docMk/>
          <pc:sldMk cId="493737349" sldId="289"/>
        </pc:sldMkLst>
        <pc:spChg chg="mo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2" creationId="{E48EF6C3-1DC4-42EA-A0D5-A85DF40E8D5A}"/>
          </ac:spMkLst>
        </pc:spChg>
        <pc:spChg chg="mo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3" creationId="{202D8420-4DC1-4187-A37F-A8AF5AFB85BB}"/>
          </ac:spMkLst>
        </pc:spChg>
        <pc:spChg chg="del mod">
          <ac:chgData name="Senior Pastor" userId="4ae8e2e6-3752-4daa-9e55-3f6ebcaf242a" providerId="ADAL" clId="{BDBA8D37-290A-473C-8553-F6429F6E0222}" dt="2022-02-16T17:31:15.510" v="2268"/>
          <ac:spMkLst>
            <pc:docMk/>
            <pc:sldMk cId="493737349" sldId="289"/>
            <ac:spMk id="4" creationId="{602D1B14-3375-44D7-886E-C00E18885F17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77" creationId="{9AA72BD9-2C5A-4EDC-931F-5AA08EACA0F3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79" creationId="{8A6DB0E6-E65F-4229-A5A0-2500203B6CC3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81" creationId="{55D4142C-5077-457F-A6AD-3FECFDB39685}"/>
          </ac:spMkLst>
        </pc:spChg>
        <pc:spChg chg="add del">
          <ac:chgData name="Senior Pastor" userId="4ae8e2e6-3752-4daa-9e55-3f6ebcaf242a" providerId="ADAL" clId="{BDBA8D37-290A-473C-8553-F6429F6E0222}" dt="2022-02-16T17:31:32.589" v="2270" actId="26606"/>
          <ac:spMkLst>
            <pc:docMk/>
            <pc:sldMk cId="493737349" sldId="289"/>
            <ac:spMk id="83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196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197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198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199" creationId="{F94AA2BD-2E3F-4B1D-8127-5744B8115311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200" creationId="{4BD02261-2DC8-4AA8-9E16-7751AE892445}"/>
          </ac:spMkLst>
        </pc:spChg>
        <pc:spChg chg="add">
          <ac:chgData name="Senior Pastor" userId="4ae8e2e6-3752-4daa-9e55-3f6ebcaf242a" providerId="ADAL" clId="{BDBA8D37-290A-473C-8553-F6429F6E0222}" dt="2022-02-16T17:31:32.602" v="2271" actId="26606"/>
          <ac:spMkLst>
            <pc:docMk/>
            <pc:sldMk cId="493737349" sldId="289"/>
            <ac:spMk id="8201" creationId="{3D752CF2-2291-40B5-B462-C17B174C10BC}"/>
          </ac:spMkLst>
        </pc:spChg>
        <pc:picChg chg="add mod ord">
          <ac:chgData name="Senior Pastor" userId="4ae8e2e6-3752-4daa-9e55-3f6ebcaf242a" providerId="ADAL" clId="{BDBA8D37-290A-473C-8553-F6429F6E0222}" dt="2022-02-16T17:31:32.602" v="2271" actId="26606"/>
          <ac:picMkLst>
            <pc:docMk/>
            <pc:sldMk cId="493737349" sldId="289"/>
            <ac:picMk id="8194" creationId="{E6BC036C-39A7-49F6-B07C-F46B4F08BCF3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7:41:34.167" v="2379" actId="26606"/>
        <pc:sldMkLst>
          <pc:docMk/>
          <pc:sldMk cId="3113030144" sldId="290"/>
        </pc:sldMkLst>
        <pc:spChg chg="mo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2" creationId="{F3C291B8-0AB6-4BB9-A9EF-25762C59465A}"/>
          </ac:spMkLst>
        </pc:spChg>
        <pc:spChg chg="add del mo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3" creationId="{8B57749F-232E-46C0-9DC0-3856E4FA062F}"/>
          </ac:spMkLst>
        </pc:spChg>
        <pc:spChg chg="del">
          <ac:chgData name="Senior Pastor" userId="4ae8e2e6-3752-4daa-9e55-3f6ebcaf242a" providerId="ADAL" clId="{BDBA8D37-290A-473C-8553-F6429F6E0222}" dt="2022-02-16T17:41:09.369" v="2374"/>
          <ac:spMkLst>
            <pc:docMk/>
            <pc:sldMk cId="3113030144" sldId="290"/>
            <ac:spMk id="4" creationId="{7BFD26A9-8C4C-4384-ADC7-94EEDF7C27D4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77" creationId="{1ECAB1E8-8195-4748-BE71-FF806D86892E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79" creationId="{57F6BDD4-E066-4008-8011-6CC31AEB4556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81" creationId="{2711A8FB-68FC-45FC-B01E-38F809E2D439}"/>
          </ac:spMkLst>
        </pc:spChg>
        <pc:spChg chg="add del">
          <ac:chgData name="Senior Pastor" userId="4ae8e2e6-3752-4daa-9e55-3f6ebcaf242a" providerId="ADAL" clId="{BDBA8D37-290A-473C-8553-F6429F6E0222}" dt="2022-02-16T17:41:26.848" v="2376" actId="26606"/>
          <ac:spMkLst>
            <pc:docMk/>
            <pc:sldMk cId="3113030144" sldId="290"/>
            <ac:spMk id="83" creationId="{2A865FE3-5FC9-4049-87CF-30019C46C0F5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2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3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4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5" creationId="{1ECAB1E8-8195-4748-BE71-FF806D86892E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6" creationId="{57F6BDD4-E066-4008-8011-6CC31AEB4556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7" creationId="{2711A8FB-68FC-45FC-B01E-38F809E2D439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8" creationId="{2A865FE3-5FC9-4049-87CF-30019C46C0F5}"/>
          </ac:spMkLst>
        </pc:spChg>
        <pc:spChg chg="add">
          <ac:chgData name="Senior Pastor" userId="4ae8e2e6-3752-4daa-9e55-3f6ebcaf242a" providerId="ADAL" clId="{BDBA8D37-290A-473C-8553-F6429F6E0222}" dt="2022-02-16T17:41:34.167" v="2379" actId="26606"/>
          <ac:spMkLst>
            <pc:docMk/>
            <pc:sldMk cId="3113030144" sldId="290"/>
            <ac:spMk id="9229" creationId="{8B57749F-232E-46C0-9DC0-3856E4FA062F}"/>
          </ac:spMkLst>
        </pc:spChg>
        <pc:graphicFrameChg chg="add del">
          <ac:chgData name="Senior Pastor" userId="4ae8e2e6-3752-4daa-9e55-3f6ebcaf242a" providerId="ADAL" clId="{BDBA8D37-290A-473C-8553-F6429F6E0222}" dt="2022-02-16T17:41:34.151" v="2378" actId="26606"/>
          <ac:graphicFrameMkLst>
            <pc:docMk/>
            <pc:sldMk cId="3113030144" sldId="290"/>
            <ac:graphicFrameMk id="9220" creationId="{109EDD0B-DCA1-461E-990E-D4BD5CCD08CC}"/>
          </ac:graphicFrameMkLst>
        </pc:graphicFrameChg>
        <pc:picChg chg="add mod">
          <ac:chgData name="Senior Pastor" userId="4ae8e2e6-3752-4daa-9e55-3f6ebcaf242a" providerId="ADAL" clId="{BDBA8D37-290A-473C-8553-F6429F6E0222}" dt="2022-02-16T17:41:34.167" v="2379" actId="26606"/>
          <ac:picMkLst>
            <pc:docMk/>
            <pc:sldMk cId="3113030144" sldId="290"/>
            <ac:picMk id="9218" creationId="{B9DC80FF-450D-44D1-9FC7-B26A93A53D65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7:47:22.045" v="2467" actId="20577"/>
        <pc:sldMkLst>
          <pc:docMk/>
          <pc:sldMk cId="3706007423" sldId="291"/>
        </pc:sldMkLst>
        <pc:spChg chg="mod">
          <ac:chgData name="Senior Pastor" userId="4ae8e2e6-3752-4daa-9e55-3f6ebcaf242a" providerId="ADAL" clId="{BDBA8D37-290A-473C-8553-F6429F6E0222}" dt="2022-02-16T17:46:09.684" v="2443" actId="20577"/>
          <ac:spMkLst>
            <pc:docMk/>
            <pc:sldMk cId="3706007423" sldId="291"/>
            <ac:spMk id="2" creationId="{A4779147-F5A6-4458-9147-D168C8A8144A}"/>
          </ac:spMkLst>
        </pc:spChg>
        <pc:spChg chg="del">
          <ac:chgData name="Senior Pastor" userId="4ae8e2e6-3752-4daa-9e55-3f6ebcaf242a" providerId="ADAL" clId="{BDBA8D37-290A-473C-8553-F6429F6E0222}" dt="2022-02-16T17:42:19.884" v="2381"/>
          <ac:spMkLst>
            <pc:docMk/>
            <pc:sldMk cId="3706007423" sldId="291"/>
            <ac:spMk id="3" creationId="{400762F4-C1B7-40E8-A1AB-F3D21A078F1D}"/>
          </ac:spMkLst>
        </pc:spChg>
        <pc:spChg chg="mod ord">
          <ac:chgData name="Senior Pastor" userId="4ae8e2e6-3752-4daa-9e55-3f6ebcaf242a" providerId="ADAL" clId="{BDBA8D37-290A-473C-8553-F6429F6E0222}" dt="2022-02-16T17:47:22.045" v="2467" actId="20577"/>
          <ac:spMkLst>
            <pc:docMk/>
            <pc:sldMk cId="3706007423" sldId="291"/>
            <ac:spMk id="4" creationId="{AC67FD92-301D-49AB-93BE-77EA69BF0283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77" creationId="{0288C6B4-AFC3-407F-A595-EFFD38D4CCAF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79" creationId="{CF236821-17FE-429B-8D2C-08E13A64EA40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81" creationId="{C0BDBCD2-E081-43AB-9119-C55465E59757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83" creationId="{98E79BE4-34FE-485A-98A5-92CE8F7C4743}"/>
          </ac:spMkLst>
        </pc:spChg>
        <pc:spChg chg="add del">
          <ac:chgData name="Senior Pastor" userId="4ae8e2e6-3752-4daa-9e55-3f6ebcaf242a" providerId="ADAL" clId="{BDBA8D37-290A-473C-8553-F6429F6E0222}" dt="2022-02-16T17:46:01.860" v="2433" actId="26606"/>
          <ac:spMkLst>
            <pc:docMk/>
            <pc:sldMk cId="3706007423" sldId="291"/>
            <ac:spMk id="85" creationId="{7A5F0580-5EE9-419F-96EE-B6529EF6E7D0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4" creationId="{2D6FBB9D-1CAA-4D05-AB33-BABDFE17B843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5" creationId="{04727B71-B4B6-4823-80A1-68C40B475118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6" creationId="{79A6DB05-9FB5-4B07-8675-74C23D4FD89D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7" creationId="{84ECDE7A-6944-466D-8FFE-149A29BA6BAE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8" creationId="{B3420082-9415-44EC-802E-C77D71D59C57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49" creationId="{55A52C45-1FCB-4636-A80F-2849B8226C01}"/>
          </ac:spMkLst>
        </pc:spChg>
        <pc:spChg chg="add">
          <ac:chgData name="Senior Pastor" userId="4ae8e2e6-3752-4daa-9e55-3f6ebcaf242a" providerId="ADAL" clId="{BDBA8D37-290A-473C-8553-F6429F6E0222}" dt="2022-02-16T17:46:01.875" v="2434" actId="26606"/>
          <ac:spMkLst>
            <pc:docMk/>
            <pc:sldMk cId="3706007423" sldId="291"/>
            <ac:spMk id="10250" creationId="{768EB4DD-3704-43AD-92B3-C4E0C6EA92CB}"/>
          </ac:spMkLst>
        </pc:spChg>
        <pc:picChg chg="add mod">
          <ac:chgData name="Senior Pastor" userId="4ae8e2e6-3752-4daa-9e55-3f6ebcaf242a" providerId="ADAL" clId="{BDBA8D37-290A-473C-8553-F6429F6E0222}" dt="2022-02-16T17:46:01.875" v="2434" actId="26606"/>
          <ac:picMkLst>
            <pc:docMk/>
            <pc:sldMk cId="3706007423" sldId="291"/>
            <ac:picMk id="10242" creationId="{00A1DCDB-D79C-43E7-89CD-D685419F70A0}"/>
          </ac:picMkLst>
        </pc:picChg>
      </pc:sldChg>
      <pc:sldChg chg="addSp delSp modSp new mod setBg">
        <pc:chgData name="Senior Pastor" userId="4ae8e2e6-3752-4daa-9e55-3f6ebcaf242a" providerId="ADAL" clId="{BDBA8D37-290A-473C-8553-F6429F6E0222}" dt="2022-02-16T17:53:30.327" v="2505" actId="20577"/>
        <pc:sldMkLst>
          <pc:docMk/>
          <pc:sldMk cId="983339819" sldId="292"/>
        </pc:sldMkLst>
        <pc:spChg chg="mod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2" creationId="{087B59CB-99FA-4AC6-B718-63293782D06E}"/>
          </ac:spMkLst>
        </pc:spChg>
        <pc:spChg chg="del">
          <ac:chgData name="Senior Pastor" userId="4ae8e2e6-3752-4daa-9e55-3f6ebcaf242a" providerId="ADAL" clId="{BDBA8D37-290A-473C-8553-F6429F6E0222}" dt="2022-02-16T17:51:02.087" v="2469"/>
          <ac:spMkLst>
            <pc:docMk/>
            <pc:sldMk cId="983339819" sldId="292"/>
            <ac:spMk id="3" creationId="{1D15764B-28CF-46EA-8923-C0D210081B02}"/>
          </ac:spMkLst>
        </pc:spChg>
        <pc:spChg chg="mod">
          <ac:chgData name="Senior Pastor" userId="4ae8e2e6-3752-4daa-9e55-3f6ebcaf242a" providerId="ADAL" clId="{BDBA8D37-290A-473C-8553-F6429F6E0222}" dt="2022-02-16T17:53:30.327" v="2505" actId="20577"/>
          <ac:spMkLst>
            <pc:docMk/>
            <pc:sldMk cId="983339819" sldId="292"/>
            <ac:spMk id="4" creationId="{A94B1C50-89E5-4BC2-B75E-718D7B1F0053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71" creationId="{2D6FBB9D-1CAA-4D05-AB33-BABDFE17B843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73" creationId="{04727B71-B4B6-4823-80A1-68C40B475118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75" creationId="{79A6DB05-9FB5-4B07-8675-74C23D4FD89D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77" creationId="{F94AA2BD-2E3F-4B1D-8127-5744B8115311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79" creationId="{4BD02261-2DC8-4AA8-9E16-7751AE892445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81" creationId="{3D752CF2-2291-40B5-B462-C17B174C10BC}"/>
          </ac:spMkLst>
        </pc:spChg>
        <pc:spChg chg="add del">
          <ac:chgData name="Senior Pastor" userId="4ae8e2e6-3752-4daa-9e55-3f6ebcaf242a" providerId="ADAL" clId="{BDBA8D37-290A-473C-8553-F6429F6E0222}" dt="2022-02-16T17:52:59.537" v="2498" actId="26606"/>
          <ac:spMkLst>
            <pc:docMk/>
            <pc:sldMk cId="983339819" sldId="292"/>
            <ac:spMk id="135" creationId="{8D06CE56-3881-4ADA-8CEF-D18B02C242A3}"/>
          </ac:spMkLst>
        </pc:spChg>
        <pc:spChg chg="add del">
          <ac:chgData name="Senior Pastor" userId="4ae8e2e6-3752-4daa-9e55-3f6ebcaf242a" providerId="ADAL" clId="{BDBA8D37-290A-473C-8553-F6429F6E0222}" dt="2022-02-16T17:52:59.537" v="2498" actId="26606"/>
          <ac:spMkLst>
            <pc:docMk/>
            <pc:sldMk cId="983339819" sldId="292"/>
            <ac:spMk id="137" creationId="{79F3C543-62EC-4433-9C93-A2CD8764E9B4}"/>
          </ac:spMkLst>
        </pc:spChg>
        <pc:spChg chg="add del">
          <ac:chgData name="Senior Pastor" userId="4ae8e2e6-3752-4daa-9e55-3f6ebcaf242a" providerId="ADAL" clId="{BDBA8D37-290A-473C-8553-F6429F6E0222}" dt="2022-02-16T17:52:59.537" v="2498" actId="26606"/>
          <ac:spMkLst>
            <pc:docMk/>
            <pc:sldMk cId="983339819" sldId="292"/>
            <ac:spMk id="139" creationId="{16F48AD3-C8B3-4F74-B546-F12937F7DD9F}"/>
          </ac:spMkLst>
        </pc:spChg>
        <pc:spChg chg="add del">
          <ac:chgData name="Senior Pastor" userId="4ae8e2e6-3752-4daa-9e55-3f6ebcaf242a" providerId="ADAL" clId="{BDBA8D37-290A-473C-8553-F6429F6E0222}" dt="2022-02-16T17:52:59.537" v="2498" actId="26606"/>
          <ac:spMkLst>
            <pc:docMk/>
            <pc:sldMk cId="983339819" sldId="292"/>
            <ac:spMk id="141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6T17:52:59.537" v="2498" actId="26606"/>
          <ac:spMkLst>
            <pc:docMk/>
            <pc:sldMk cId="983339819" sldId="292"/>
            <ac:spMk id="143" creationId="{08C9B587-E65E-4B52-B37C-ABEBB6E87928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11268" creationId="{8D06CE56-3881-4ADA-8CEF-D18B02C242A3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11269" creationId="{79F3C543-62EC-4433-9C93-A2CD8764E9B4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11270" creationId="{68AF5748-FED8-45BA-8631-26D1D10F3246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11271" creationId="{AF2F604E-43BE-4DC3-B983-E071523364F8}"/>
          </ac:spMkLst>
        </pc:spChg>
        <pc:spChg chg="add del">
          <ac:chgData name="Senior Pastor" userId="4ae8e2e6-3752-4daa-9e55-3f6ebcaf242a" providerId="ADAL" clId="{BDBA8D37-290A-473C-8553-F6429F6E0222}" dt="2022-02-16T17:53:13.176" v="2501" actId="26606"/>
          <ac:spMkLst>
            <pc:docMk/>
            <pc:sldMk cId="983339819" sldId="292"/>
            <ac:spMk id="11272" creationId="{08C9B587-E65E-4B52-B37C-ABEBB6E87928}"/>
          </ac:spMkLst>
        </pc:spChg>
        <pc:picChg chg="add mod">
          <ac:chgData name="Senior Pastor" userId="4ae8e2e6-3752-4daa-9e55-3f6ebcaf242a" providerId="ADAL" clId="{BDBA8D37-290A-473C-8553-F6429F6E0222}" dt="2022-02-16T17:53:13.176" v="2501" actId="26606"/>
          <ac:picMkLst>
            <pc:docMk/>
            <pc:sldMk cId="983339819" sldId="292"/>
            <ac:picMk id="11266" creationId="{22ADF17E-5199-472F-8FE0-498B7E39E133}"/>
          </ac:picMkLst>
        </pc:picChg>
      </pc:sldChg>
      <pc:sldMasterChg chg="add del addSldLayout delSldLayout">
        <pc:chgData name="Senior Pastor" userId="4ae8e2e6-3752-4daa-9e55-3f6ebcaf242a" providerId="ADAL" clId="{BDBA8D37-290A-473C-8553-F6429F6E0222}" dt="2022-02-15T14:27:51.573" v="9" actId="26606"/>
        <pc:sldMasterMkLst>
          <pc:docMk/>
          <pc:sldMasterMk cId="1812686030" sldId="2147483815"/>
        </pc:sldMasterMkLst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3809661816" sldId="2147483804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1840222390" sldId="2147483805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3753935069" sldId="2147483806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3384000638" sldId="2147483807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4033378221" sldId="2147483808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2352809567" sldId="2147483809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1132395894" sldId="2147483810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1981447780" sldId="2147483811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1216459384" sldId="2147483812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1521669011" sldId="2147483813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812686030" sldId="2147483815"/>
            <pc:sldLayoutMk cId="986581894" sldId="2147483814"/>
          </pc:sldLayoutMkLst>
        </pc:sldLayoutChg>
      </pc:sldMasterChg>
      <pc:sldMasterChg chg="add del addSldLayout delSldLayout">
        <pc:chgData name="Senior Pastor" userId="4ae8e2e6-3752-4daa-9e55-3f6ebcaf242a" providerId="ADAL" clId="{BDBA8D37-290A-473C-8553-F6429F6E0222}" dt="2022-02-15T14:27:51.573" v="9" actId="26606"/>
        <pc:sldMasterMkLst>
          <pc:docMk/>
          <pc:sldMasterMk cId="1161280081" sldId="2147483816"/>
        </pc:sldMasterMkLst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179583050" sldId="2147483817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2303462139" sldId="2147483818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824731346" sldId="2147483819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1449943143" sldId="2147483820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1518877644" sldId="2147483821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1895091260" sldId="2147483822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188062272" sldId="2147483823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2939662156" sldId="2147483824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397340891" sldId="2147483825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968663682" sldId="2147483826"/>
          </pc:sldLayoutMkLst>
        </pc:sldLayoutChg>
        <pc:sldLayoutChg chg="add del">
          <pc:chgData name="Senior Pastor" userId="4ae8e2e6-3752-4daa-9e55-3f6ebcaf242a" providerId="ADAL" clId="{BDBA8D37-290A-473C-8553-F6429F6E0222}" dt="2022-02-15T14:27:51.573" v="9" actId="26606"/>
          <pc:sldLayoutMkLst>
            <pc:docMk/>
            <pc:sldMasterMk cId="1161280081" sldId="2147483816"/>
            <pc:sldLayoutMk cId="3345670297" sldId="214748382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30FB5-4D6F-4AC0-9D08-ABB38A911AA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B88269A-E914-4A2B-994D-0B545065BAC1}">
      <dgm:prSet/>
      <dgm:spPr/>
      <dgm:t>
        <a:bodyPr/>
        <a:lstStyle/>
        <a:p>
          <a:r>
            <a:rPr lang="en-GB" dirty="0"/>
            <a:t>Acts 17:16 (KJV) Now while Paul waited for them at Athens, </a:t>
          </a:r>
          <a:r>
            <a:rPr lang="en-GB" dirty="0">
              <a:highlight>
                <a:srgbClr val="FFFF00"/>
              </a:highlight>
            </a:rPr>
            <a:t>his spirit </a:t>
          </a:r>
          <a:r>
            <a:rPr lang="en-GB" dirty="0"/>
            <a:t>was stirred in him, when he saw the city wholly given to idolatry</a:t>
          </a:r>
          <a:endParaRPr lang="en-US" dirty="0"/>
        </a:p>
      </dgm:t>
    </dgm:pt>
    <dgm:pt modelId="{C248589E-AA20-4F63-9EC9-57102E32B416}" type="parTrans" cxnId="{1F310575-500E-4F1C-A723-5E270F49D6D1}">
      <dgm:prSet/>
      <dgm:spPr/>
      <dgm:t>
        <a:bodyPr/>
        <a:lstStyle/>
        <a:p>
          <a:endParaRPr lang="en-US"/>
        </a:p>
      </dgm:t>
    </dgm:pt>
    <dgm:pt modelId="{1DD8F288-0208-43C4-84AD-9A047F187110}" type="sibTrans" cxnId="{1F310575-500E-4F1C-A723-5E270F49D6D1}">
      <dgm:prSet/>
      <dgm:spPr/>
      <dgm:t>
        <a:bodyPr/>
        <a:lstStyle/>
        <a:p>
          <a:endParaRPr lang="en-US"/>
        </a:p>
      </dgm:t>
    </dgm:pt>
    <dgm:pt modelId="{F3DAB032-3C82-429B-8E25-B91A0A8DB4E7}">
      <dgm:prSet/>
      <dgm:spPr/>
      <dgm:t>
        <a:bodyPr/>
        <a:lstStyle/>
        <a:p>
          <a:r>
            <a:rPr lang="en-GB" dirty="0"/>
            <a:t>Romans 1:9 (KJV) For God is my witness, whom I serve with </a:t>
          </a:r>
          <a:r>
            <a:rPr lang="en-GB" dirty="0">
              <a:highlight>
                <a:srgbClr val="FFFF00"/>
              </a:highlight>
            </a:rPr>
            <a:t>my spirit </a:t>
          </a:r>
          <a:r>
            <a:rPr lang="en-GB" dirty="0"/>
            <a:t>in the gospel of his Son, that without ceasing I make mention of you always in my prayers;</a:t>
          </a:r>
          <a:endParaRPr lang="en-US" dirty="0"/>
        </a:p>
      </dgm:t>
    </dgm:pt>
    <dgm:pt modelId="{CFB71DF8-B865-445A-9FCD-2ECDD370A1AF}" type="parTrans" cxnId="{DF48A41B-F637-49BF-B0BC-3DF94345558D}">
      <dgm:prSet/>
      <dgm:spPr/>
      <dgm:t>
        <a:bodyPr/>
        <a:lstStyle/>
        <a:p>
          <a:endParaRPr lang="en-US"/>
        </a:p>
      </dgm:t>
    </dgm:pt>
    <dgm:pt modelId="{486CDE4A-C72C-4868-83E7-720DDB7B0052}" type="sibTrans" cxnId="{DF48A41B-F637-49BF-B0BC-3DF94345558D}">
      <dgm:prSet/>
      <dgm:spPr/>
      <dgm:t>
        <a:bodyPr/>
        <a:lstStyle/>
        <a:p>
          <a:endParaRPr lang="en-US"/>
        </a:p>
      </dgm:t>
    </dgm:pt>
    <dgm:pt modelId="{AB6FF3D1-CE9D-4ED2-902C-F5714913F313}">
      <dgm:prSet/>
      <dgm:spPr/>
      <dgm:t>
        <a:bodyPr/>
        <a:lstStyle/>
        <a:p>
          <a:r>
            <a:rPr lang="en-GB" dirty="0"/>
            <a:t>1 Corinthians 14:14 (KJV) For if I pray in an [unknown] tongue, </a:t>
          </a:r>
          <a:r>
            <a:rPr lang="en-GB" dirty="0">
              <a:highlight>
                <a:srgbClr val="FFFF00"/>
              </a:highlight>
            </a:rPr>
            <a:t>my spirit </a:t>
          </a:r>
          <a:r>
            <a:rPr lang="en-GB" dirty="0" err="1"/>
            <a:t>prayeth</a:t>
          </a:r>
          <a:r>
            <a:rPr lang="en-GB" dirty="0"/>
            <a:t>, but my understanding is unfruitful</a:t>
          </a:r>
          <a:endParaRPr lang="en-US" dirty="0"/>
        </a:p>
      </dgm:t>
    </dgm:pt>
    <dgm:pt modelId="{72B54245-722A-485D-A001-89FB19B74A47}" type="parTrans" cxnId="{41117BAB-72BF-47F8-83F6-62839B18CA17}">
      <dgm:prSet/>
      <dgm:spPr/>
      <dgm:t>
        <a:bodyPr/>
        <a:lstStyle/>
        <a:p>
          <a:endParaRPr lang="en-US"/>
        </a:p>
      </dgm:t>
    </dgm:pt>
    <dgm:pt modelId="{4A2AD661-4A3F-49EA-B442-39ED9CB9DEE8}" type="sibTrans" cxnId="{41117BAB-72BF-47F8-83F6-62839B18CA17}">
      <dgm:prSet/>
      <dgm:spPr/>
      <dgm:t>
        <a:bodyPr/>
        <a:lstStyle/>
        <a:p>
          <a:endParaRPr lang="en-US"/>
        </a:p>
      </dgm:t>
    </dgm:pt>
    <dgm:pt modelId="{3BC03779-0629-4EDA-8E66-063B2A70DC37}">
      <dgm:prSet/>
      <dgm:spPr/>
      <dgm:t>
        <a:bodyPr/>
        <a:lstStyle/>
        <a:p>
          <a:r>
            <a:rPr lang="en-GB" dirty="0"/>
            <a:t>1 Corinthians 2:11 (KJV) For what man </a:t>
          </a:r>
          <a:r>
            <a:rPr lang="en-GB" dirty="0" err="1"/>
            <a:t>knoweth</a:t>
          </a:r>
          <a:r>
            <a:rPr lang="en-GB" dirty="0"/>
            <a:t> the things of a man, save the </a:t>
          </a:r>
          <a:r>
            <a:rPr lang="en-GB" dirty="0">
              <a:highlight>
                <a:srgbClr val="FFFF00"/>
              </a:highlight>
            </a:rPr>
            <a:t>spirit of man </a:t>
          </a:r>
          <a:r>
            <a:rPr lang="en-GB" dirty="0"/>
            <a:t>which is in him? even so the things of God </a:t>
          </a:r>
          <a:r>
            <a:rPr lang="en-GB" dirty="0" err="1"/>
            <a:t>knoweth</a:t>
          </a:r>
          <a:r>
            <a:rPr lang="en-GB" dirty="0"/>
            <a:t> no man,</a:t>
          </a:r>
          <a:endParaRPr lang="en-US" dirty="0"/>
        </a:p>
      </dgm:t>
    </dgm:pt>
    <dgm:pt modelId="{CCAF8B5B-6D3B-4006-9B0B-31F08CADB421}" type="parTrans" cxnId="{371F36A6-DF7A-4E35-B59F-E8721A907214}">
      <dgm:prSet/>
      <dgm:spPr/>
      <dgm:t>
        <a:bodyPr/>
        <a:lstStyle/>
        <a:p>
          <a:endParaRPr lang="en-US"/>
        </a:p>
      </dgm:t>
    </dgm:pt>
    <dgm:pt modelId="{096B7EE8-9653-461E-8BBC-1659570B7266}" type="sibTrans" cxnId="{371F36A6-DF7A-4E35-B59F-E8721A907214}">
      <dgm:prSet/>
      <dgm:spPr/>
      <dgm:t>
        <a:bodyPr/>
        <a:lstStyle/>
        <a:p>
          <a:endParaRPr lang="en-US"/>
        </a:p>
      </dgm:t>
    </dgm:pt>
    <dgm:pt modelId="{AE9ECB1B-4349-4FE9-BD74-D23E828102E0}" type="pres">
      <dgm:prSet presAssocID="{EE430FB5-4D6F-4AC0-9D08-ABB38A911AAC}" presName="vert0" presStyleCnt="0">
        <dgm:presLayoutVars>
          <dgm:dir/>
          <dgm:animOne val="branch"/>
          <dgm:animLvl val="lvl"/>
        </dgm:presLayoutVars>
      </dgm:prSet>
      <dgm:spPr/>
    </dgm:pt>
    <dgm:pt modelId="{C090447D-F9D1-4150-BE38-FB87FB54AD41}" type="pres">
      <dgm:prSet presAssocID="{5B88269A-E914-4A2B-994D-0B545065BAC1}" presName="thickLine" presStyleLbl="alignNode1" presStyleIdx="0" presStyleCnt="4"/>
      <dgm:spPr/>
    </dgm:pt>
    <dgm:pt modelId="{168279BD-6F81-4C06-BE40-BCA092F01732}" type="pres">
      <dgm:prSet presAssocID="{5B88269A-E914-4A2B-994D-0B545065BAC1}" presName="horz1" presStyleCnt="0"/>
      <dgm:spPr/>
    </dgm:pt>
    <dgm:pt modelId="{CBA66DE2-77EC-4F56-BDF0-828B412E9ACA}" type="pres">
      <dgm:prSet presAssocID="{5B88269A-E914-4A2B-994D-0B545065BAC1}" presName="tx1" presStyleLbl="revTx" presStyleIdx="0" presStyleCnt="4"/>
      <dgm:spPr/>
    </dgm:pt>
    <dgm:pt modelId="{42E48CC1-C246-4481-A9F6-4371707E59B0}" type="pres">
      <dgm:prSet presAssocID="{5B88269A-E914-4A2B-994D-0B545065BAC1}" presName="vert1" presStyleCnt="0"/>
      <dgm:spPr/>
    </dgm:pt>
    <dgm:pt modelId="{9F30BF97-29D2-48C9-990F-1AC76D09813D}" type="pres">
      <dgm:prSet presAssocID="{F3DAB032-3C82-429B-8E25-B91A0A8DB4E7}" presName="thickLine" presStyleLbl="alignNode1" presStyleIdx="1" presStyleCnt="4"/>
      <dgm:spPr/>
    </dgm:pt>
    <dgm:pt modelId="{19511D92-52F6-4E29-B264-0C645D9D1079}" type="pres">
      <dgm:prSet presAssocID="{F3DAB032-3C82-429B-8E25-B91A0A8DB4E7}" presName="horz1" presStyleCnt="0"/>
      <dgm:spPr/>
    </dgm:pt>
    <dgm:pt modelId="{E946DFA3-CD06-47C4-86AA-08C2AA3BA930}" type="pres">
      <dgm:prSet presAssocID="{F3DAB032-3C82-429B-8E25-B91A0A8DB4E7}" presName="tx1" presStyleLbl="revTx" presStyleIdx="1" presStyleCnt="4"/>
      <dgm:spPr/>
    </dgm:pt>
    <dgm:pt modelId="{9947D521-9EA7-447F-AB0F-B3CC50DE67E7}" type="pres">
      <dgm:prSet presAssocID="{F3DAB032-3C82-429B-8E25-B91A0A8DB4E7}" presName="vert1" presStyleCnt="0"/>
      <dgm:spPr/>
    </dgm:pt>
    <dgm:pt modelId="{47A56D64-EF18-4EAB-8B5F-E0299A671596}" type="pres">
      <dgm:prSet presAssocID="{AB6FF3D1-CE9D-4ED2-902C-F5714913F313}" presName="thickLine" presStyleLbl="alignNode1" presStyleIdx="2" presStyleCnt="4"/>
      <dgm:spPr/>
    </dgm:pt>
    <dgm:pt modelId="{B6F09425-0ED4-40B4-99FB-9354751B0659}" type="pres">
      <dgm:prSet presAssocID="{AB6FF3D1-CE9D-4ED2-902C-F5714913F313}" presName="horz1" presStyleCnt="0"/>
      <dgm:spPr/>
    </dgm:pt>
    <dgm:pt modelId="{C2E8DDE1-92D5-485A-8C17-D22E2F2949B4}" type="pres">
      <dgm:prSet presAssocID="{AB6FF3D1-CE9D-4ED2-902C-F5714913F313}" presName="tx1" presStyleLbl="revTx" presStyleIdx="2" presStyleCnt="4"/>
      <dgm:spPr/>
    </dgm:pt>
    <dgm:pt modelId="{D1BA1E29-E4D9-4811-B67E-FA64034D4920}" type="pres">
      <dgm:prSet presAssocID="{AB6FF3D1-CE9D-4ED2-902C-F5714913F313}" presName="vert1" presStyleCnt="0"/>
      <dgm:spPr/>
    </dgm:pt>
    <dgm:pt modelId="{5D49BA21-68D0-4046-BD31-09230675A815}" type="pres">
      <dgm:prSet presAssocID="{3BC03779-0629-4EDA-8E66-063B2A70DC37}" presName="thickLine" presStyleLbl="alignNode1" presStyleIdx="3" presStyleCnt="4"/>
      <dgm:spPr/>
    </dgm:pt>
    <dgm:pt modelId="{C6CF0740-2D1D-4BBB-9E00-454A4EF722E4}" type="pres">
      <dgm:prSet presAssocID="{3BC03779-0629-4EDA-8E66-063B2A70DC37}" presName="horz1" presStyleCnt="0"/>
      <dgm:spPr/>
    </dgm:pt>
    <dgm:pt modelId="{735A7EED-239E-4662-AAEC-890845BC85ED}" type="pres">
      <dgm:prSet presAssocID="{3BC03779-0629-4EDA-8E66-063B2A70DC37}" presName="tx1" presStyleLbl="revTx" presStyleIdx="3" presStyleCnt="4"/>
      <dgm:spPr/>
    </dgm:pt>
    <dgm:pt modelId="{F0781ADF-0C60-48C4-8D7C-9061953FF297}" type="pres">
      <dgm:prSet presAssocID="{3BC03779-0629-4EDA-8E66-063B2A70DC37}" presName="vert1" presStyleCnt="0"/>
      <dgm:spPr/>
    </dgm:pt>
  </dgm:ptLst>
  <dgm:cxnLst>
    <dgm:cxn modelId="{DF48A41B-F637-49BF-B0BC-3DF94345558D}" srcId="{EE430FB5-4D6F-4AC0-9D08-ABB38A911AAC}" destId="{F3DAB032-3C82-429B-8E25-B91A0A8DB4E7}" srcOrd="1" destOrd="0" parTransId="{CFB71DF8-B865-445A-9FCD-2ECDD370A1AF}" sibTransId="{486CDE4A-C72C-4868-83E7-720DDB7B0052}"/>
    <dgm:cxn modelId="{83356D2C-B8D9-4F3C-8321-CCE58E9D09FC}" type="presOf" srcId="{F3DAB032-3C82-429B-8E25-B91A0A8DB4E7}" destId="{E946DFA3-CD06-47C4-86AA-08C2AA3BA930}" srcOrd="0" destOrd="0" presId="urn:microsoft.com/office/officeart/2008/layout/LinedList"/>
    <dgm:cxn modelId="{18897C37-FA8F-4C28-9935-EC26F43759D2}" type="presOf" srcId="{AB6FF3D1-CE9D-4ED2-902C-F5714913F313}" destId="{C2E8DDE1-92D5-485A-8C17-D22E2F2949B4}" srcOrd="0" destOrd="0" presId="urn:microsoft.com/office/officeart/2008/layout/LinedList"/>
    <dgm:cxn modelId="{1F310575-500E-4F1C-A723-5E270F49D6D1}" srcId="{EE430FB5-4D6F-4AC0-9D08-ABB38A911AAC}" destId="{5B88269A-E914-4A2B-994D-0B545065BAC1}" srcOrd="0" destOrd="0" parTransId="{C248589E-AA20-4F63-9EC9-57102E32B416}" sibTransId="{1DD8F288-0208-43C4-84AD-9A047F187110}"/>
    <dgm:cxn modelId="{371F36A6-DF7A-4E35-B59F-E8721A907214}" srcId="{EE430FB5-4D6F-4AC0-9D08-ABB38A911AAC}" destId="{3BC03779-0629-4EDA-8E66-063B2A70DC37}" srcOrd="3" destOrd="0" parTransId="{CCAF8B5B-6D3B-4006-9B0B-31F08CADB421}" sibTransId="{096B7EE8-9653-461E-8BBC-1659570B7266}"/>
    <dgm:cxn modelId="{41117BAB-72BF-47F8-83F6-62839B18CA17}" srcId="{EE430FB5-4D6F-4AC0-9D08-ABB38A911AAC}" destId="{AB6FF3D1-CE9D-4ED2-902C-F5714913F313}" srcOrd="2" destOrd="0" parTransId="{72B54245-722A-485D-A001-89FB19B74A47}" sibTransId="{4A2AD661-4A3F-49EA-B442-39ED9CB9DEE8}"/>
    <dgm:cxn modelId="{66FEEABD-5079-4223-9CB5-AD1AB2DA2FDD}" type="presOf" srcId="{EE430FB5-4D6F-4AC0-9D08-ABB38A911AAC}" destId="{AE9ECB1B-4349-4FE9-BD74-D23E828102E0}" srcOrd="0" destOrd="0" presId="urn:microsoft.com/office/officeart/2008/layout/LinedList"/>
    <dgm:cxn modelId="{F5F7E1D7-4C0E-46FC-887E-0485A674A518}" type="presOf" srcId="{3BC03779-0629-4EDA-8E66-063B2A70DC37}" destId="{735A7EED-239E-4662-AAEC-890845BC85ED}" srcOrd="0" destOrd="0" presId="urn:microsoft.com/office/officeart/2008/layout/LinedList"/>
    <dgm:cxn modelId="{6B526CF1-C692-4309-93E7-AF13BABFE5A4}" type="presOf" srcId="{5B88269A-E914-4A2B-994D-0B545065BAC1}" destId="{CBA66DE2-77EC-4F56-BDF0-828B412E9ACA}" srcOrd="0" destOrd="0" presId="urn:microsoft.com/office/officeart/2008/layout/LinedList"/>
    <dgm:cxn modelId="{8E63C0AC-6372-42AA-AFEF-3860FAC3C594}" type="presParOf" srcId="{AE9ECB1B-4349-4FE9-BD74-D23E828102E0}" destId="{C090447D-F9D1-4150-BE38-FB87FB54AD41}" srcOrd="0" destOrd="0" presId="urn:microsoft.com/office/officeart/2008/layout/LinedList"/>
    <dgm:cxn modelId="{FCBA2456-B8FA-47FB-87C6-AD1C22360AD4}" type="presParOf" srcId="{AE9ECB1B-4349-4FE9-BD74-D23E828102E0}" destId="{168279BD-6F81-4C06-BE40-BCA092F01732}" srcOrd="1" destOrd="0" presId="urn:microsoft.com/office/officeart/2008/layout/LinedList"/>
    <dgm:cxn modelId="{AE4645AF-5A49-4CCC-827E-E495336CDB1E}" type="presParOf" srcId="{168279BD-6F81-4C06-BE40-BCA092F01732}" destId="{CBA66DE2-77EC-4F56-BDF0-828B412E9ACA}" srcOrd="0" destOrd="0" presId="urn:microsoft.com/office/officeart/2008/layout/LinedList"/>
    <dgm:cxn modelId="{3BEAA700-4D91-4730-8CDD-E002DC1DF776}" type="presParOf" srcId="{168279BD-6F81-4C06-BE40-BCA092F01732}" destId="{42E48CC1-C246-4481-A9F6-4371707E59B0}" srcOrd="1" destOrd="0" presId="urn:microsoft.com/office/officeart/2008/layout/LinedList"/>
    <dgm:cxn modelId="{53988907-82C3-4F8C-93D7-B153360BA572}" type="presParOf" srcId="{AE9ECB1B-4349-4FE9-BD74-D23E828102E0}" destId="{9F30BF97-29D2-48C9-990F-1AC76D09813D}" srcOrd="2" destOrd="0" presId="urn:microsoft.com/office/officeart/2008/layout/LinedList"/>
    <dgm:cxn modelId="{A5B225CA-23B0-445D-B63F-EE9411AFCA3F}" type="presParOf" srcId="{AE9ECB1B-4349-4FE9-BD74-D23E828102E0}" destId="{19511D92-52F6-4E29-B264-0C645D9D1079}" srcOrd="3" destOrd="0" presId="urn:microsoft.com/office/officeart/2008/layout/LinedList"/>
    <dgm:cxn modelId="{0CECBA57-477E-422C-A4B9-132E102A7A36}" type="presParOf" srcId="{19511D92-52F6-4E29-B264-0C645D9D1079}" destId="{E946DFA3-CD06-47C4-86AA-08C2AA3BA930}" srcOrd="0" destOrd="0" presId="urn:microsoft.com/office/officeart/2008/layout/LinedList"/>
    <dgm:cxn modelId="{A64ACCA7-EE3A-4AD5-9B6A-AED7A9CA6BE5}" type="presParOf" srcId="{19511D92-52F6-4E29-B264-0C645D9D1079}" destId="{9947D521-9EA7-447F-AB0F-B3CC50DE67E7}" srcOrd="1" destOrd="0" presId="urn:microsoft.com/office/officeart/2008/layout/LinedList"/>
    <dgm:cxn modelId="{F9E8CAA7-E3EE-4943-B80A-1E9E6FF1551C}" type="presParOf" srcId="{AE9ECB1B-4349-4FE9-BD74-D23E828102E0}" destId="{47A56D64-EF18-4EAB-8B5F-E0299A671596}" srcOrd="4" destOrd="0" presId="urn:microsoft.com/office/officeart/2008/layout/LinedList"/>
    <dgm:cxn modelId="{B9B24A4D-176F-4E6C-825B-D6C0EC6DE540}" type="presParOf" srcId="{AE9ECB1B-4349-4FE9-BD74-D23E828102E0}" destId="{B6F09425-0ED4-40B4-99FB-9354751B0659}" srcOrd="5" destOrd="0" presId="urn:microsoft.com/office/officeart/2008/layout/LinedList"/>
    <dgm:cxn modelId="{BC355841-ABCB-47AD-B957-28446E592603}" type="presParOf" srcId="{B6F09425-0ED4-40B4-99FB-9354751B0659}" destId="{C2E8DDE1-92D5-485A-8C17-D22E2F2949B4}" srcOrd="0" destOrd="0" presId="urn:microsoft.com/office/officeart/2008/layout/LinedList"/>
    <dgm:cxn modelId="{EBCF38F0-CC9F-48BE-AC0E-5685B2B21073}" type="presParOf" srcId="{B6F09425-0ED4-40B4-99FB-9354751B0659}" destId="{D1BA1E29-E4D9-4811-B67E-FA64034D4920}" srcOrd="1" destOrd="0" presId="urn:microsoft.com/office/officeart/2008/layout/LinedList"/>
    <dgm:cxn modelId="{926818DA-5143-4F09-9DD9-443D4AD9AEF6}" type="presParOf" srcId="{AE9ECB1B-4349-4FE9-BD74-D23E828102E0}" destId="{5D49BA21-68D0-4046-BD31-09230675A815}" srcOrd="6" destOrd="0" presId="urn:microsoft.com/office/officeart/2008/layout/LinedList"/>
    <dgm:cxn modelId="{5F14E880-948B-4429-8531-63E9D72F3AA8}" type="presParOf" srcId="{AE9ECB1B-4349-4FE9-BD74-D23E828102E0}" destId="{C6CF0740-2D1D-4BBB-9E00-454A4EF722E4}" srcOrd="7" destOrd="0" presId="urn:microsoft.com/office/officeart/2008/layout/LinedList"/>
    <dgm:cxn modelId="{65E61144-9EE5-4383-A2BD-CCB1551B4FE8}" type="presParOf" srcId="{C6CF0740-2D1D-4BBB-9E00-454A4EF722E4}" destId="{735A7EED-239E-4662-AAEC-890845BC85ED}" srcOrd="0" destOrd="0" presId="urn:microsoft.com/office/officeart/2008/layout/LinedList"/>
    <dgm:cxn modelId="{81A16A8C-96FB-4CAC-A4CF-9B46F5752104}" type="presParOf" srcId="{C6CF0740-2D1D-4BBB-9E00-454A4EF722E4}" destId="{F0781ADF-0C60-48C4-8D7C-9061953FF29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90447D-F9D1-4150-BE38-FB87FB54AD41}">
      <dsp:nvSpPr>
        <dsp:cNvPr id="0" name=""/>
        <dsp:cNvSpPr/>
      </dsp:nvSpPr>
      <dsp:spPr>
        <a:xfrm>
          <a:off x="0" y="0"/>
          <a:ext cx="5916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A66DE2-77EC-4F56-BDF0-828B412E9ACA}">
      <dsp:nvSpPr>
        <dsp:cNvPr id="0" name=""/>
        <dsp:cNvSpPr/>
      </dsp:nvSpPr>
      <dsp:spPr>
        <a:xfrm>
          <a:off x="0" y="0"/>
          <a:ext cx="5916603" cy="12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Acts 17:16 (KJV) Now while Paul waited for them at Athens, </a:t>
          </a:r>
          <a:r>
            <a:rPr lang="en-GB" sz="1900" kern="1200" dirty="0">
              <a:highlight>
                <a:srgbClr val="FFFF00"/>
              </a:highlight>
            </a:rPr>
            <a:t>his spirit </a:t>
          </a:r>
          <a:r>
            <a:rPr lang="en-GB" sz="1900" kern="1200" dirty="0"/>
            <a:t>was stirred in him, when he saw the city wholly given to idolatry</a:t>
          </a:r>
          <a:endParaRPr lang="en-US" sz="1900" kern="1200" dirty="0"/>
        </a:p>
      </dsp:txBody>
      <dsp:txXfrm>
        <a:off x="0" y="0"/>
        <a:ext cx="5916603" cy="1248155"/>
      </dsp:txXfrm>
    </dsp:sp>
    <dsp:sp modelId="{9F30BF97-29D2-48C9-990F-1AC76D09813D}">
      <dsp:nvSpPr>
        <dsp:cNvPr id="0" name=""/>
        <dsp:cNvSpPr/>
      </dsp:nvSpPr>
      <dsp:spPr>
        <a:xfrm>
          <a:off x="0" y="1248155"/>
          <a:ext cx="5916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46DFA3-CD06-47C4-86AA-08C2AA3BA930}">
      <dsp:nvSpPr>
        <dsp:cNvPr id="0" name=""/>
        <dsp:cNvSpPr/>
      </dsp:nvSpPr>
      <dsp:spPr>
        <a:xfrm>
          <a:off x="0" y="1248155"/>
          <a:ext cx="5916603" cy="12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Romans 1:9 (KJV) For God is my witness, whom I serve with </a:t>
          </a:r>
          <a:r>
            <a:rPr lang="en-GB" sz="1900" kern="1200" dirty="0">
              <a:highlight>
                <a:srgbClr val="FFFF00"/>
              </a:highlight>
            </a:rPr>
            <a:t>my spirit </a:t>
          </a:r>
          <a:r>
            <a:rPr lang="en-GB" sz="1900" kern="1200" dirty="0"/>
            <a:t>in the gospel of his Son, that without ceasing I make mention of you always in my prayers;</a:t>
          </a:r>
          <a:endParaRPr lang="en-US" sz="1900" kern="1200" dirty="0"/>
        </a:p>
      </dsp:txBody>
      <dsp:txXfrm>
        <a:off x="0" y="1248155"/>
        <a:ext cx="5916603" cy="1248155"/>
      </dsp:txXfrm>
    </dsp:sp>
    <dsp:sp modelId="{47A56D64-EF18-4EAB-8B5F-E0299A671596}">
      <dsp:nvSpPr>
        <dsp:cNvPr id="0" name=""/>
        <dsp:cNvSpPr/>
      </dsp:nvSpPr>
      <dsp:spPr>
        <a:xfrm>
          <a:off x="0" y="2496311"/>
          <a:ext cx="5916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E8DDE1-92D5-485A-8C17-D22E2F2949B4}">
      <dsp:nvSpPr>
        <dsp:cNvPr id="0" name=""/>
        <dsp:cNvSpPr/>
      </dsp:nvSpPr>
      <dsp:spPr>
        <a:xfrm>
          <a:off x="0" y="2496311"/>
          <a:ext cx="5916603" cy="12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 Corinthians 14:14 (KJV) For if I pray in an [unknown] tongue, </a:t>
          </a:r>
          <a:r>
            <a:rPr lang="en-GB" sz="1900" kern="1200" dirty="0">
              <a:highlight>
                <a:srgbClr val="FFFF00"/>
              </a:highlight>
            </a:rPr>
            <a:t>my spirit </a:t>
          </a:r>
          <a:r>
            <a:rPr lang="en-GB" sz="1900" kern="1200" dirty="0" err="1"/>
            <a:t>prayeth</a:t>
          </a:r>
          <a:r>
            <a:rPr lang="en-GB" sz="1900" kern="1200" dirty="0"/>
            <a:t>, but my understanding is unfruitful</a:t>
          </a:r>
          <a:endParaRPr lang="en-US" sz="1900" kern="1200" dirty="0"/>
        </a:p>
      </dsp:txBody>
      <dsp:txXfrm>
        <a:off x="0" y="2496311"/>
        <a:ext cx="5916603" cy="1248155"/>
      </dsp:txXfrm>
    </dsp:sp>
    <dsp:sp modelId="{5D49BA21-68D0-4046-BD31-09230675A815}">
      <dsp:nvSpPr>
        <dsp:cNvPr id="0" name=""/>
        <dsp:cNvSpPr/>
      </dsp:nvSpPr>
      <dsp:spPr>
        <a:xfrm>
          <a:off x="0" y="3744467"/>
          <a:ext cx="591660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A7EED-239E-4662-AAEC-890845BC85ED}">
      <dsp:nvSpPr>
        <dsp:cNvPr id="0" name=""/>
        <dsp:cNvSpPr/>
      </dsp:nvSpPr>
      <dsp:spPr>
        <a:xfrm>
          <a:off x="0" y="3744467"/>
          <a:ext cx="5916603" cy="1248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 Corinthians 2:11 (KJV) For what man </a:t>
          </a:r>
          <a:r>
            <a:rPr lang="en-GB" sz="1900" kern="1200" dirty="0" err="1"/>
            <a:t>knoweth</a:t>
          </a:r>
          <a:r>
            <a:rPr lang="en-GB" sz="1900" kern="1200" dirty="0"/>
            <a:t> the things of a man, save the </a:t>
          </a:r>
          <a:r>
            <a:rPr lang="en-GB" sz="1900" kern="1200" dirty="0">
              <a:highlight>
                <a:srgbClr val="FFFF00"/>
              </a:highlight>
            </a:rPr>
            <a:t>spirit of man </a:t>
          </a:r>
          <a:r>
            <a:rPr lang="en-GB" sz="1900" kern="1200" dirty="0"/>
            <a:t>which is in him? even so the things of God </a:t>
          </a:r>
          <a:r>
            <a:rPr lang="en-GB" sz="1900" kern="1200" dirty="0" err="1"/>
            <a:t>knoweth</a:t>
          </a:r>
          <a:r>
            <a:rPr lang="en-GB" sz="1900" kern="1200" dirty="0"/>
            <a:t> no man,</a:t>
          </a:r>
          <a:endParaRPr lang="en-US" sz="1900" kern="1200" dirty="0"/>
        </a:p>
      </dsp:txBody>
      <dsp:txXfrm>
        <a:off x="0" y="3744467"/>
        <a:ext cx="5916603" cy="1248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95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0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09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7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5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6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8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37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22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35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8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08" r:id="rId6"/>
    <p:sldLayoutId id="2147483804" r:id="rId7"/>
    <p:sldLayoutId id="2147483805" r:id="rId8"/>
    <p:sldLayoutId id="2147483806" r:id="rId9"/>
    <p:sldLayoutId id="2147483807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2FB82883-1DC0-4BE1-A607-009095F33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Low Angle View Of Clouds In Sky">
            <a:extLst>
              <a:ext uri="{FF2B5EF4-FFF2-40B4-BE49-F238E27FC236}">
                <a16:creationId xmlns:a16="http://schemas.microsoft.com/office/drawing/2014/main" id="{DF4455DF-9359-4CDF-A431-C7E3B691B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7" name="Rectangle 41">
            <a:extLst>
              <a:ext uri="{FF2B5EF4-FFF2-40B4-BE49-F238E27FC236}">
                <a16:creationId xmlns:a16="http://schemas.microsoft.com/office/drawing/2014/main" id="{9FA98EAA-A866-4C95-A2A8-44E46FBAD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 flip="none" rotWithShape="1">
            <a:gsLst>
              <a:gs pos="56000">
                <a:schemeClr val="tx1">
                  <a:alpha val="40000"/>
                </a:schemeClr>
              </a:gs>
              <a:gs pos="100000">
                <a:schemeClr val="tx1">
                  <a:alpha val="85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34E7-C69C-4B0A-898D-6C088968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1" y="4727173"/>
            <a:ext cx="7985759" cy="868823"/>
          </a:xfrm>
        </p:spPr>
        <p:txBody>
          <a:bodyPr anchor="b">
            <a:normAutofit/>
          </a:bodyPr>
          <a:lstStyle/>
          <a:p>
            <a:pPr algn="ctr"/>
            <a:r>
              <a:rPr lang="en-GB" sz="4000">
                <a:solidFill>
                  <a:schemeClr val="bg1"/>
                </a:solidFill>
              </a:rPr>
              <a:t>How To Overcome The Devil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A862A-6818-4B75-80D0-79F464CD6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5738" y="5680637"/>
            <a:ext cx="6960524" cy="598516"/>
          </a:xfrm>
        </p:spPr>
        <p:txBody>
          <a:bodyPr anchor="t">
            <a:normAutofit/>
          </a:bodyPr>
          <a:lstStyle/>
          <a:p>
            <a:pPr algn="ctr"/>
            <a:r>
              <a:rPr lang="en-GB" sz="2000">
                <a:solidFill>
                  <a:schemeClr val="bg1"/>
                </a:solidFill>
              </a:rPr>
              <a:t>Warfare Series 6</a:t>
            </a:r>
          </a:p>
        </p:txBody>
      </p:sp>
    </p:spTree>
    <p:extLst>
      <p:ext uri="{BB962C8B-B14F-4D97-AF65-F5344CB8AC3E}">
        <p14:creationId xmlns:p14="http://schemas.microsoft.com/office/powerpoint/2010/main" val="111137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2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3" name="Rectangle 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autiful Clouds Wallpapers - Top Free Beautiful Clouds Backgrounds -  WallpaperAccess">
            <a:extLst>
              <a:ext uri="{FF2B5EF4-FFF2-40B4-BE49-F238E27FC236}">
                <a16:creationId xmlns:a16="http://schemas.microsoft.com/office/drawing/2014/main" id="{730E4D25-535D-4AA9-A6C0-CB13C69C1B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06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B2B4F-BABB-4562-831C-BC9CC922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IDENTITY</a:t>
            </a:r>
          </a:p>
        </p:txBody>
      </p:sp>
      <p:sp>
        <p:nvSpPr>
          <p:cNvPr id="2065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D03D-B660-4ED5-AC06-B67B68D3E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Whoever has been born of God </a:t>
            </a:r>
            <a:r>
              <a:rPr lang="en-US" sz="2000" b="0" i="0" dirty="0">
                <a:solidFill>
                  <a:srgbClr val="FF0000"/>
                </a:solidFill>
                <a:effectLst/>
              </a:rPr>
              <a:t>does not sin</a:t>
            </a:r>
            <a:r>
              <a:rPr lang="en-US" sz="2000" b="0" i="0" dirty="0">
                <a:effectLst/>
              </a:rPr>
              <a:t>, for His seed remains in him; and he </a:t>
            </a:r>
            <a:r>
              <a:rPr lang="en-US" sz="2000" b="1" i="0" dirty="0">
                <a:solidFill>
                  <a:srgbClr val="FF0000"/>
                </a:solidFill>
                <a:effectLst/>
              </a:rPr>
              <a:t>cannot sin</a:t>
            </a:r>
            <a:r>
              <a:rPr lang="en-US" sz="2000" b="0" i="0" dirty="0">
                <a:effectLst/>
              </a:rPr>
              <a:t>, because he has been born of God.</a:t>
            </a:r>
          </a:p>
          <a:p>
            <a:pPr marL="0" indent="0">
              <a:buNone/>
            </a:pPr>
            <a:r>
              <a:rPr lang="en-US" sz="2000" dirty="0"/>
              <a:t>1 John 3:9</a:t>
            </a:r>
          </a:p>
        </p:txBody>
      </p:sp>
    </p:spTree>
    <p:extLst>
      <p:ext uri="{BB962C8B-B14F-4D97-AF65-F5344CB8AC3E}">
        <p14:creationId xmlns:p14="http://schemas.microsoft.com/office/powerpoint/2010/main" val="1186439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0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1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2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63" name="Rectangle 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autiful Clouds Wallpapers - Top Free Beautiful Clouds Backgrounds -  WallpaperAccess">
            <a:extLst>
              <a:ext uri="{FF2B5EF4-FFF2-40B4-BE49-F238E27FC236}">
                <a16:creationId xmlns:a16="http://schemas.microsoft.com/office/drawing/2014/main" id="{730E4D25-535D-4AA9-A6C0-CB13C69C1BC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06"/>
          <a:stretch/>
        </p:blipFill>
        <p:spPr bwMode="auto">
          <a:xfrm>
            <a:off x="3754108" y="10391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Rectangle 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B2B4F-BABB-4562-831C-BC9CC9225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IDENTITY</a:t>
            </a:r>
          </a:p>
        </p:txBody>
      </p:sp>
      <p:sp>
        <p:nvSpPr>
          <p:cNvPr id="2065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6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C6D03D-B660-4ED5-AC06-B67B68D3EB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We know that whoever is born of God </a:t>
            </a:r>
            <a:r>
              <a:rPr lang="en-GB" b="0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ystem-ui"/>
              </a:rPr>
              <a:t>does not sin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; but he who has been born of God keeps himself, and the wicked one does not touch him.</a:t>
            </a:r>
          </a:p>
          <a:p>
            <a:pPr marL="0" indent="0">
              <a:buNone/>
            </a:pPr>
            <a:r>
              <a:rPr lang="en-US" dirty="0"/>
              <a:t>1 John 5:18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2745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antasy armor, Fantasy character design, Fantasy warrior">
            <a:extLst>
              <a:ext uri="{FF2B5EF4-FFF2-40B4-BE49-F238E27FC236}">
                <a16:creationId xmlns:a16="http://schemas.microsoft.com/office/drawing/2014/main" id="{7D054F00-333C-4111-88A4-29EC9A5F17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5" b="1986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87D5-9ADB-499E-8DD1-05D4CC8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ARMOURY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A52DF-3698-43B8-B513-664AA9FCC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b="0" i="0" dirty="0">
                <a:effectLst/>
              </a:rPr>
              <a:t>Put on the whole armour of God, that you may be able to stand against the wiles of the devil. 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Ephesians 6:11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093306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4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6" name="Rectangle 76">
            <a:extLst>
              <a:ext uri="{FF2B5EF4-FFF2-40B4-BE49-F238E27FC236}">
                <a16:creationId xmlns:a16="http://schemas.microsoft.com/office/drawing/2014/main" id="{728E3505-36F5-47A9-A188-7C60ACBB9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antasy armor, Fantasy character design, Fantasy warrior">
            <a:extLst>
              <a:ext uri="{FF2B5EF4-FFF2-40B4-BE49-F238E27FC236}">
                <a16:creationId xmlns:a16="http://schemas.microsoft.com/office/drawing/2014/main" id="{7D054F00-333C-4111-88A4-29EC9A5F178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"/>
          <a:stretch/>
        </p:blipFill>
        <p:spPr bwMode="auto">
          <a:xfrm>
            <a:off x="3143213" y="10"/>
            <a:ext cx="4956582" cy="6857990"/>
          </a:xfrm>
          <a:custGeom>
            <a:avLst/>
            <a:gdLst/>
            <a:ahLst/>
            <a:cxnLst/>
            <a:rect l="l" t="t" r="r" b="b"/>
            <a:pathLst>
              <a:path w="4956582" h="6858000">
                <a:moveTo>
                  <a:pt x="0" y="0"/>
                </a:moveTo>
                <a:lnTo>
                  <a:pt x="4161807" y="0"/>
                </a:lnTo>
                <a:lnTo>
                  <a:pt x="4176560" y="27485"/>
                </a:lnTo>
                <a:cubicBezTo>
                  <a:pt x="4666464" y="986552"/>
                  <a:pt x="4956582" y="2177077"/>
                  <a:pt x="4956582" y="3466807"/>
                </a:cubicBezTo>
                <a:cubicBezTo>
                  <a:pt x="4956582" y="4657326"/>
                  <a:pt x="4709381" y="5763316"/>
                  <a:pt x="4286027" y="6680757"/>
                </a:cubicBezTo>
                <a:lnTo>
                  <a:pt x="4199937" y="6858000"/>
                </a:lnTo>
                <a:lnTo>
                  <a:pt x="53039" y="6858000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7" name="Freeform: Shape 78">
            <a:extLst>
              <a:ext uri="{FF2B5EF4-FFF2-40B4-BE49-F238E27FC236}">
                <a16:creationId xmlns:a16="http://schemas.microsoft.com/office/drawing/2014/main" id="{283B6091-C9A6-4C92-8315-2DE12015E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8" name="Freeform: Shape 80">
            <a:extLst>
              <a:ext uri="{FF2B5EF4-FFF2-40B4-BE49-F238E27FC236}">
                <a16:creationId xmlns:a16="http://schemas.microsoft.com/office/drawing/2014/main" id="{CC6ACBBE-7216-419A-81B7-BD305A9F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3B87D5-9ADB-499E-8DD1-05D4CC8E0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2903843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ARMOURY</a:t>
            </a:r>
          </a:p>
        </p:txBody>
      </p:sp>
      <p:sp>
        <p:nvSpPr>
          <p:cNvPr id="3089" name="Rectangle 8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9747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A52DF-3698-43B8-B513-664AA9FCC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20101" y="932688"/>
            <a:ext cx="3150108" cy="4992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1700" b="1" i="0" baseline="30000" dirty="0">
                <a:effectLst/>
              </a:rPr>
              <a:t>14 </a:t>
            </a:r>
            <a:r>
              <a:rPr lang="en-US" sz="1700" b="0" i="0" dirty="0">
                <a:effectLst/>
              </a:rPr>
              <a:t>Stand therefore, having girded your waist with truth, having put on the breastplate of righteousness, </a:t>
            </a:r>
            <a:r>
              <a:rPr lang="en-US" sz="1700" b="1" i="0" baseline="30000" dirty="0">
                <a:effectLst/>
              </a:rPr>
              <a:t>15 </a:t>
            </a:r>
            <a:r>
              <a:rPr lang="en-US" sz="1700" b="0" i="0" dirty="0">
                <a:effectLst/>
              </a:rPr>
              <a:t>and having shod your feet with the preparation of the gospel of peace; </a:t>
            </a:r>
            <a:r>
              <a:rPr lang="en-US" sz="1700" b="1" i="0" baseline="30000" dirty="0">
                <a:effectLst/>
              </a:rPr>
              <a:t>16 </a:t>
            </a:r>
            <a:r>
              <a:rPr lang="en-US" sz="1700" b="0" i="0" dirty="0">
                <a:effectLst/>
              </a:rPr>
              <a:t>above all, taking the shield of faith with which you will be able to quench all the fiery darts of the wicked one. </a:t>
            </a:r>
            <a:r>
              <a:rPr lang="en-US" sz="1700" b="1" i="0" baseline="30000" dirty="0">
                <a:effectLst/>
              </a:rPr>
              <a:t>17 </a:t>
            </a:r>
            <a:r>
              <a:rPr lang="en-US" sz="1700" b="0" i="0" dirty="0">
                <a:effectLst/>
              </a:rPr>
              <a:t>And take the helmet of salvation, and the sword of the Spirit, which is the word of God; </a:t>
            </a:r>
            <a:r>
              <a:rPr lang="en-US" sz="1700" b="1" i="0" baseline="30000" dirty="0">
                <a:effectLst/>
              </a:rPr>
              <a:t>18 </a:t>
            </a:r>
            <a:r>
              <a:rPr lang="en-US" sz="1700" b="0" i="0" dirty="0">
                <a:effectLst/>
              </a:rPr>
              <a:t>praying always with all prayer and supplication in the Spirit, 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Ephesians 6:14-18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729024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FCAA0-C42E-455C-95AD-CFBB3665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/>
              <a:t>ARMOURY</a:t>
            </a:r>
          </a:p>
        </p:txBody>
      </p:sp>
      <p:pic>
        <p:nvPicPr>
          <p:cNvPr id="1026" name="Picture 2" descr="Fantasy armor, Fantasy character design, Fantasy warrior">
            <a:extLst>
              <a:ext uri="{FF2B5EF4-FFF2-40B4-BE49-F238E27FC236}">
                <a16:creationId xmlns:a16="http://schemas.microsoft.com/office/drawing/2014/main" id="{A7A319AF-6DFF-420A-ADF8-092B81D03C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1AF25-6FE3-4416-A1B3-6782156A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/>
              <a:t>TRUTH</a:t>
            </a:r>
          </a:p>
          <a:p>
            <a:pPr>
              <a:lnSpc>
                <a:spcPct val="100000"/>
              </a:lnSpc>
            </a:pPr>
            <a:r>
              <a:rPr lang="en-US" sz="1800"/>
              <a:t>RIGHTEOUSNESS</a:t>
            </a:r>
          </a:p>
          <a:p>
            <a:pPr>
              <a:lnSpc>
                <a:spcPct val="100000"/>
              </a:lnSpc>
            </a:pPr>
            <a:r>
              <a:rPr lang="en-US" sz="1800"/>
              <a:t>GOSPEL</a:t>
            </a:r>
          </a:p>
          <a:p>
            <a:pPr>
              <a:lnSpc>
                <a:spcPct val="100000"/>
              </a:lnSpc>
            </a:pPr>
            <a:r>
              <a:rPr lang="en-US" sz="1800"/>
              <a:t>SALVATION</a:t>
            </a:r>
          </a:p>
          <a:p>
            <a:pPr>
              <a:lnSpc>
                <a:spcPct val="100000"/>
              </a:lnSpc>
            </a:pPr>
            <a:r>
              <a:rPr lang="en-US" sz="1800"/>
              <a:t>FAITH</a:t>
            </a:r>
          </a:p>
          <a:p>
            <a:pPr>
              <a:lnSpc>
                <a:spcPct val="100000"/>
              </a:lnSpc>
            </a:pPr>
            <a:r>
              <a:rPr lang="en-US" sz="1800"/>
              <a:t>PRAYER</a:t>
            </a:r>
          </a:p>
          <a:p>
            <a:pPr>
              <a:lnSpc>
                <a:spcPct val="100000"/>
              </a:lnSpc>
            </a:pPr>
            <a:r>
              <a:rPr lang="en-US" sz="1800"/>
              <a:t>WORD OF GOD</a:t>
            </a:r>
          </a:p>
          <a:p>
            <a:pPr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</a:pPr>
            <a:endParaRPr lang="en-US" sz="1800"/>
          </a:p>
          <a:p>
            <a:pPr>
              <a:lnSpc>
                <a:spcPct val="100000"/>
              </a:lnSpc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41062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9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9" name="Rectangle 19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0" name="Rectangle 19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31" name="Rectangle 194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FCAA0-C42E-455C-95AD-CFBB3665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TRUTH</a:t>
            </a:r>
          </a:p>
        </p:txBody>
      </p:sp>
      <p:sp>
        <p:nvSpPr>
          <p:cNvPr id="1032" name="Rectangle 195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3" name="Rectangle 19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1AF25-6FE3-4416-A1B3-6782156A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b="1" i="0" baseline="30000">
                <a:effectLst/>
              </a:rPr>
              <a:t>14 </a:t>
            </a:r>
            <a:r>
              <a:rPr lang="en-US" sz="1700" b="0" i="0">
                <a:effectLst/>
              </a:rPr>
              <a:t>Stand therefore, having girded your waist with truth…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Ephesians 6:14</a:t>
            </a:r>
            <a:endParaRPr lang="en-US" sz="1700"/>
          </a:p>
          <a:p>
            <a:endParaRPr lang="en-US" sz="1700"/>
          </a:p>
        </p:txBody>
      </p:sp>
      <p:pic>
        <p:nvPicPr>
          <p:cNvPr id="1026" name="Picture 2" descr="Fantasy armor, Fantasy character design, Fantasy warrior">
            <a:extLst>
              <a:ext uri="{FF2B5EF4-FFF2-40B4-BE49-F238E27FC236}">
                <a16:creationId xmlns:a16="http://schemas.microsoft.com/office/drawing/2014/main" id="{A7A319AF-6DFF-420A-ADF8-092B81D03C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4" r="-2" b="12167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280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21A75659-5A6F-4F77-9679-678A00B9D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ntasy armor, Fantasy character design, Fantasy warrior">
            <a:extLst>
              <a:ext uri="{FF2B5EF4-FFF2-40B4-BE49-F238E27FC236}">
                <a16:creationId xmlns:a16="http://schemas.microsoft.com/office/drawing/2014/main" id="{A7A319AF-6DFF-420A-ADF8-092B81D03C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04" b="19860"/>
          <a:stretch/>
        </p:blipFill>
        <p:spPr bwMode="auto">
          <a:xfrm>
            <a:off x="20" y="10"/>
            <a:ext cx="866849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EFAEC92A-2230-45B0-A12F-07F9F9EA4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435399" y="0"/>
            <a:ext cx="9756601" cy="6858000"/>
          </a:xfrm>
          <a:prstGeom prst="rect">
            <a:avLst/>
          </a:prstGeom>
          <a:gradFill>
            <a:gsLst>
              <a:gs pos="53000">
                <a:schemeClr val="bg1"/>
              </a:gs>
              <a:gs pos="35000">
                <a:schemeClr val="bg1">
                  <a:alpha val="76000"/>
                </a:schemeClr>
              </a:gs>
              <a:gs pos="19000">
                <a:schemeClr val="bg1">
                  <a:alpha val="4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6FCAA0-C42E-455C-95AD-CFBB3665E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5868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TRUTH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687333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53018" y="2443480"/>
            <a:ext cx="321868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1AF25-6FE3-4416-A1B3-6782156AE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95868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b="0" i="0">
                <a:effectLst/>
              </a:rPr>
              <a:t>However, when He, the </a:t>
            </a:r>
            <a:r>
              <a:rPr lang="en-US" sz="1700" b="1" i="0">
                <a:effectLst/>
              </a:rPr>
              <a:t>Spirit</a:t>
            </a:r>
            <a:r>
              <a:rPr lang="en-US" sz="1700" b="0" i="0">
                <a:effectLst/>
              </a:rPr>
              <a:t> </a:t>
            </a:r>
            <a:r>
              <a:rPr lang="en-US" sz="1700" b="1" i="0">
                <a:effectLst/>
              </a:rPr>
              <a:t>of</a:t>
            </a:r>
            <a:r>
              <a:rPr lang="en-US" sz="1700" b="0" i="0">
                <a:effectLst/>
              </a:rPr>
              <a:t> </a:t>
            </a:r>
            <a:r>
              <a:rPr lang="en-US" sz="1700" b="1" i="0">
                <a:effectLst/>
              </a:rPr>
              <a:t>truth</a:t>
            </a:r>
            <a:r>
              <a:rPr lang="en-US" sz="1700" b="0" i="0">
                <a:effectLst/>
              </a:rPr>
              <a:t>, has come, He will guide you into all </a:t>
            </a:r>
            <a:r>
              <a:rPr lang="en-US" sz="1700" b="1" i="0">
                <a:effectLst/>
              </a:rPr>
              <a:t>truth</a:t>
            </a:r>
            <a:r>
              <a:rPr lang="en-US" sz="1700" b="0" i="0">
                <a:effectLst/>
              </a:rPr>
              <a:t>; for He will not speak on His own </a:t>
            </a:r>
            <a:r>
              <a:rPr lang="en-US" sz="1700" b="0" i="1">
                <a:effectLst/>
              </a:rPr>
              <a:t>authority,</a:t>
            </a:r>
            <a:r>
              <a:rPr lang="en-US" sz="1700" b="0" i="0">
                <a:effectLst/>
              </a:rPr>
              <a:t> but whatever He hears He will speak; and He will tell you things to come</a:t>
            </a:r>
          </a:p>
          <a:p>
            <a:pPr marL="0"/>
            <a:r>
              <a:rPr lang="en-US" sz="1700"/>
              <a:t>John 16:13</a:t>
            </a:r>
          </a:p>
          <a:p>
            <a:endParaRPr lang="en-US" sz="1700"/>
          </a:p>
          <a:p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518460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4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8" name="Rectangle 43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45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0" name="Rectangle 47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49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2" name="Freeform: Shape 51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7A8922-FCA8-4A68-B74A-6FAB966D1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RIGHTEOUSNESS</a:t>
            </a:r>
          </a:p>
        </p:txBody>
      </p:sp>
      <p:sp>
        <p:nvSpPr>
          <p:cNvPr id="63" name="Rectangle 53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11D3-BB7E-4F2A-8B25-2DBE1690BD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0" i="0" dirty="0">
                <a:effectLst/>
              </a:rPr>
              <a:t>For he put on </a:t>
            </a:r>
            <a:r>
              <a:rPr lang="en-US" sz="1700" b="1" i="0" dirty="0">
                <a:effectLst/>
              </a:rPr>
              <a:t>righteousness</a:t>
            </a:r>
            <a:r>
              <a:rPr lang="en-US" sz="1700" b="0" i="0" dirty="0">
                <a:effectLst/>
              </a:rPr>
              <a:t> as a </a:t>
            </a:r>
            <a:r>
              <a:rPr lang="en-US" sz="1700" b="1" i="0" dirty="0">
                <a:effectLst/>
              </a:rPr>
              <a:t>breastplate</a:t>
            </a:r>
            <a:r>
              <a:rPr lang="en-US" sz="1700" b="0" i="0" dirty="0">
                <a:effectLst/>
              </a:rPr>
              <a:t>, and a helmet of salvation upon his head; and he put on the garments of vengeance </a:t>
            </a:r>
            <a:r>
              <a:rPr lang="en-US" sz="1700" b="0" i="1" dirty="0">
                <a:effectLst/>
              </a:rPr>
              <a:t>for</a:t>
            </a:r>
            <a:r>
              <a:rPr lang="en-US" sz="1700" b="0" i="0" dirty="0">
                <a:effectLst/>
              </a:rPr>
              <a:t> clothing, and was clad with zeal as a cloke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Isaiah 59:17.</a:t>
            </a:r>
            <a:endParaRPr lang="en-US" sz="1700" dirty="0"/>
          </a:p>
        </p:txBody>
      </p:sp>
      <p:pic>
        <p:nvPicPr>
          <p:cNvPr id="5" name="Picture 2" descr="Fantasy armor, Fantasy character design, Fantasy warrior">
            <a:extLst>
              <a:ext uri="{FF2B5EF4-FFF2-40B4-BE49-F238E27FC236}">
                <a16:creationId xmlns:a16="http://schemas.microsoft.com/office/drawing/2014/main" id="{74034BAB-2F74-4311-817A-E2887F3FBC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5905" r="1351" b="57415"/>
          <a:stretch/>
        </p:blipFill>
        <p:spPr bwMode="auto">
          <a:xfrm>
            <a:off x="4901184" y="2194281"/>
            <a:ext cx="6922008" cy="257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406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Freeform: Shape 7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" name="Freeform: Shape 8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421C7-72E3-45DB-9770-B49EB38C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RIGHTEOUSNESS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3DA5-0F86-495F-BB00-503A2111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0" i="0" dirty="0">
                <a:effectLst/>
              </a:rPr>
              <a:t>By the word of truth, by the power of </a:t>
            </a:r>
            <a:r>
              <a:rPr lang="en-US" sz="1700" b="1" i="0" dirty="0">
                <a:effectLst/>
              </a:rPr>
              <a:t>God</a:t>
            </a:r>
            <a:r>
              <a:rPr lang="en-US" sz="1700" b="0" i="0" dirty="0">
                <a:effectLst/>
              </a:rPr>
              <a:t>, by the armour of </a:t>
            </a:r>
            <a:r>
              <a:rPr lang="en-US" sz="1700" b="1" i="0" dirty="0">
                <a:effectLst/>
                <a:highlight>
                  <a:srgbClr val="FFFF00"/>
                </a:highlight>
              </a:rPr>
              <a:t>righteousness</a:t>
            </a:r>
            <a:r>
              <a:rPr lang="en-US" sz="1700" b="0" i="0" dirty="0">
                <a:effectLst/>
              </a:rPr>
              <a:t> on the right hand and on the left,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2 Corinthians 6:7</a:t>
            </a:r>
            <a:endParaRPr lang="en-US" sz="1700" dirty="0"/>
          </a:p>
        </p:txBody>
      </p:sp>
      <p:pic>
        <p:nvPicPr>
          <p:cNvPr id="2050" name="Picture 2" descr="Gothic Armour 1/6 Scale Figure (Silver Version)">
            <a:extLst>
              <a:ext uri="{FF2B5EF4-FFF2-40B4-BE49-F238E27FC236}">
                <a16:creationId xmlns:a16="http://schemas.microsoft.com/office/drawing/2014/main" id="{93630307-EE82-421D-BA07-3E47CB2270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01184" y="886880"/>
            <a:ext cx="6922008" cy="51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57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57F72BCA-EE24-40BE-9ECA-E10C9BA55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421C7-72E3-45DB-9770-B49EB38C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03" y="566928"/>
            <a:ext cx="4578337" cy="11612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RIGHTEOUSNESS</a:t>
            </a:r>
          </a:p>
        </p:txBody>
      </p:sp>
      <p:pic>
        <p:nvPicPr>
          <p:cNvPr id="2050" name="Picture 2" descr="Gothic Armour 1/6 Scale Figure (Silver Version)">
            <a:extLst>
              <a:ext uri="{FF2B5EF4-FFF2-40B4-BE49-F238E27FC236}">
                <a16:creationId xmlns:a16="http://schemas.microsoft.com/office/drawing/2014/main" id="{93630307-EE82-421D-BA07-3E47CB2270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4" r="13066" b="-2"/>
          <a:stretch/>
        </p:blipFill>
        <p:spPr bwMode="auto">
          <a:xfrm>
            <a:off x="838199" y="566928"/>
            <a:ext cx="5157216" cy="528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23DA5-0F86-495F-BB00-503A2111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5704" y="2057400"/>
            <a:ext cx="4572000" cy="377647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0" i="0" dirty="0">
                <a:effectLst/>
              </a:rPr>
              <a:t>No weapon formed against you shall prosper,</a:t>
            </a:r>
            <a:br>
              <a:rPr lang="en-US" sz="1800" dirty="0"/>
            </a:br>
            <a:r>
              <a:rPr lang="en-US" sz="1800" b="0" i="0" dirty="0">
                <a:effectLst/>
              </a:rPr>
              <a:t>And every tongue </a:t>
            </a:r>
            <a:r>
              <a:rPr lang="en-US" sz="1800" b="0" i="1" dirty="0">
                <a:effectLst/>
              </a:rPr>
              <a:t>which</a:t>
            </a:r>
            <a:r>
              <a:rPr lang="en-US" sz="1800" b="0" i="0" dirty="0">
                <a:effectLst/>
              </a:rPr>
              <a:t> rises against you in judgment</a:t>
            </a:r>
            <a:br>
              <a:rPr lang="en-US" sz="1800" dirty="0"/>
            </a:br>
            <a:r>
              <a:rPr lang="en-US" sz="1800" b="0" i="0" dirty="0">
                <a:effectLst/>
              </a:rPr>
              <a:t>You shall condemn.</a:t>
            </a:r>
            <a:br>
              <a:rPr lang="en-US" sz="1800" dirty="0"/>
            </a:br>
            <a:r>
              <a:rPr lang="en-US" sz="1800" b="0" i="0" dirty="0">
                <a:effectLst/>
              </a:rPr>
              <a:t>This </a:t>
            </a:r>
            <a:r>
              <a:rPr lang="en-US" sz="1800" b="0" i="1" dirty="0">
                <a:effectLst/>
              </a:rPr>
              <a:t>is</a:t>
            </a:r>
            <a:r>
              <a:rPr lang="en-US" sz="1800" b="0" i="0" dirty="0">
                <a:effectLst/>
              </a:rPr>
              <a:t> the heritage of the servants of the LORD,</a:t>
            </a:r>
            <a:br>
              <a:rPr lang="en-US" sz="1800" dirty="0"/>
            </a:br>
            <a:r>
              <a:rPr lang="en-US" sz="1800" b="0" i="0" dirty="0">
                <a:effectLst/>
              </a:rPr>
              <a:t>And their</a:t>
            </a:r>
            <a:r>
              <a:rPr lang="en-US" sz="1800" b="0" i="0" dirty="0">
                <a:effectLst/>
                <a:highlight>
                  <a:srgbClr val="FFFF00"/>
                </a:highlight>
              </a:rPr>
              <a:t> righteousness </a:t>
            </a:r>
            <a:r>
              <a:rPr lang="en-US" sz="1800" b="0" i="1" dirty="0">
                <a:effectLst/>
              </a:rPr>
              <a:t>is</a:t>
            </a:r>
            <a:r>
              <a:rPr lang="en-US" sz="1800" b="0" i="0" dirty="0">
                <a:effectLst/>
              </a:rPr>
              <a:t> from Me,”</a:t>
            </a:r>
            <a:br>
              <a:rPr lang="en-US" sz="1800" dirty="0"/>
            </a:br>
            <a:r>
              <a:rPr lang="en-US" sz="1800" b="0" i="0" dirty="0">
                <a:effectLst/>
              </a:rPr>
              <a:t>Says the LORD.</a:t>
            </a:r>
          </a:p>
          <a:p>
            <a:r>
              <a:rPr lang="en-US" sz="1800" dirty="0"/>
              <a:t>Isaiah 54:17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6B3C4597-DD46-4BFC-B999-C52879B95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632B59AC-0160-4F1D-934F-B7D8B6AE44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34272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396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59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Low Angle View Of Clouds In Sky">
            <a:extLst>
              <a:ext uri="{FF2B5EF4-FFF2-40B4-BE49-F238E27FC236}">
                <a16:creationId xmlns:a16="http://schemas.microsoft.com/office/drawing/2014/main" id="{DF4455DF-9359-4CDF-A431-C7E3B691B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18" r="10819" b="-1"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83" name="Freeform: Shape 61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Freeform: Shape 63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34E7-C69C-4B0A-898D-6C088968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GB" sz="3700"/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A862A-6818-4B75-80D0-79F464CD6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GB" sz="1400" dirty="0"/>
              <a:t>This session will be very instructive towards you having a strong and victorious lifestyle. I was spiritually attacked and tempted by the devil as I prepared for this teaching. I was able to overcome due to the principles we will look at today.</a:t>
            </a:r>
          </a:p>
        </p:txBody>
      </p:sp>
      <p:sp>
        <p:nvSpPr>
          <p:cNvPr id="85" name="Rectangle 6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6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5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5DF40726-9B19-4165-9C26-757D16E19E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4421C7-72E3-45DB-9770-B49EB38C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64211"/>
            <a:ext cx="4571999" cy="11650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RIGHTEOUSNESS</a:t>
            </a:r>
          </a:p>
        </p:txBody>
      </p:sp>
      <p:sp>
        <p:nvSpPr>
          <p:cNvPr id="2054" name="Content Placeholder 2">
            <a:extLst>
              <a:ext uri="{FF2B5EF4-FFF2-40B4-BE49-F238E27FC236}">
                <a16:creationId xmlns:a16="http://schemas.microsoft.com/office/drawing/2014/main" id="{8ED23DA5-0F86-495F-BB00-503A2111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5327"/>
            <a:ext cx="4571999" cy="37769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b="0" i="0" dirty="0">
                <a:effectLst/>
              </a:rPr>
              <a:t>But if we walk in the light as He is in the light, we have fellowship with one another, and </a:t>
            </a:r>
            <a:r>
              <a:rPr lang="en-US" sz="1800" b="0" i="0" dirty="0">
                <a:effectLst/>
                <a:highlight>
                  <a:srgbClr val="FFFF00"/>
                </a:highlight>
              </a:rPr>
              <a:t>the blood of Jesus Christ </a:t>
            </a:r>
            <a:r>
              <a:rPr lang="en-US" sz="1800" b="0" i="0" dirty="0">
                <a:effectLst/>
              </a:rPr>
              <a:t>His Son cleanses us from all sin.</a:t>
            </a:r>
          </a:p>
          <a:p>
            <a:r>
              <a:rPr lang="en-US" sz="1800" b="0" i="0" dirty="0">
                <a:effectLst/>
              </a:rPr>
              <a:t>If we say that we have no sin, we deceive ourselves, and the truth is not in us.</a:t>
            </a:r>
          </a:p>
          <a:p>
            <a:r>
              <a:rPr lang="en-US" sz="1800" b="0" i="0" dirty="0">
                <a:effectLst/>
              </a:rPr>
              <a:t>If we confess our sins, He is faithful and just to forgive us </a:t>
            </a:r>
            <a:r>
              <a:rPr lang="en-US" sz="1800" b="0" i="1" dirty="0">
                <a:effectLst/>
              </a:rPr>
              <a:t>our</a:t>
            </a:r>
            <a:r>
              <a:rPr lang="en-US" sz="1800" b="0" i="0" dirty="0">
                <a:effectLst/>
              </a:rPr>
              <a:t> sins and to </a:t>
            </a:r>
            <a:r>
              <a:rPr lang="en-US" sz="1800" b="0" i="0" dirty="0">
                <a:effectLst/>
                <a:highlight>
                  <a:srgbClr val="FFFF00"/>
                </a:highlight>
              </a:rPr>
              <a:t>cleanse us from all unrighteousness.</a:t>
            </a:r>
            <a:br>
              <a:rPr lang="en-US" sz="1800" b="0" i="0" dirty="0">
                <a:effectLst/>
              </a:rPr>
            </a:br>
            <a:r>
              <a:rPr lang="en-US" sz="1800" b="0" i="0" dirty="0">
                <a:effectLst/>
              </a:rPr>
              <a:t>1 John 1:7-9</a:t>
            </a:r>
            <a:endParaRPr lang="en-US" sz="1800" dirty="0"/>
          </a:p>
        </p:txBody>
      </p:sp>
      <p:pic>
        <p:nvPicPr>
          <p:cNvPr id="2050" name="Picture 2" descr="Gothic Armour 1/6 Scale Figure (Silver Version)">
            <a:extLst>
              <a:ext uri="{FF2B5EF4-FFF2-40B4-BE49-F238E27FC236}">
                <a16:creationId xmlns:a16="http://schemas.microsoft.com/office/drawing/2014/main" id="{93630307-EE82-421D-BA07-3E47CB22704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r="13072" b="-2"/>
          <a:stretch/>
        </p:blipFill>
        <p:spPr bwMode="auto">
          <a:xfrm>
            <a:off x="6190488" y="566928"/>
            <a:ext cx="5157216" cy="528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2089CB41-F399-4AEB-980C-5BFB1049C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1BFC967B-3DD6-463D-9DB9-6E4419AE0D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97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D0D14-E34F-4668-8583-6CEBE645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GOSPEL BOOTS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36DF0-0336-4138-A4E5-4259C6D2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1700" b="1" i="0" baseline="30000" dirty="0">
                <a:effectLst/>
              </a:rPr>
              <a:t>15 </a:t>
            </a:r>
            <a:r>
              <a:rPr lang="en-US" sz="1700" b="0" i="0" dirty="0">
                <a:effectLst/>
              </a:rPr>
              <a:t>and having shod your feet with the preparation of the gospel of peace; Ephesians 6:15</a:t>
            </a:r>
          </a:p>
          <a:p>
            <a:r>
              <a:rPr lang="en-US" sz="1700" b="0" i="0" dirty="0">
                <a:effectLst/>
              </a:rPr>
              <a:t>And how shall they preach unless they are sent? As it is written:</a:t>
            </a:r>
            <a:br>
              <a:rPr lang="en-US" sz="1700" dirty="0"/>
            </a:br>
            <a:br>
              <a:rPr lang="en-US" sz="1700" dirty="0"/>
            </a:br>
            <a:r>
              <a:rPr lang="en-US" sz="1700" b="0" i="1" dirty="0">
                <a:effectLst/>
              </a:rPr>
              <a:t>“How beautiful are the feet of those who</a:t>
            </a:r>
            <a:r>
              <a:rPr lang="en-US" sz="1700" b="0" i="0" dirty="0">
                <a:effectLst/>
              </a:rPr>
              <a:t> </a:t>
            </a:r>
            <a:r>
              <a:rPr lang="en-US" sz="1700" b="0" i="1" dirty="0">
                <a:effectLst/>
              </a:rPr>
              <a:t>preach the gospel of peace,</a:t>
            </a:r>
            <a:br>
              <a:rPr lang="en-US" sz="1700" dirty="0"/>
            </a:br>
            <a:r>
              <a:rPr lang="en-US" sz="1700" b="0" i="1" dirty="0">
                <a:effectLst/>
              </a:rPr>
              <a:t>Who bring glad tidings of good things!” </a:t>
            </a:r>
            <a:r>
              <a:rPr lang="en-US" sz="1700" dirty="0"/>
              <a:t>Romans 10:15</a:t>
            </a:r>
          </a:p>
          <a:p>
            <a:r>
              <a:rPr lang="en-US" sz="1700" i="1" dirty="0">
                <a:solidFill>
                  <a:srgbClr val="FF0000"/>
                </a:solidFill>
              </a:rPr>
              <a:t>Your life needs to have God’s Mission to reach the World embedded with your plans.</a:t>
            </a:r>
          </a:p>
        </p:txBody>
      </p:sp>
      <p:pic>
        <p:nvPicPr>
          <p:cNvPr id="3074" name="Picture 2" descr="3d model armor boot | Armor boots, Knight armor, Armor shoes">
            <a:extLst>
              <a:ext uri="{FF2B5EF4-FFF2-40B4-BE49-F238E27FC236}">
                <a16:creationId xmlns:a16="http://schemas.microsoft.com/office/drawing/2014/main" id="{013DEDEC-7386-433F-837C-C55A13FE59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78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062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3d model armor boot | Armor boots, Knight armor, Armor shoes">
            <a:extLst>
              <a:ext uri="{FF2B5EF4-FFF2-40B4-BE49-F238E27FC236}">
                <a16:creationId xmlns:a16="http://schemas.microsoft.com/office/drawing/2014/main" id="{013DEDEC-7386-433F-837C-C55A13FE59F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4" r="-1" b="10631"/>
          <a:stretch/>
        </p:blipFill>
        <p:spPr bwMode="auto">
          <a:xfrm>
            <a:off x="3532207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DD0D14-E34F-4668-8583-6CEBE645D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GOSPEL BOOTS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36DF0-0336-4138-A4E5-4259C6D2F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b="0" i="0" dirty="0">
                <a:effectLst/>
              </a:rPr>
              <a:t>Now all things </a:t>
            </a:r>
            <a:r>
              <a:rPr lang="en-US" b="0" i="1" dirty="0">
                <a:effectLst/>
              </a:rPr>
              <a:t>are</a:t>
            </a:r>
            <a:r>
              <a:rPr lang="en-US" b="0" i="0" dirty="0">
                <a:effectLst/>
              </a:rPr>
              <a:t> of God, who has reconciled us to Himself through Jesus Christ, and has given us the ministry of reconciliation. 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2 Corinthians 5:18</a:t>
            </a:r>
            <a:r>
              <a:rPr lang="en-US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9577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738AA-F022-45A6-B7CF-F6BF6D1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SALVATION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B29D-1819-44E5-851B-BF28DAE9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And take the helmet of salvation….</a:t>
            </a:r>
            <a:endParaRPr lang="en-US" sz="20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 descr="Bronze Hoplite Helmet">
            <a:extLst>
              <a:ext uri="{FF2B5EF4-FFF2-40B4-BE49-F238E27FC236}">
                <a16:creationId xmlns:a16="http://schemas.microsoft.com/office/drawing/2014/main" id="{69934B17-EA65-4A41-8B13-D980FB7E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0099" y="625683"/>
            <a:ext cx="5455380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730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1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3" name="Rectangle 140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738AA-F022-45A6-B7CF-F6BF6D1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SALVATION</a:t>
            </a:r>
          </a:p>
        </p:txBody>
      </p:sp>
      <p:pic>
        <p:nvPicPr>
          <p:cNvPr id="4098" name="Picture 2" descr="Bronze Hoplite Helmet">
            <a:extLst>
              <a:ext uri="{FF2B5EF4-FFF2-40B4-BE49-F238E27FC236}">
                <a16:creationId xmlns:a16="http://schemas.microsoft.com/office/drawing/2014/main" id="{69934B17-EA65-4A41-8B13-D980FB7E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 bwMode="auto">
          <a:xfrm>
            <a:off x="20" y="-1"/>
            <a:ext cx="668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14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Rectangle 14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B29D-1819-44E5-851B-BF28DAE9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5654" y="2684095"/>
            <a:ext cx="4646295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800" b="0" i="0" dirty="0">
                <a:effectLst/>
              </a:rPr>
              <a:t>But let us who are of the day be sober, putting on the breastplate of faith and love, and </a:t>
            </a:r>
            <a:r>
              <a:rPr lang="en-US" sz="2800" b="0" i="1" dirty="0">
                <a:effectLst/>
              </a:rPr>
              <a:t>as</a:t>
            </a:r>
            <a:r>
              <a:rPr lang="en-US" sz="2800" b="0" i="0" dirty="0">
                <a:effectLst/>
              </a:rPr>
              <a:t> a helmet the hope of salvation.</a:t>
            </a:r>
            <a:br>
              <a:rPr lang="en-US" sz="2800" b="0" i="0" dirty="0">
                <a:effectLst/>
              </a:rPr>
            </a:br>
            <a:r>
              <a:rPr lang="en-US" sz="2800" b="0" i="0" dirty="0">
                <a:effectLst/>
              </a:rPr>
              <a:t>1 Thessalonians 5:8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373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1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2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3" name="Rectangle 140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738AA-F022-45A6-B7CF-F6BF6D1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SALVATION</a:t>
            </a:r>
          </a:p>
        </p:txBody>
      </p:sp>
      <p:pic>
        <p:nvPicPr>
          <p:cNvPr id="4098" name="Picture 2" descr="Bronze Hoplite Helmet">
            <a:extLst>
              <a:ext uri="{FF2B5EF4-FFF2-40B4-BE49-F238E27FC236}">
                <a16:creationId xmlns:a16="http://schemas.microsoft.com/office/drawing/2014/main" id="{69934B17-EA65-4A41-8B13-D980FB7E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 bwMode="auto">
          <a:xfrm>
            <a:off x="20" y="-1"/>
            <a:ext cx="668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14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05" name="Rectangle 14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AB29D-1819-44E5-851B-BF28DAE9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5654" y="2684095"/>
            <a:ext cx="4646295" cy="34928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/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Blessed </a:t>
            </a:r>
            <a:r>
              <a:rPr lang="en-GB" sz="2000" b="0" i="1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 the God and Father of our Lord Jesus Christ, who according to His abundant mercy has begotten us again to a living hope through the resurrection of Jesus Christ from the dead,</a:t>
            </a:r>
          </a:p>
          <a:p>
            <a:pPr marL="0"/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Therefore, gird up the loins of your mind, be sober, and rest </a:t>
            </a:r>
            <a:r>
              <a:rPr lang="en-GB" sz="2000" b="0" i="1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your</a:t>
            </a: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 hope fully upon the grace that is to be brought to you at the revelation of Jesus Christ;</a:t>
            </a:r>
            <a:b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1 Peter 1:3.13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662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738AA-F022-45A6-B7CF-F6BF6D1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SALVATION</a:t>
            </a:r>
          </a:p>
        </p:txBody>
      </p:sp>
      <p:pic>
        <p:nvPicPr>
          <p:cNvPr id="4098" name="Picture 2" descr="Bronze Hoplite Helmet">
            <a:extLst>
              <a:ext uri="{FF2B5EF4-FFF2-40B4-BE49-F238E27FC236}">
                <a16:creationId xmlns:a16="http://schemas.microsoft.com/office/drawing/2014/main" id="{69934B17-EA65-4A41-8B13-D980FB7E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 bwMode="auto">
          <a:xfrm>
            <a:off x="-7931" y="-55660"/>
            <a:ext cx="668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Content Placeholder 2">
            <a:extLst>
              <a:ext uri="{FF2B5EF4-FFF2-40B4-BE49-F238E27FC236}">
                <a16:creationId xmlns:a16="http://schemas.microsoft.com/office/drawing/2014/main" id="{FA8AB29D-1819-44E5-851B-BF28DAE9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5654" y="2684095"/>
            <a:ext cx="4646295" cy="3492868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lnSpc>
                <a:spcPct val="100000"/>
              </a:lnSpc>
            </a:pPr>
            <a:r>
              <a:rPr lang="en-US" sz="2000" b="0" i="0" dirty="0">
                <a:effectLst/>
              </a:rPr>
              <a:t>Who shall bring a charge against God’s elect? </a:t>
            </a:r>
            <a:r>
              <a:rPr lang="en-US" sz="2000" b="0" i="1" dirty="0">
                <a:effectLst/>
              </a:rPr>
              <a:t>It is</a:t>
            </a:r>
            <a:r>
              <a:rPr lang="en-US" sz="2000" b="0" i="0" dirty="0">
                <a:effectLst/>
              </a:rPr>
              <a:t> God who justifies.</a:t>
            </a:r>
          </a:p>
          <a:p>
            <a:pPr marL="0">
              <a:lnSpc>
                <a:spcPct val="100000"/>
              </a:lnSpc>
            </a:pPr>
            <a:r>
              <a:rPr lang="en-US" sz="2000" b="0" i="0" dirty="0">
                <a:effectLst/>
              </a:rPr>
              <a:t>Who shall separate us from the love of Christ? </a:t>
            </a:r>
            <a:r>
              <a:rPr lang="en-US" sz="2000" b="0" i="1" dirty="0">
                <a:effectLst/>
              </a:rPr>
              <a:t>Shall</a:t>
            </a:r>
            <a:r>
              <a:rPr lang="en-US" sz="2000" b="0" i="0" dirty="0">
                <a:effectLst/>
              </a:rPr>
              <a:t> tribulation, or distress, or persecution, or famine, or nakedness, or peril, or sword?</a:t>
            </a:r>
          </a:p>
        </p:txBody>
      </p:sp>
    </p:spTree>
    <p:extLst>
      <p:ext uri="{BB962C8B-B14F-4D97-AF65-F5344CB8AC3E}">
        <p14:creationId xmlns:p14="http://schemas.microsoft.com/office/powerpoint/2010/main" val="495157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0C28A69-9B26-45AC-AFF7-719A7A50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738AA-F022-45A6-B7CF-F6BF6D10D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5654" y="991443"/>
            <a:ext cx="4646295" cy="10878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SALVATION</a:t>
            </a:r>
          </a:p>
        </p:txBody>
      </p:sp>
      <p:pic>
        <p:nvPicPr>
          <p:cNvPr id="4098" name="Picture 2" descr="Bronze Hoplite Helmet">
            <a:extLst>
              <a:ext uri="{FF2B5EF4-FFF2-40B4-BE49-F238E27FC236}">
                <a16:creationId xmlns:a16="http://schemas.microsoft.com/office/drawing/2014/main" id="{69934B17-EA65-4A41-8B13-D980FB7E4C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"/>
          <a:stretch/>
        </p:blipFill>
        <p:spPr bwMode="auto">
          <a:xfrm>
            <a:off x="20" y="-1"/>
            <a:ext cx="66884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383398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55" y="2285541"/>
            <a:ext cx="457200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1" name="Content Placeholder 2">
            <a:extLst>
              <a:ext uri="{FF2B5EF4-FFF2-40B4-BE49-F238E27FC236}">
                <a16:creationId xmlns:a16="http://schemas.microsoft.com/office/drawing/2014/main" id="{FA8AB29D-1819-44E5-851B-BF28DAE947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45654" y="2684095"/>
            <a:ext cx="4646295" cy="34928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>
              <a:lnSpc>
                <a:spcPct val="100000"/>
              </a:lnSpc>
            </a:pPr>
            <a:r>
              <a:rPr lang="en-US" sz="2000" b="0" i="0" dirty="0">
                <a:effectLst/>
              </a:rPr>
              <a:t>Yet in all these things we are more than conquerors through Him who loved us.</a:t>
            </a:r>
          </a:p>
          <a:p>
            <a:pPr marL="0">
              <a:lnSpc>
                <a:spcPct val="100000"/>
              </a:lnSpc>
            </a:pPr>
            <a:r>
              <a:rPr lang="en-US" sz="2000" b="0" i="0" dirty="0">
                <a:effectLst/>
              </a:rPr>
              <a:t>For I am persuaded that neither death nor life, nor angels nor principalities nor powers, nor things present nor things to come,</a:t>
            </a:r>
          </a:p>
          <a:p>
            <a:pPr marL="0">
              <a:lnSpc>
                <a:spcPct val="100000"/>
              </a:lnSpc>
            </a:pPr>
            <a:r>
              <a:rPr lang="en-US" sz="2000" b="0" i="0" dirty="0">
                <a:effectLst/>
              </a:rPr>
              <a:t>nor height nor depth, nor any other created thing, shall be able to separate us from the love of God which is in Christ Jesus our Lord.</a:t>
            </a:r>
            <a:br>
              <a:rPr lang="en-US" sz="2000" b="0" i="0" dirty="0">
                <a:effectLst/>
              </a:rPr>
            </a:br>
            <a:r>
              <a:rPr lang="en-US" sz="2000" b="0" i="0" dirty="0">
                <a:effectLst/>
              </a:rPr>
              <a:t>Romans 8: 33-39</a:t>
            </a:r>
            <a:endParaRPr lang="en-US" sz="2000" dirty="0"/>
          </a:p>
          <a:p>
            <a:pPr marL="0">
              <a:lnSpc>
                <a:spcPct val="100000"/>
              </a:lnSpc>
            </a:pPr>
            <a:endParaRPr lang="en-US" sz="13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77238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AAEEA-2500-4DDD-ACC9-FEB7789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FAITH!</a:t>
            </a:r>
          </a:p>
        </p:txBody>
      </p:sp>
      <p:pic>
        <p:nvPicPr>
          <p:cNvPr id="5122" name="Picture 2" descr="Golden Military Shield Illustration, Shield Clipart, Military Shield,  Golden Shield PNG and Vector with Transparent Background for Free Download">
            <a:extLst>
              <a:ext uri="{FF2B5EF4-FFF2-40B4-BE49-F238E27FC236}">
                <a16:creationId xmlns:a16="http://schemas.microsoft.com/office/drawing/2014/main" id="{6AF033C4-36E2-43EF-8D58-95F65E811C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0DC8-BD75-4140-973A-C74310A9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</a:rPr>
              <a:t>above all, taking the shield of faith with which, you will be able to quench all the fiery darts of the wicked one.</a:t>
            </a:r>
          </a:p>
          <a:p>
            <a:pPr marL="0" indent="0">
              <a:buNone/>
            </a:pPr>
            <a:r>
              <a:rPr lang="en-US" sz="2800" dirty="0"/>
              <a:t>Ephesians 6:16</a:t>
            </a:r>
          </a:p>
        </p:txBody>
      </p:sp>
    </p:spTree>
    <p:extLst>
      <p:ext uri="{BB962C8B-B14F-4D97-AF65-F5344CB8AC3E}">
        <p14:creationId xmlns:p14="http://schemas.microsoft.com/office/powerpoint/2010/main" val="1867390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AAEEA-2500-4DDD-ACC9-FEB7789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978619"/>
            <a:ext cx="599124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FAITH!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8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0DC8-BD75-4140-973A-C74310A9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8" y="2252870"/>
            <a:ext cx="5993892" cy="3560251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1800" b="0" i="0">
                <a:effectLst/>
              </a:rPr>
              <a:t>For whatever is born of God overcomes the world. And this is the victory that has overcome the world—our faith.</a:t>
            </a:r>
            <a:br>
              <a:rPr lang="en-US" sz="1800" b="0" i="0">
                <a:effectLst/>
              </a:rPr>
            </a:br>
            <a:r>
              <a:rPr lang="en-US" sz="1800" b="0" i="0">
                <a:effectLst/>
              </a:rPr>
              <a:t>1 John 5:4</a:t>
            </a:r>
            <a:endParaRPr lang="en-US" sz="1800"/>
          </a:p>
        </p:txBody>
      </p:sp>
      <p:pic>
        <p:nvPicPr>
          <p:cNvPr id="5122" name="Picture 2" descr="Golden Military Shield Illustration, Shield Clipart, Military Shield,  Golden Shield PNG and Vector with Transparent Background for Free Download">
            <a:extLst>
              <a:ext uri="{FF2B5EF4-FFF2-40B4-BE49-F238E27FC236}">
                <a16:creationId xmlns:a16="http://schemas.microsoft.com/office/drawing/2014/main" id="{6AF033C4-36E2-43EF-8D58-95F65E811C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"/>
          <a:stretch/>
        </p:blipFill>
        <p:spPr bwMode="auto">
          <a:xfrm>
            <a:off x="7679814" y="1286999"/>
            <a:ext cx="4097657" cy="418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91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 descr="Low Angle View Of Clouds In Sky">
            <a:extLst>
              <a:ext uri="{FF2B5EF4-FFF2-40B4-BE49-F238E27FC236}">
                <a16:creationId xmlns:a16="http://schemas.microsoft.com/office/drawing/2014/main" id="{DF4455DF-9359-4CDF-A431-C7E3B691B1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7" b="10134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0534E7-C69C-4B0A-898D-6C088968D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GB" sz="6600" dirty="0">
                <a:solidFill>
                  <a:schemeClr val="bg1"/>
                </a:solidFill>
              </a:rPr>
              <a:t>IDENTITY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0A862A-6818-4B75-80D0-79F464CD6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GB" b="1" i="1" dirty="0">
                <a:solidFill>
                  <a:schemeClr val="bg1"/>
                </a:solidFill>
              </a:rPr>
              <a:t>FIRST THING – KNOW WHO YOU ARE!!</a:t>
            </a:r>
          </a:p>
        </p:txBody>
      </p:sp>
    </p:spTree>
    <p:extLst>
      <p:ext uri="{BB962C8B-B14F-4D97-AF65-F5344CB8AC3E}">
        <p14:creationId xmlns:p14="http://schemas.microsoft.com/office/powerpoint/2010/main" val="2548786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108D317-7CBD-4897-BD1F-959436D2A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AAAEEA-2500-4DDD-ACC9-FEB7789D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5564" y="834888"/>
            <a:ext cx="4314645" cy="12689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/>
              <a:t>FAITH!</a:t>
            </a:r>
          </a:p>
        </p:txBody>
      </p:sp>
      <p:pic>
        <p:nvPicPr>
          <p:cNvPr id="5122" name="Picture 2" descr="Golden Military Shield Illustration, Shield Clipart, Military Shield,  Golden Shield PNG and Vector with Transparent Background for Free Download">
            <a:extLst>
              <a:ext uri="{FF2B5EF4-FFF2-40B4-BE49-F238E27FC236}">
                <a16:creationId xmlns:a16="http://schemas.microsoft.com/office/drawing/2014/main" id="{6AF033C4-36E2-43EF-8D58-95F65E811CB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0"/>
          <a:stretch/>
        </p:blipFill>
        <p:spPr bwMode="auto">
          <a:xfrm>
            <a:off x="20" y="10"/>
            <a:ext cx="6717436" cy="6857990"/>
          </a:xfrm>
          <a:custGeom>
            <a:avLst/>
            <a:gdLst/>
            <a:ahLst/>
            <a:cxnLst/>
            <a:rect l="l" t="t" r="r" b="b"/>
            <a:pathLst>
              <a:path w="6717456" h="6858000">
                <a:moveTo>
                  <a:pt x="0" y="0"/>
                </a:moveTo>
                <a:lnTo>
                  <a:pt x="6149468" y="0"/>
                </a:lnTo>
                <a:lnTo>
                  <a:pt x="6202448" y="162605"/>
                </a:lnTo>
                <a:cubicBezTo>
                  <a:pt x="6535625" y="1263763"/>
                  <a:pt x="6717456" y="2453207"/>
                  <a:pt x="6717456" y="3694043"/>
                </a:cubicBezTo>
                <a:cubicBezTo>
                  <a:pt x="6717456" y="4757617"/>
                  <a:pt x="6583866" y="5783433"/>
                  <a:pt x="6335883" y="6748259"/>
                </a:cubicBezTo>
                <a:lnTo>
                  <a:pt x="6305198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6297641-8B9F-4767-9606-8A11313227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89864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8F3CA65-EA00-46B4-9616-39E6853F7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31572" y="2240371"/>
            <a:ext cx="42062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0DC8-BD75-4140-973A-C74310A941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55563" y="2557587"/>
            <a:ext cx="4314645" cy="37173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000" b="1" i="0" dirty="0">
                <a:solidFill>
                  <a:srgbClr val="9E0B0F"/>
                </a:solidFill>
                <a:effectLst/>
                <a:latin typeface="arial" panose="020B0604020202020204" pitchFamily="34" charset="0"/>
              </a:rPr>
              <a:t>Fight</a:t>
            </a: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 the good </a:t>
            </a:r>
            <a:r>
              <a:rPr lang="en-GB" sz="2000" b="1" i="0" dirty="0">
                <a:solidFill>
                  <a:srgbClr val="9E0B0F"/>
                </a:solidFill>
                <a:effectLst/>
                <a:latin typeface="arial" panose="020B0604020202020204" pitchFamily="34" charset="0"/>
              </a:rPr>
              <a:t>fight</a:t>
            </a: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en-GB" sz="2000" b="1" i="0" dirty="0">
                <a:solidFill>
                  <a:srgbClr val="9E0B0F"/>
                </a:solidFill>
                <a:effectLst/>
                <a:latin typeface="arial" panose="020B0604020202020204" pitchFamily="34" charset="0"/>
              </a:rPr>
              <a:t>faith</a:t>
            </a: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, lay hold on eternal life, to which you were also called and have confessed the good confession in the presence of many witnesses.</a:t>
            </a:r>
            <a:b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</a:br>
            <a:r>
              <a:rPr lang="en-GB" sz="2000" b="0" i="0" dirty="0">
                <a:solidFill>
                  <a:srgbClr val="01103A"/>
                </a:solidFill>
                <a:effectLst/>
                <a:latin typeface="arial" panose="020B0604020202020204" pitchFamily="34" charset="0"/>
              </a:rPr>
              <a:t>1 Timothy 6:12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4717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Call to Action: To Win the Battle, We Need to Stay Home">
            <a:extLst>
              <a:ext uri="{FF2B5EF4-FFF2-40B4-BE49-F238E27FC236}">
                <a16:creationId xmlns:a16="http://schemas.microsoft.com/office/drawing/2014/main" id="{4B70BB3C-93D5-4A6A-BB2A-50BAD21E16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r="17943" b="1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D5C5-D897-44E7-84FC-1F950A13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SWORD OF THE SPIRIT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BA9A6-E523-40DA-AE9F-EA148EB9C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8600" y="4872922"/>
            <a:ext cx="4023360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…</a:t>
            </a:r>
            <a:r>
              <a:rPr lang="en-US" sz="2000" b="0" i="0">
                <a:effectLst/>
              </a:rPr>
              <a:t>the sword of the Spirit, which is the word of God;</a:t>
            </a:r>
            <a:endParaRPr lang="en-US" sz="200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95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3" name="Rectangle 19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A Call to Action: To Win the Battle, We Need to Stay Home">
            <a:extLst>
              <a:ext uri="{FF2B5EF4-FFF2-40B4-BE49-F238E27FC236}">
                <a16:creationId xmlns:a16="http://schemas.microsoft.com/office/drawing/2014/main" id="{4B70BB3C-93D5-4A6A-BB2A-50BAD21E161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r="17945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BD5C5-D897-44E7-84FC-1F950A130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SWORD OF THE SPIRIT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BA9A6-E523-40DA-AE9F-EA148EB9C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b="0" i="0">
                <a:effectLst/>
              </a:rPr>
              <a:t>For the word of God </a:t>
            </a:r>
            <a:r>
              <a:rPr lang="en-US" sz="1700" b="0" i="1">
                <a:effectLst/>
              </a:rPr>
              <a:t>is</a:t>
            </a:r>
            <a:r>
              <a:rPr lang="en-US" sz="1700" b="0" i="0">
                <a:effectLst/>
              </a:rPr>
              <a:t> living and powerful, and sharper than any two-edged sword, piercing even to the division of soul and spirit, and of joints and marrow, and is a discerner of the thoughts and intents of the heart.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Hebrews 4:12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3466489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8" name="Rectangle 76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79" name="Rectangle 78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0" name="Rectangle 80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181" name="Rectangle 82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82" name="Rectangle 84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A219-F944-41C0-AB73-9029FC59F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PRAYER</a:t>
            </a:r>
          </a:p>
        </p:txBody>
      </p:sp>
      <p:sp>
        <p:nvSpPr>
          <p:cNvPr id="7183" name="Rectangle 86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84" name="Rectangle 88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utoShape 6" descr="How are heroes defined? - Quora">
            <a:extLst>
              <a:ext uri="{FF2B5EF4-FFF2-40B4-BE49-F238E27FC236}">
                <a16:creationId xmlns:a16="http://schemas.microsoft.com/office/drawing/2014/main" id="{1EBB893B-9648-4AB1-9D95-9DB6AFF2CF5E}"/>
              </a:ext>
            </a:extLst>
          </p:cNvPr>
          <p:cNvSpPr>
            <a:spLocks noGrp="1" noChangeAspect="1" noChangeArrowheads="1"/>
          </p:cNvSpPr>
          <p:nvPr>
            <p:ph sz="half" idx="2"/>
          </p:nvPr>
        </p:nvSpPr>
        <p:spPr bwMode="auto">
          <a:xfrm>
            <a:off x="841248" y="2252870"/>
            <a:ext cx="3412219" cy="356025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700" b="0" i="0">
                <a:effectLst/>
              </a:rPr>
              <a:t>For the </a:t>
            </a:r>
            <a:r>
              <a:rPr lang="en-US" sz="1700" b="1" i="0">
                <a:effectLst/>
              </a:rPr>
              <a:t>weapons</a:t>
            </a:r>
            <a:r>
              <a:rPr lang="en-US" sz="1700" b="0" i="0">
                <a:effectLst/>
              </a:rPr>
              <a:t> of our </a:t>
            </a:r>
            <a:r>
              <a:rPr lang="en-US" sz="1700" b="1" i="0">
                <a:effectLst/>
              </a:rPr>
              <a:t>warfare</a:t>
            </a:r>
            <a:r>
              <a:rPr lang="en-US" sz="1700" b="0" i="0">
                <a:effectLst/>
              </a:rPr>
              <a:t> </a:t>
            </a:r>
            <a:r>
              <a:rPr lang="en-US" sz="1700" b="0" i="1">
                <a:effectLst/>
              </a:rPr>
              <a:t>are</a:t>
            </a:r>
            <a:r>
              <a:rPr lang="en-US" sz="1700" b="0" i="0">
                <a:effectLst/>
              </a:rPr>
              <a:t> not carnal but mighty in God for pulling down strongholds,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2 Corinthians 10:4</a:t>
            </a:r>
            <a:endParaRPr lang="en-US" sz="1700"/>
          </a:p>
        </p:txBody>
      </p:sp>
      <p:pic>
        <p:nvPicPr>
          <p:cNvPr id="7176" name="Picture 8" descr="How are heroes defined? - Quora">
            <a:extLst>
              <a:ext uri="{FF2B5EF4-FFF2-40B4-BE49-F238E27FC236}">
                <a16:creationId xmlns:a16="http://schemas.microsoft.com/office/drawing/2014/main" id="{F4F8C867-85B1-4629-9D3A-906A14890E9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760705"/>
            <a:ext cx="6656832" cy="523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453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6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97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98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199" name="Rectangle 76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8EF6C3-1DC4-42EA-A0D5-A85DF40E8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/>
              <a:t>PRAYER</a:t>
            </a:r>
          </a:p>
        </p:txBody>
      </p:sp>
      <p:sp>
        <p:nvSpPr>
          <p:cNvPr id="8200" name="Rectangle 78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01" name="Rectangle 80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D8420-4DC1-4187-A37F-A8AF5AFB8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479" y="2688336"/>
            <a:ext cx="4498848" cy="3584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700" b="0" i="0">
                <a:effectLst/>
              </a:rPr>
              <a:t>For we do not wrestle against flesh and blood, but against principalities, against powers, against the rulers of the darkness of this age,</a:t>
            </a:r>
            <a:r>
              <a:rPr lang="en-US" sz="1700" b="0" i="0" u="none" strike="noStrike">
                <a:effectLst/>
              </a:rPr>
              <a:t>[fn]</a:t>
            </a:r>
            <a:r>
              <a:rPr lang="en-US" sz="1700" b="0" i="0">
                <a:effectLst/>
              </a:rPr>
              <a:t> against spiritual </a:t>
            </a:r>
            <a:r>
              <a:rPr lang="en-US" sz="1700" b="0" i="1">
                <a:effectLst/>
              </a:rPr>
              <a:t>hosts</a:t>
            </a:r>
            <a:r>
              <a:rPr lang="en-US" sz="1700" b="0" i="0">
                <a:effectLst/>
              </a:rPr>
              <a:t> of wickedness in the heavenly </a:t>
            </a:r>
            <a:r>
              <a:rPr lang="en-US" sz="1700" b="0" i="1">
                <a:effectLst/>
              </a:rPr>
              <a:t>places.</a:t>
            </a:r>
          </a:p>
          <a:p>
            <a:r>
              <a:rPr lang="en-US" sz="1700" b="0" i="0">
                <a:effectLst/>
              </a:rPr>
              <a:t>praying always with all prayer and supplication in the Spirit, being watchful to this end with all perseverance and supplication for all the saints—</a:t>
            </a:r>
            <a:br>
              <a:rPr lang="en-US" sz="1700" b="0" i="0">
                <a:effectLst/>
              </a:rPr>
            </a:br>
            <a:r>
              <a:rPr lang="en-US" sz="1700" b="0" i="0">
                <a:effectLst/>
              </a:rPr>
              <a:t>Ephesians 6:12,18</a:t>
            </a:r>
            <a:endParaRPr lang="en-US" sz="1700"/>
          </a:p>
        </p:txBody>
      </p:sp>
      <p:pic>
        <p:nvPicPr>
          <p:cNvPr id="8194" name="Picture 2" descr="Pin on Armor Of God">
            <a:extLst>
              <a:ext uri="{FF2B5EF4-FFF2-40B4-BE49-F238E27FC236}">
                <a16:creationId xmlns:a16="http://schemas.microsoft.com/office/drawing/2014/main" id="{E6BC036C-39A7-49F6-B07C-F46B4F08BCF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7" r="1" b="17613"/>
          <a:stretch/>
        </p:blipFill>
        <p:spPr bwMode="auto"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noFill/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373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2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4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25" name="Rectangle 76">
            <a:extLst>
              <a:ext uri="{FF2B5EF4-FFF2-40B4-BE49-F238E27FC236}">
                <a16:creationId xmlns:a16="http://schemas.microsoft.com/office/drawing/2014/main" id="{1ECAB1E8-8195-4748-BE71-FF806D8689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26" name="!!text rectangle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291B8-0AB6-4BB9-A9EF-25762C594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Summary </a:t>
            </a:r>
          </a:p>
        </p:txBody>
      </p:sp>
      <p:sp>
        <p:nvSpPr>
          <p:cNvPr id="9227" name="!!accent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043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8" name="Rectangle 82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121408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9" name="Content Placeholder 2">
            <a:extLst>
              <a:ext uri="{FF2B5EF4-FFF2-40B4-BE49-F238E27FC236}">
                <a16:creationId xmlns:a16="http://schemas.microsoft.com/office/drawing/2014/main" id="{8B57749F-232E-46C0-9DC0-3856E4FA0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1247" y="2359152"/>
            <a:ext cx="3410712" cy="342504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/>
              <a:t>Be Strong in Spirit</a:t>
            </a:r>
          </a:p>
          <a:p>
            <a:r>
              <a:rPr lang="en-US" sz="1700"/>
              <a:t>Control Your Flesh</a:t>
            </a:r>
          </a:p>
          <a:p>
            <a:r>
              <a:rPr lang="en-US" sz="1700"/>
              <a:t>Reduce Temptations</a:t>
            </a:r>
          </a:p>
          <a:p>
            <a:r>
              <a:rPr lang="en-US" sz="1700"/>
              <a:t>Resist The Devil</a:t>
            </a:r>
          </a:p>
          <a:p>
            <a:r>
              <a:rPr lang="en-US" sz="1700"/>
              <a:t>Cast Out demons</a:t>
            </a:r>
          </a:p>
        </p:txBody>
      </p:sp>
      <p:pic>
        <p:nvPicPr>
          <p:cNvPr id="9218" name="Picture 2" descr="The God Of Victory - Joy! Digital">
            <a:extLst>
              <a:ext uri="{FF2B5EF4-FFF2-40B4-BE49-F238E27FC236}">
                <a16:creationId xmlns:a16="http://schemas.microsoft.com/office/drawing/2014/main" id="{B9DC80FF-450D-44D1-9FC7-B26A93A53D6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r="6592"/>
          <a:stretch/>
        </p:blipFill>
        <p:spPr bwMode="auto">
          <a:xfrm>
            <a:off x="5124450" y="634382"/>
            <a:ext cx="6657213" cy="549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301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45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6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47" name="Rectangle 76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248" name="Rectangle 78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49" name="Rectangle 80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779147-F5A6-4458-9147-D168C8A8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VICTORY!!</a:t>
            </a:r>
          </a:p>
        </p:txBody>
      </p:sp>
      <p:sp>
        <p:nvSpPr>
          <p:cNvPr id="10250" name="Rectangle 82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VICTORY Is In Sight! – Sain Publications">
            <a:extLst>
              <a:ext uri="{FF2B5EF4-FFF2-40B4-BE49-F238E27FC236}">
                <a16:creationId xmlns:a16="http://schemas.microsoft.com/office/drawing/2014/main" id="{00A1DCDB-D79C-43E7-89CD-D685419F70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6" b="-1"/>
          <a:stretch/>
        </p:blipFill>
        <p:spPr bwMode="auto">
          <a:xfrm>
            <a:off x="908304" y="2478024"/>
            <a:ext cx="6009855" cy="369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67FD92-301D-49AB-93BE-77EA69BF0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</a:rPr>
              <a:t>But thanks </a:t>
            </a:r>
            <a:r>
              <a:rPr lang="en-US" sz="2800" b="0" i="1" dirty="0">
                <a:effectLst/>
              </a:rPr>
              <a:t>be</a:t>
            </a:r>
            <a:r>
              <a:rPr lang="en-US" sz="2800" b="0" i="0" dirty="0">
                <a:effectLst/>
              </a:rPr>
              <a:t> to God, who gives us the victory through our Lord Jesus Christ.</a:t>
            </a:r>
            <a:br>
              <a:rPr lang="en-US" sz="2800" b="0" i="0" dirty="0">
                <a:effectLst/>
              </a:rPr>
            </a:br>
            <a:br>
              <a:rPr lang="en-US" sz="2800" b="0" i="0" dirty="0">
                <a:effectLst/>
              </a:rPr>
            </a:br>
            <a:r>
              <a:rPr lang="en-US" sz="2800" b="0" i="0" dirty="0">
                <a:effectLst/>
              </a:rPr>
              <a:t>1 Corinthians 15:57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60074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34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69" name="Rectangle 136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70" name="Rectangle 138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B59CB-99FA-4AC6-B718-63293782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VICTORY!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4B1C50-89E5-4BC2-B75E-718D7B1F0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b="0" i="0" dirty="0">
                <a:effectLst/>
              </a:rPr>
              <a:t>I </a:t>
            </a:r>
            <a:r>
              <a:rPr lang="en-US" sz="2000" b="1" i="0" dirty="0">
                <a:effectLst/>
              </a:rPr>
              <a:t>can</a:t>
            </a:r>
            <a:r>
              <a:rPr lang="en-US" sz="2000" b="0" i="0" dirty="0">
                <a:effectLst/>
              </a:rPr>
              <a:t> </a:t>
            </a:r>
            <a:r>
              <a:rPr lang="en-US" sz="2000" b="1" i="0" dirty="0">
                <a:effectLst/>
              </a:rPr>
              <a:t>do</a:t>
            </a:r>
            <a:r>
              <a:rPr lang="en-US" sz="2000" b="0" i="0" dirty="0">
                <a:effectLst/>
              </a:rPr>
              <a:t> </a:t>
            </a:r>
            <a:r>
              <a:rPr lang="en-US" sz="2000" b="1" i="0" dirty="0">
                <a:effectLst/>
              </a:rPr>
              <a:t>all</a:t>
            </a:r>
            <a:r>
              <a:rPr lang="en-US" sz="2000" b="0" i="0" dirty="0">
                <a:effectLst/>
              </a:rPr>
              <a:t> </a:t>
            </a:r>
            <a:r>
              <a:rPr lang="en-US" sz="2000" b="1" i="0" dirty="0">
                <a:effectLst/>
              </a:rPr>
              <a:t>things</a:t>
            </a:r>
            <a:r>
              <a:rPr lang="en-US" sz="2000" b="0" i="0" dirty="0">
                <a:effectLst/>
              </a:rPr>
              <a:t> </a:t>
            </a:r>
            <a:r>
              <a:rPr lang="en-US" sz="2000" b="0" i="0">
                <a:effectLst/>
              </a:rPr>
              <a:t>through Christ who strengthens me.</a:t>
            </a:r>
            <a:br>
              <a:rPr lang="en-US" sz="2000" b="0" i="0">
                <a:effectLst/>
              </a:rPr>
            </a:br>
            <a:r>
              <a:rPr lang="en-US" sz="2000" b="0" i="0" dirty="0" err="1">
                <a:effectLst/>
              </a:rPr>
              <a:t>Phillipians</a:t>
            </a:r>
            <a:r>
              <a:rPr lang="en-US" sz="2000" b="0" i="0" dirty="0">
                <a:effectLst/>
              </a:rPr>
              <a:t> 4:13</a:t>
            </a:r>
            <a:endParaRPr lang="en-US" sz="2000" dirty="0"/>
          </a:p>
        </p:txBody>
      </p:sp>
      <p:sp>
        <p:nvSpPr>
          <p:cNvPr id="11271" name="Rectangle 14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72" name="Rectangle 14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6" name="Picture 2" descr="Stream Victory - Epic Motivational Background Music / Action Cinematic  Music (FREE DOWNLOAD) by AShamaluevMusic | Listen online for free on  SoundCloud">
            <a:extLst>
              <a:ext uri="{FF2B5EF4-FFF2-40B4-BE49-F238E27FC236}">
                <a16:creationId xmlns:a16="http://schemas.microsoft.com/office/drawing/2014/main" id="{22ADF17E-5199-472F-8FE0-498B7E39E13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" r="-1" b="-1"/>
          <a:stretch/>
        </p:blipFill>
        <p:spPr bwMode="auto">
          <a:xfrm>
            <a:off x="5549778" y="625683"/>
            <a:ext cx="5476022" cy="545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39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2F0486-ED89-4E56-8103-9D8F8256C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GB" dirty="0"/>
              <a:t>IDENTITY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FD592237-7CFD-4C40-97E6-AA75BBA746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0757570"/>
              </p:ext>
            </p:extLst>
          </p:nvPr>
        </p:nvGraphicFramePr>
        <p:xfrm>
          <a:off x="5434149" y="932688"/>
          <a:ext cx="5916603" cy="4992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05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4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6" name="Rectangle 76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t 100+ Cloud Pictures [HQ] | Download Free Images on Unsplash">
            <a:extLst>
              <a:ext uri="{FF2B5EF4-FFF2-40B4-BE49-F238E27FC236}">
                <a16:creationId xmlns:a16="http://schemas.microsoft.com/office/drawing/2014/main" id="{D318B829-C302-46C4-B0B0-0B75F0647B0B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2" r="4730" b="-2"/>
          <a:stretch/>
        </p:blipFill>
        <p:spPr bwMode="auto"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47" name="Freeform: Shape 78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48" name="Freeform: Shape 80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B1B0E6-0140-47D9-B9C1-10C91A9A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YOU ARE IN CHRIST!</a:t>
            </a:r>
          </a:p>
        </p:txBody>
      </p:sp>
      <p:sp>
        <p:nvSpPr>
          <p:cNvPr id="1049" name="Rectangle 8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C8370-A1F1-46D2-AF4C-88C6D1F3F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0" i="0" dirty="0">
                <a:effectLst/>
              </a:rPr>
              <a:t>Therefore, if anyone </a:t>
            </a:r>
            <a:r>
              <a:rPr lang="en-US" b="0" i="1" dirty="0">
                <a:effectLst/>
              </a:rPr>
              <a:t>is</a:t>
            </a:r>
            <a:r>
              <a:rPr lang="en-US" b="0" i="0" dirty="0">
                <a:effectLst/>
              </a:rPr>
              <a:t> in Christ, </a:t>
            </a:r>
            <a:r>
              <a:rPr lang="en-US" b="0" i="1" dirty="0">
                <a:effectLst/>
              </a:rPr>
              <a:t>he/she is</a:t>
            </a:r>
            <a:r>
              <a:rPr lang="en-US" b="0" i="0" dirty="0">
                <a:effectLst/>
              </a:rPr>
              <a:t> a new creation; old things have passed away; behold, all things have become new.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2 Corinthians 5:17</a:t>
            </a:r>
          </a:p>
          <a:p>
            <a:pPr marL="0" indent="0">
              <a:buNone/>
            </a:pPr>
            <a:r>
              <a:rPr lang="en-US" sz="1700" dirty="0"/>
              <a:t>Many believers think they know this scripture, but it is not a REALITY in their hearts!!</a:t>
            </a:r>
          </a:p>
        </p:txBody>
      </p:sp>
    </p:spTree>
    <p:extLst>
      <p:ext uri="{BB962C8B-B14F-4D97-AF65-F5344CB8AC3E}">
        <p14:creationId xmlns:p14="http://schemas.microsoft.com/office/powerpoint/2010/main" val="202583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95077C-8EC0-4935-9443-37F31213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IDENTITY –You Are Spirit!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hd 1080 clouds Stock Footage Video (100% Royalty-free) 1310539 |  Shutterstock">
            <a:extLst>
              <a:ext uri="{FF2B5EF4-FFF2-40B4-BE49-F238E27FC236}">
                <a16:creationId xmlns:a16="http://schemas.microsoft.com/office/drawing/2014/main" id="{D01FDA85-58A4-4648-8D7F-B37914D1D2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r="45" b="-2"/>
          <a:stretch/>
        </p:blipFill>
        <p:spPr bwMode="auto">
          <a:xfrm>
            <a:off x="429768" y="1721922"/>
            <a:ext cx="6704891" cy="452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A6310-EC1F-427B-8ACD-76BC69CCDE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8752" y="2020824"/>
            <a:ext cx="3455097" cy="39593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700" b="1" i="0" baseline="30000">
                <a:effectLst/>
              </a:rPr>
              <a:t>26 </a:t>
            </a:r>
            <a:r>
              <a:rPr lang="en-US" sz="1700" b="0" i="0">
                <a:effectLst/>
              </a:rPr>
              <a:t>I will give you a new heart and put </a:t>
            </a:r>
            <a:r>
              <a:rPr lang="en-US" sz="1700" b="0" i="0">
                <a:effectLst/>
                <a:highlight>
                  <a:srgbClr val="FFFF00"/>
                </a:highlight>
              </a:rPr>
              <a:t>a new spirit </a:t>
            </a:r>
            <a:r>
              <a:rPr lang="en-US" sz="1700" b="0" i="0">
                <a:effectLst/>
              </a:rPr>
              <a:t>within you; I will take the heart of stone out of your flesh and give you a heart of flesh. </a:t>
            </a:r>
            <a:r>
              <a:rPr lang="en-US" sz="1700" b="1" i="0" baseline="30000">
                <a:effectLst/>
              </a:rPr>
              <a:t>27 </a:t>
            </a:r>
            <a:r>
              <a:rPr lang="en-US" sz="1700" b="0" i="0">
                <a:effectLst/>
              </a:rPr>
              <a:t>I will put </a:t>
            </a:r>
            <a:r>
              <a:rPr lang="en-US" sz="1700" b="0" i="0">
                <a:effectLst/>
                <a:highlight>
                  <a:srgbClr val="FFFF00"/>
                </a:highlight>
              </a:rPr>
              <a:t>My Spirit </a:t>
            </a:r>
            <a:r>
              <a:rPr lang="en-US" sz="1700" b="0" i="0">
                <a:effectLst/>
              </a:rPr>
              <a:t>within you and cause you to walk in My statutes, and you will keep My judgments and do </a:t>
            </a:r>
            <a:r>
              <a:rPr lang="en-US" sz="1700" b="0" i="1">
                <a:effectLst/>
              </a:rPr>
              <a:t>them. </a:t>
            </a:r>
            <a:r>
              <a:rPr lang="en-US" sz="1700" i="1" dirty="0"/>
              <a:t>Ezekiel 36:26</a:t>
            </a:r>
            <a:endParaRPr lang="en-US" sz="1700" i="1"/>
          </a:p>
          <a:p>
            <a:pPr marL="0">
              <a:lnSpc>
                <a:spcPct val="100000"/>
              </a:lnSpc>
            </a:pPr>
            <a:r>
              <a:rPr lang="en-US" sz="1700" i="1" dirty="0"/>
              <a:t>Two distinct things: a new spirit is different from My Spirit….God’s Spirit is NOT new, ours is.</a:t>
            </a:r>
            <a:endParaRPr lang="en-US" sz="1700"/>
          </a:p>
        </p:txBody>
      </p:sp>
    </p:spTree>
    <p:extLst>
      <p:ext uri="{BB962C8B-B14F-4D97-AF65-F5344CB8AC3E}">
        <p14:creationId xmlns:p14="http://schemas.microsoft.com/office/powerpoint/2010/main" val="11085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9" name="p!!Rectangle">
            <a:extLst>
              <a:ext uri="{FF2B5EF4-FFF2-40B4-BE49-F238E27FC236}">
                <a16:creationId xmlns:a16="http://schemas.microsoft.com/office/drawing/2014/main" id="{E0B3B37B-5EEE-4DC4-802A-66F9A2C94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oo Embarrassed to Ask: What Is &amp;#39;The Cloud&amp;#39; and How Does It Work? - Vox">
            <a:extLst>
              <a:ext uri="{FF2B5EF4-FFF2-40B4-BE49-F238E27FC236}">
                <a16:creationId xmlns:a16="http://schemas.microsoft.com/office/drawing/2014/main" id="{C3EA80F6-04F8-4176-8AB1-2B2C7A0A054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" name="m!!text rectangle">
            <a:extLst>
              <a:ext uri="{FF2B5EF4-FFF2-40B4-BE49-F238E27FC236}">
                <a16:creationId xmlns:a16="http://schemas.microsoft.com/office/drawing/2014/main" id="{494CEDA0-FD8E-491B-8792-69F93BDA3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0079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CDD712-52AE-4529-B028-87312DD1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449" y="980368"/>
            <a:ext cx="3666744" cy="11064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IDENTITY – New Man</a:t>
            </a:r>
          </a:p>
        </p:txBody>
      </p:sp>
      <p:sp>
        <p:nvSpPr>
          <p:cNvPr id="53" name="m!!accent">
            <a:extLst>
              <a:ext uri="{FF2B5EF4-FFF2-40B4-BE49-F238E27FC236}">
                <a16:creationId xmlns:a16="http://schemas.microsoft.com/office/drawing/2014/main" id="{0FD3EBBB-DFE8-4525-B1BF-BE7BBC8D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6071" y="116128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9362A14-6FB8-4FFC-AAA0-2E5AFF8A8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21577" y="2113280"/>
            <a:ext cx="3502152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0772E-BE55-490C-A396-CA5520239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73449" y="2354199"/>
            <a:ext cx="3666744" cy="3461331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500" b="1" i="0" baseline="30000">
                <a:effectLst/>
              </a:rPr>
              <a:t>24 </a:t>
            </a:r>
            <a:r>
              <a:rPr lang="en-US" sz="1500" b="0" i="0">
                <a:effectLst/>
              </a:rPr>
              <a:t>and that you put on the </a:t>
            </a:r>
            <a:r>
              <a:rPr lang="en-US" sz="1500" b="0" i="0">
                <a:effectLst/>
                <a:highlight>
                  <a:srgbClr val="FFFF00"/>
                </a:highlight>
              </a:rPr>
              <a:t>new man </a:t>
            </a:r>
            <a:r>
              <a:rPr lang="en-US" sz="1500" b="0" i="0">
                <a:effectLst/>
              </a:rPr>
              <a:t>which was created according to God, in true righteousness and holiness.</a:t>
            </a:r>
            <a:br>
              <a:rPr lang="en-US" sz="1500" b="0" i="0">
                <a:effectLst/>
              </a:rPr>
            </a:br>
            <a:r>
              <a:rPr lang="en-US" sz="1500" b="0" i="0">
                <a:effectLst/>
              </a:rPr>
              <a:t>Ephesians 4:24 NKJV</a:t>
            </a:r>
            <a:endParaRPr lang="en-US" sz="1500" b="1" i="0" baseline="30000">
              <a:effectLst/>
            </a:endParaRPr>
          </a:p>
          <a:p>
            <a:pPr>
              <a:lnSpc>
                <a:spcPct val="100000"/>
              </a:lnSpc>
            </a:pPr>
            <a:endParaRPr lang="en-US" sz="1500" b="1" baseline="30000"/>
          </a:p>
          <a:p>
            <a:pPr>
              <a:lnSpc>
                <a:spcPct val="100000"/>
              </a:lnSpc>
            </a:pPr>
            <a:endParaRPr lang="en-US" sz="1500" b="1" i="0" baseline="30000">
              <a:effectLst/>
            </a:endParaRPr>
          </a:p>
          <a:p>
            <a:pPr>
              <a:lnSpc>
                <a:spcPct val="100000"/>
              </a:lnSpc>
            </a:pPr>
            <a:r>
              <a:rPr lang="en-US" sz="1500" b="1" i="0" baseline="30000">
                <a:effectLst/>
              </a:rPr>
              <a:t>24 </a:t>
            </a:r>
            <a:r>
              <a:rPr lang="en-US" sz="1500" b="0" i="0">
                <a:effectLst/>
              </a:rPr>
              <a:t>and put on the </a:t>
            </a:r>
            <a:r>
              <a:rPr lang="en-US" sz="1500" b="0" i="0">
                <a:effectLst/>
                <a:highlight>
                  <a:srgbClr val="FFFF00"/>
                </a:highlight>
              </a:rPr>
              <a:t>new self </a:t>
            </a:r>
            <a:r>
              <a:rPr lang="en-US" sz="1500" b="0" i="0">
                <a:effectLst/>
              </a:rPr>
              <a:t>[the regenerated and renewed nature], created in God’s image, [godlike] in the righteousness and holiness of the truth. Ephesians 4:24 AMP</a:t>
            </a: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71025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Everything You Need to Know About Clouds">
            <a:extLst>
              <a:ext uri="{FF2B5EF4-FFF2-40B4-BE49-F238E27FC236}">
                <a16:creationId xmlns:a16="http://schemas.microsoft.com/office/drawing/2014/main" id="{EBB894D2-EF99-48F0-A063-678B292AB7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r="19467" b="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14767-489B-4407-822D-F949C529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IDENTITY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A5CC0-CB7A-48CC-B7FE-00789B9548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b="1" i="0" baseline="30000" dirty="0">
                <a:effectLst/>
              </a:rPr>
              <a:t>10 </a:t>
            </a:r>
            <a:r>
              <a:rPr lang="en-US" b="0" i="0" dirty="0">
                <a:effectLst/>
              </a:rPr>
              <a:t>and have put on the </a:t>
            </a:r>
            <a:r>
              <a:rPr lang="en-US" b="0" i="0" dirty="0">
                <a:effectLst/>
                <a:highlight>
                  <a:srgbClr val="FFFF00"/>
                </a:highlight>
              </a:rPr>
              <a:t>new </a:t>
            </a:r>
            <a:r>
              <a:rPr lang="en-US" b="0" i="1" dirty="0">
                <a:effectLst/>
                <a:highlight>
                  <a:srgbClr val="FFFF00"/>
                </a:highlight>
              </a:rPr>
              <a:t>man</a:t>
            </a:r>
            <a:r>
              <a:rPr lang="en-US" b="0" i="0" dirty="0">
                <a:effectLst/>
                <a:highlight>
                  <a:srgbClr val="FFFF00"/>
                </a:highlight>
              </a:rPr>
              <a:t> </a:t>
            </a:r>
            <a:r>
              <a:rPr lang="en-US" b="0" i="0" dirty="0">
                <a:effectLst/>
              </a:rPr>
              <a:t>who is renewed in knowledge 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according to the image of Him who created him,</a:t>
            </a:r>
            <a:br>
              <a:rPr lang="en-US" b="0" i="0" dirty="0">
                <a:effectLst/>
              </a:rPr>
            </a:br>
            <a:r>
              <a:rPr lang="en-US" b="0" i="0" dirty="0">
                <a:effectLst/>
              </a:rPr>
              <a:t>Colossians 3:10</a:t>
            </a:r>
          </a:p>
        </p:txBody>
      </p:sp>
    </p:spTree>
    <p:extLst>
      <p:ext uri="{BB962C8B-B14F-4D97-AF65-F5344CB8AC3E}">
        <p14:creationId xmlns:p14="http://schemas.microsoft.com/office/powerpoint/2010/main" val="1501934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D6FBB9D-1CAA-4D05-AB33-BABDFE17B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04727B71-B4B6-4823-80A1-68C40B475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79A6DB05-9FB5-4B07-8675-74C23D4FD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3" name="Freeform: Shape 142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5" name="Freeform: Shape 144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BEC24-B18E-4EC6-B6BA-C14652C84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IDENTITY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6A7C6B-B6C7-44E2-9D70-9C614A214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700" b="0" i="0" dirty="0">
                <a:effectLst/>
              </a:rPr>
              <a:t>having been </a:t>
            </a:r>
            <a:r>
              <a:rPr lang="en-US" sz="1700" b="0" i="0" dirty="0">
                <a:effectLst/>
                <a:highlight>
                  <a:srgbClr val="FFFF00"/>
                </a:highlight>
              </a:rPr>
              <a:t>born again</a:t>
            </a:r>
            <a:r>
              <a:rPr lang="en-US" sz="1700" b="0" i="0" dirty="0">
                <a:effectLst/>
              </a:rPr>
              <a:t>, not of corruptible seed but </a:t>
            </a:r>
            <a:r>
              <a:rPr lang="en-US" sz="1700" b="0" i="0" dirty="0">
                <a:effectLst/>
                <a:highlight>
                  <a:srgbClr val="FFFF00"/>
                </a:highlight>
              </a:rPr>
              <a:t>incorruptible</a:t>
            </a:r>
            <a:r>
              <a:rPr lang="en-US" sz="1700" b="0" i="0" dirty="0">
                <a:effectLst/>
              </a:rPr>
              <a:t>, through the word of God which lives and abides forever,</a:t>
            </a:r>
            <a:br>
              <a:rPr lang="en-US" sz="1700" b="0" i="0" dirty="0">
                <a:effectLst/>
              </a:rPr>
            </a:br>
            <a:r>
              <a:rPr lang="en-US" sz="1700" b="0" i="0" dirty="0">
                <a:effectLst/>
              </a:rPr>
              <a:t>1 Peter 1:23</a:t>
            </a:r>
            <a:endParaRPr lang="en-US" sz="1700" dirty="0"/>
          </a:p>
        </p:txBody>
      </p:sp>
      <p:pic>
        <p:nvPicPr>
          <p:cNvPr id="1026" name="Picture 2" descr="Controversial Climate-Change Solution May Be In The Clouds | TechCrunch">
            <a:extLst>
              <a:ext uri="{FF2B5EF4-FFF2-40B4-BE49-F238E27FC236}">
                <a16:creationId xmlns:a16="http://schemas.microsoft.com/office/drawing/2014/main" id="{E87D61E2-BBDC-4A8B-AD21-BA2AA32468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9" b="-1"/>
          <a:stretch/>
        </p:blipFill>
        <p:spPr bwMode="auto">
          <a:xfrm>
            <a:off x="4901184" y="1145831"/>
            <a:ext cx="6922008" cy="466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11980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1611</Words>
  <Application>Microsoft Office PowerPoint</Application>
  <PresentationFormat>Widescreen</PresentationFormat>
  <Paragraphs>107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Arial</vt:lpstr>
      <vt:lpstr>Calibri</vt:lpstr>
      <vt:lpstr>Neue Haas Grotesk Text Pro</vt:lpstr>
      <vt:lpstr>system-ui</vt:lpstr>
      <vt:lpstr>AccentBoxVTI</vt:lpstr>
      <vt:lpstr>How To Overcome The Devil</vt:lpstr>
      <vt:lpstr>INTRODUCTION</vt:lpstr>
      <vt:lpstr>IDENTITY</vt:lpstr>
      <vt:lpstr>IDENTITY</vt:lpstr>
      <vt:lpstr>YOU ARE IN CHRIST!</vt:lpstr>
      <vt:lpstr>IDENTITY –You Are Spirit!</vt:lpstr>
      <vt:lpstr>IDENTITY – New Man</vt:lpstr>
      <vt:lpstr>IDENTITY</vt:lpstr>
      <vt:lpstr>IDENTITY</vt:lpstr>
      <vt:lpstr>IDENTITY</vt:lpstr>
      <vt:lpstr>IDENTITY</vt:lpstr>
      <vt:lpstr>ARMOURY</vt:lpstr>
      <vt:lpstr>ARMOURY</vt:lpstr>
      <vt:lpstr>ARMOURY</vt:lpstr>
      <vt:lpstr>TRUTH</vt:lpstr>
      <vt:lpstr>TRUTH</vt:lpstr>
      <vt:lpstr>RIGHTEOUSNESS</vt:lpstr>
      <vt:lpstr>RIGHTEOUSNESS</vt:lpstr>
      <vt:lpstr>RIGHTEOUSNESS</vt:lpstr>
      <vt:lpstr>RIGHTEOUSNESS</vt:lpstr>
      <vt:lpstr>GOSPEL BOOTS</vt:lpstr>
      <vt:lpstr>GOSPEL BOOTS</vt:lpstr>
      <vt:lpstr>SALVATION</vt:lpstr>
      <vt:lpstr>SALVATION</vt:lpstr>
      <vt:lpstr>SALVATION</vt:lpstr>
      <vt:lpstr>SALVATION</vt:lpstr>
      <vt:lpstr>SALVATION</vt:lpstr>
      <vt:lpstr>FAITH!</vt:lpstr>
      <vt:lpstr>FAITH!</vt:lpstr>
      <vt:lpstr>FAITH!</vt:lpstr>
      <vt:lpstr>SWORD OF THE SPIRIT</vt:lpstr>
      <vt:lpstr>SWORD OF THE SPIRIT</vt:lpstr>
      <vt:lpstr>PRAYER</vt:lpstr>
      <vt:lpstr>PRAYER</vt:lpstr>
      <vt:lpstr>Summary </vt:lpstr>
      <vt:lpstr>VICTORY!!</vt:lpstr>
      <vt:lpstr>VICTORY!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overcome the devil</dc:title>
  <dc:creator>Senior Pastor</dc:creator>
  <cp:lastModifiedBy>Senior Pastor</cp:lastModifiedBy>
  <cp:revision>1</cp:revision>
  <dcterms:created xsi:type="dcterms:W3CDTF">2022-02-15T14:16:54Z</dcterms:created>
  <dcterms:modified xsi:type="dcterms:W3CDTF">2022-02-16T17:53:36Z</dcterms:modified>
</cp:coreProperties>
</file>