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742B0F-AA6E-497D-8EEC-F2C965CF73A7}" v="33" dt="2022-02-09T19:15:51.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8" d="100"/>
          <a:sy n="78" d="100"/>
        </p:scale>
        <p:origin x="82" y="5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nior Pastor" userId="4ae8e2e6-3752-4daa-9e55-3f6ebcaf242a" providerId="ADAL" clId="{6D742B0F-AA6E-497D-8EEC-F2C965CF73A7}"/>
    <pc:docChg chg="undo custSel addSld delSld modSld addMainMaster delMainMaster">
      <pc:chgData name="Senior Pastor" userId="4ae8e2e6-3752-4daa-9e55-3f6ebcaf242a" providerId="ADAL" clId="{6D742B0F-AA6E-497D-8EEC-F2C965CF73A7}" dt="2022-02-09T19:15:57.992" v="3582" actId="26606"/>
      <pc:docMkLst>
        <pc:docMk/>
      </pc:docMkLst>
      <pc:sldChg chg="addSp delSp modSp mod setBg modClrScheme addAnim delAnim setClrOvrMap chgLayout">
        <pc:chgData name="Senior Pastor" userId="4ae8e2e6-3752-4daa-9e55-3f6ebcaf242a" providerId="ADAL" clId="{6D742B0F-AA6E-497D-8EEC-F2C965CF73A7}" dt="2022-02-09T12:18:06.179" v="1474" actId="1076"/>
        <pc:sldMkLst>
          <pc:docMk/>
          <pc:sldMk cId="2081864968" sldId="256"/>
        </pc:sldMkLst>
        <pc:spChg chg="mod ord">
          <ac:chgData name="Senior Pastor" userId="4ae8e2e6-3752-4daa-9e55-3f6ebcaf242a" providerId="ADAL" clId="{6D742B0F-AA6E-497D-8EEC-F2C965CF73A7}" dt="2022-02-09T12:17:51.019" v="1473" actId="255"/>
          <ac:spMkLst>
            <pc:docMk/>
            <pc:sldMk cId="2081864968" sldId="256"/>
            <ac:spMk id="2" creationId="{DEF665D3-D84A-4849-B296-CAEE68DA3F10}"/>
          </ac:spMkLst>
        </pc:spChg>
        <pc:spChg chg="mod">
          <ac:chgData name="Senior Pastor" userId="4ae8e2e6-3752-4daa-9e55-3f6ebcaf242a" providerId="ADAL" clId="{6D742B0F-AA6E-497D-8EEC-F2C965CF73A7}" dt="2022-02-09T09:27:40.406" v="126" actId="26606"/>
          <ac:spMkLst>
            <pc:docMk/>
            <pc:sldMk cId="2081864968" sldId="256"/>
            <ac:spMk id="3" creationId="{9C072A9F-03CA-49FE-8984-C60ACFF4C63D}"/>
          </ac:spMkLst>
        </pc:spChg>
        <pc:spChg chg="add del">
          <ac:chgData name="Senior Pastor" userId="4ae8e2e6-3752-4daa-9e55-3f6ebcaf242a" providerId="ADAL" clId="{6D742B0F-AA6E-497D-8EEC-F2C965CF73A7}" dt="2022-02-09T09:17:59.545" v="1" actId="26606"/>
          <ac:spMkLst>
            <pc:docMk/>
            <pc:sldMk cId="2081864968" sldId="256"/>
            <ac:spMk id="9" creationId="{D04CF648-5CB3-49E4-BE34-8A0598901AE4}"/>
          </ac:spMkLst>
        </pc:spChg>
        <pc:spChg chg="add del">
          <ac:chgData name="Senior Pastor" userId="4ae8e2e6-3752-4daa-9e55-3f6ebcaf242a" providerId="ADAL" clId="{6D742B0F-AA6E-497D-8EEC-F2C965CF73A7}" dt="2022-02-09T09:17:59.545" v="1" actId="26606"/>
          <ac:spMkLst>
            <pc:docMk/>
            <pc:sldMk cId="2081864968" sldId="256"/>
            <ac:spMk id="11" creationId="{669E559C-09DA-4586-86C9-F3C05D9A08C9}"/>
          </ac:spMkLst>
        </pc:spChg>
        <pc:spChg chg="add del">
          <ac:chgData name="Senior Pastor" userId="4ae8e2e6-3752-4daa-9e55-3f6ebcaf242a" providerId="ADAL" clId="{6D742B0F-AA6E-497D-8EEC-F2C965CF73A7}" dt="2022-02-09T09:17:59.545" v="1" actId="26606"/>
          <ac:spMkLst>
            <pc:docMk/>
            <pc:sldMk cId="2081864968" sldId="256"/>
            <ac:spMk id="13" creationId="{8ED0EEA0-F821-4F0C-B78E-25855FBB4142}"/>
          </ac:spMkLst>
        </pc:spChg>
        <pc:spChg chg="add del">
          <ac:chgData name="Senior Pastor" userId="4ae8e2e6-3752-4daa-9e55-3f6ebcaf242a" providerId="ADAL" clId="{6D742B0F-AA6E-497D-8EEC-F2C965CF73A7}" dt="2022-02-09T09:17:59.545" v="1" actId="26606"/>
          <ac:spMkLst>
            <pc:docMk/>
            <pc:sldMk cId="2081864968" sldId="256"/>
            <ac:spMk id="17" creationId="{432C5BC4-015B-41F9-B453-DBEC7124E314}"/>
          </ac:spMkLst>
        </pc:spChg>
        <pc:spChg chg="add del">
          <ac:chgData name="Senior Pastor" userId="4ae8e2e6-3752-4daa-9e55-3f6ebcaf242a" providerId="ADAL" clId="{6D742B0F-AA6E-497D-8EEC-F2C965CF73A7}" dt="2022-02-09T09:17:59.545" v="1" actId="26606"/>
          <ac:spMkLst>
            <pc:docMk/>
            <pc:sldMk cId="2081864968" sldId="256"/>
            <ac:spMk id="19" creationId="{9D6650AA-9995-401C-A354-276AB7A3850B}"/>
          </ac:spMkLst>
        </pc:spChg>
        <pc:spChg chg="add del">
          <ac:chgData name="Senior Pastor" userId="4ae8e2e6-3752-4daa-9e55-3f6ebcaf242a" providerId="ADAL" clId="{6D742B0F-AA6E-497D-8EEC-F2C965CF73A7}" dt="2022-02-09T09:17:59.545" v="1" actId="26606"/>
          <ac:spMkLst>
            <pc:docMk/>
            <pc:sldMk cId="2081864968" sldId="256"/>
            <ac:spMk id="23" creationId="{0D0A4853-EC6F-4CC5-A9EC-F91612C6322B}"/>
          </ac:spMkLst>
        </pc:spChg>
        <pc:spChg chg="add del">
          <ac:chgData name="Senior Pastor" userId="4ae8e2e6-3752-4daa-9e55-3f6ebcaf242a" providerId="ADAL" clId="{6D742B0F-AA6E-497D-8EEC-F2C965CF73A7}" dt="2022-02-09T09:18:03.594" v="5" actId="26606"/>
          <ac:spMkLst>
            <pc:docMk/>
            <pc:sldMk cId="2081864968" sldId="256"/>
            <ac:spMk id="40" creationId="{81BC67A1-175E-439E-85E2-88911C119814}"/>
          </ac:spMkLst>
        </pc:spChg>
        <pc:spChg chg="add del">
          <ac:chgData name="Senior Pastor" userId="4ae8e2e6-3752-4daa-9e55-3f6ebcaf242a" providerId="ADAL" clId="{6D742B0F-AA6E-497D-8EEC-F2C965CF73A7}" dt="2022-02-09T09:18:03.594" v="5" actId="26606"/>
          <ac:spMkLst>
            <pc:docMk/>
            <pc:sldMk cId="2081864968" sldId="256"/>
            <ac:spMk id="51" creationId="{94A7B82C-30F1-42B4-BE36-3DB42DD517D1}"/>
          </ac:spMkLst>
        </pc:spChg>
        <pc:spChg chg="add del">
          <ac:chgData name="Senior Pastor" userId="4ae8e2e6-3752-4daa-9e55-3f6ebcaf242a" providerId="ADAL" clId="{6D742B0F-AA6E-497D-8EEC-F2C965CF73A7}" dt="2022-02-09T09:18:03.594" v="5" actId="26606"/>
          <ac:spMkLst>
            <pc:docMk/>
            <pc:sldMk cId="2081864968" sldId="256"/>
            <ac:spMk id="55" creationId="{43CA1578-CEEB-41BB-8068-C0DA02C36C52}"/>
          </ac:spMkLst>
        </pc:spChg>
        <pc:spChg chg="add del">
          <ac:chgData name="Senior Pastor" userId="4ae8e2e6-3752-4daa-9e55-3f6ebcaf242a" providerId="ADAL" clId="{6D742B0F-AA6E-497D-8EEC-F2C965CF73A7}" dt="2022-02-09T09:18:11.530" v="9" actId="26606"/>
          <ac:spMkLst>
            <pc:docMk/>
            <pc:sldMk cId="2081864968" sldId="256"/>
            <ac:spMk id="64" creationId="{158B3569-73B2-4D05-8E95-886A6EE17F1F}"/>
          </ac:spMkLst>
        </pc:spChg>
        <pc:spChg chg="add del">
          <ac:chgData name="Senior Pastor" userId="4ae8e2e6-3752-4daa-9e55-3f6ebcaf242a" providerId="ADAL" clId="{6D742B0F-AA6E-497D-8EEC-F2C965CF73A7}" dt="2022-02-09T09:18:11.530" v="9" actId="26606"/>
          <ac:spMkLst>
            <pc:docMk/>
            <pc:sldMk cId="2081864968" sldId="256"/>
            <ac:spMk id="66" creationId="{B71758F4-3F46-45DA-8AC5-4E508DA080BA}"/>
          </ac:spMkLst>
        </pc:spChg>
        <pc:spChg chg="add del">
          <ac:chgData name="Senior Pastor" userId="4ae8e2e6-3752-4daa-9e55-3f6ebcaf242a" providerId="ADAL" clId="{6D742B0F-AA6E-497D-8EEC-F2C965CF73A7}" dt="2022-02-09T09:18:11.530" v="9" actId="26606"/>
          <ac:spMkLst>
            <pc:docMk/>
            <pc:sldMk cId="2081864968" sldId="256"/>
            <ac:spMk id="67" creationId="{8550FED7-7C32-42BB-98DB-30272A6331A9}"/>
          </ac:spMkLst>
        </pc:spChg>
        <pc:spChg chg="add del">
          <ac:chgData name="Senior Pastor" userId="4ae8e2e6-3752-4daa-9e55-3f6ebcaf242a" providerId="ADAL" clId="{6D742B0F-AA6E-497D-8EEC-F2C965CF73A7}" dt="2022-02-09T09:18:18.827" v="11" actId="26606"/>
          <ac:spMkLst>
            <pc:docMk/>
            <pc:sldMk cId="2081864968" sldId="256"/>
            <ac:spMk id="70" creationId="{7A18C9FB-EC4C-4DAE-8F7D-C6E5AF607958}"/>
          </ac:spMkLst>
        </pc:spChg>
        <pc:spChg chg="add del">
          <ac:chgData name="Senior Pastor" userId="4ae8e2e6-3752-4daa-9e55-3f6ebcaf242a" providerId="ADAL" clId="{6D742B0F-AA6E-497D-8EEC-F2C965CF73A7}" dt="2022-02-09T09:18:18.827" v="11" actId="26606"/>
          <ac:spMkLst>
            <pc:docMk/>
            <pc:sldMk cId="2081864968" sldId="256"/>
            <ac:spMk id="72" creationId="{3B2B1500-BB55-471C-8A9E-67288297ECE1}"/>
          </ac:spMkLst>
        </pc:spChg>
        <pc:spChg chg="add del">
          <ac:chgData name="Senior Pastor" userId="4ae8e2e6-3752-4daa-9e55-3f6ebcaf242a" providerId="ADAL" clId="{6D742B0F-AA6E-497D-8EEC-F2C965CF73A7}" dt="2022-02-09T09:18:18.827" v="11" actId="26606"/>
          <ac:spMkLst>
            <pc:docMk/>
            <pc:sldMk cId="2081864968" sldId="256"/>
            <ac:spMk id="73" creationId="{3045E22C-A99D-41BB-AF14-EF1B1E745A70}"/>
          </ac:spMkLst>
        </pc:spChg>
        <pc:spChg chg="add del">
          <ac:chgData name="Senior Pastor" userId="4ae8e2e6-3752-4daa-9e55-3f6ebcaf242a" providerId="ADAL" clId="{6D742B0F-AA6E-497D-8EEC-F2C965CF73A7}" dt="2022-02-09T09:18:31.431" v="13" actId="26606"/>
          <ac:spMkLst>
            <pc:docMk/>
            <pc:sldMk cId="2081864968" sldId="256"/>
            <ac:spMk id="75" creationId="{3011B0B3-5679-4759-90B8-3B908C4CBD21}"/>
          </ac:spMkLst>
        </pc:spChg>
        <pc:spChg chg="add del">
          <ac:chgData name="Senior Pastor" userId="4ae8e2e6-3752-4daa-9e55-3f6ebcaf242a" providerId="ADAL" clId="{6D742B0F-AA6E-497D-8EEC-F2C965CF73A7}" dt="2022-02-09T09:18:43.145" v="17" actId="26606"/>
          <ac:spMkLst>
            <pc:docMk/>
            <pc:sldMk cId="2081864968" sldId="256"/>
            <ac:spMk id="79" creationId="{1DB043B4-68C6-45B9-82AC-A5800EADB8DB}"/>
          </ac:spMkLst>
        </pc:spChg>
        <pc:spChg chg="add del">
          <ac:chgData name="Senior Pastor" userId="4ae8e2e6-3752-4daa-9e55-3f6ebcaf242a" providerId="ADAL" clId="{6D742B0F-AA6E-497D-8EEC-F2C965CF73A7}" dt="2022-02-09T09:18:43.145" v="17" actId="26606"/>
          <ac:spMkLst>
            <pc:docMk/>
            <pc:sldMk cId="2081864968" sldId="256"/>
            <ac:spMk id="83" creationId="{41AC6C06-99FE-4BA1-BC82-8406A424CD67}"/>
          </ac:spMkLst>
        </pc:spChg>
        <pc:spChg chg="add del">
          <ac:chgData name="Senior Pastor" userId="4ae8e2e6-3752-4daa-9e55-3f6ebcaf242a" providerId="ADAL" clId="{6D742B0F-AA6E-497D-8EEC-F2C965CF73A7}" dt="2022-02-09T09:18:43.145" v="17" actId="26606"/>
          <ac:spMkLst>
            <pc:docMk/>
            <pc:sldMk cId="2081864968" sldId="256"/>
            <ac:spMk id="84" creationId="{7AEC842D-C905-4DEA-B1C3-CA51995C572A}"/>
          </ac:spMkLst>
        </pc:spChg>
        <pc:spChg chg="add del">
          <ac:chgData name="Senior Pastor" userId="4ae8e2e6-3752-4daa-9e55-3f6ebcaf242a" providerId="ADAL" clId="{6D742B0F-AA6E-497D-8EEC-F2C965CF73A7}" dt="2022-02-09T09:18:59.890" v="19" actId="26606"/>
          <ac:spMkLst>
            <pc:docMk/>
            <pc:sldMk cId="2081864968" sldId="256"/>
            <ac:spMk id="86" creationId="{657F69E0-C4B0-4BEC-A689-4F8D877F05D4}"/>
          </ac:spMkLst>
        </pc:spChg>
        <pc:spChg chg="add del">
          <ac:chgData name="Senior Pastor" userId="4ae8e2e6-3752-4daa-9e55-3f6ebcaf242a" providerId="ADAL" clId="{6D742B0F-AA6E-497D-8EEC-F2C965CF73A7}" dt="2022-02-09T09:18:59.890" v="19" actId="26606"/>
          <ac:spMkLst>
            <pc:docMk/>
            <pc:sldMk cId="2081864968" sldId="256"/>
            <ac:spMk id="88" creationId="{9F6380B4-6A1C-481E-8408-B4E6C75B9B81}"/>
          </ac:spMkLst>
        </pc:spChg>
        <pc:spChg chg="add del">
          <ac:chgData name="Senior Pastor" userId="4ae8e2e6-3752-4daa-9e55-3f6ebcaf242a" providerId="ADAL" clId="{6D742B0F-AA6E-497D-8EEC-F2C965CF73A7}" dt="2022-02-09T09:19:09.547" v="21" actId="26606"/>
          <ac:spMkLst>
            <pc:docMk/>
            <pc:sldMk cId="2081864968" sldId="256"/>
            <ac:spMk id="90" creationId="{E2BA2BD9-7B54-4190-8F06-3EF3658A0020}"/>
          </ac:spMkLst>
        </pc:spChg>
        <pc:spChg chg="add del">
          <ac:chgData name="Senior Pastor" userId="4ae8e2e6-3752-4daa-9e55-3f6ebcaf242a" providerId="ADAL" clId="{6D742B0F-AA6E-497D-8EEC-F2C965CF73A7}" dt="2022-02-09T09:19:09.547" v="21" actId="26606"/>
          <ac:spMkLst>
            <pc:docMk/>
            <pc:sldMk cId="2081864968" sldId="256"/>
            <ac:spMk id="91" creationId="{184F9D61-9303-40B4-9F7E-66A9B4EDC458}"/>
          </ac:spMkLst>
        </pc:spChg>
        <pc:spChg chg="add del">
          <ac:chgData name="Senior Pastor" userId="4ae8e2e6-3752-4daa-9e55-3f6ebcaf242a" providerId="ADAL" clId="{6D742B0F-AA6E-497D-8EEC-F2C965CF73A7}" dt="2022-02-09T09:19:09.547" v="21" actId="26606"/>
          <ac:spMkLst>
            <pc:docMk/>
            <pc:sldMk cId="2081864968" sldId="256"/>
            <ac:spMk id="93" creationId="{648D746A-0359-4EAE-8CF9-062E281698EC}"/>
          </ac:spMkLst>
        </pc:spChg>
        <pc:spChg chg="add del">
          <ac:chgData name="Senior Pastor" userId="4ae8e2e6-3752-4daa-9e55-3f6ebcaf242a" providerId="ADAL" clId="{6D742B0F-AA6E-497D-8EEC-F2C965CF73A7}" dt="2022-02-09T09:19:24.309" v="23" actId="26606"/>
          <ac:spMkLst>
            <pc:docMk/>
            <pc:sldMk cId="2081864968" sldId="256"/>
            <ac:spMk id="96" creationId="{6E0D4398-84C2-41B8-BF30-3157F7B18DF2}"/>
          </ac:spMkLst>
        </pc:spChg>
        <pc:spChg chg="add del">
          <ac:chgData name="Senior Pastor" userId="4ae8e2e6-3752-4daa-9e55-3f6ebcaf242a" providerId="ADAL" clId="{6D742B0F-AA6E-497D-8EEC-F2C965CF73A7}" dt="2022-02-09T09:19:24.309" v="23" actId="26606"/>
          <ac:spMkLst>
            <pc:docMk/>
            <pc:sldMk cId="2081864968" sldId="256"/>
            <ac:spMk id="98" creationId="{1E519840-CB5B-442F-AF8C-F848E7699768}"/>
          </ac:spMkLst>
        </pc:spChg>
        <pc:spChg chg="add del">
          <ac:chgData name="Senior Pastor" userId="4ae8e2e6-3752-4daa-9e55-3f6ebcaf242a" providerId="ADAL" clId="{6D742B0F-AA6E-497D-8EEC-F2C965CF73A7}" dt="2022-02-09T09:19:31.530" v="27" actId="26606"/>
          <ac:spMkLst>
            <pc:docMk/>
            <pc:sldMk cId="2081864968" sldId="256"/>
            <ac:spMk id="102" creationId="{4AA13AD3-0A4F-475A-BEBB-DEEFF5C096C3}"/>
          </ac:spMkLst>
        </pc:spChg>
        <pc:spChg chg="add del">
          <ac:chgData name="Senior Pastor" userId="4ae8e2e6-3752-4daa-9e55-3f6ebcaf242a" providerId="ADAL" clId="{6D742B0F-AA6E-497D-8EEC-F2C965CF73A7}" dt="2022-02-09T09:19:41" v="31" actId="26606"/>
          <ac:spMkLst>
            <pc:docMk/>
            <pc:sldMk cId="2081864968" sldId="256"/>
            <ac:spMk id="105" creationId="{3A352D1D-4A63-48A8-8335-5B3A8BECEF3C}"/>
          </ac:spMkLst>
        </pc:spChg>
        <pc:spChg chg="add del">
          <ac:chgData name="Senior Pastor" userId="4ae8e2e6-3752-4daa-9e55-3f6ebcaf242a" providerId="ADAL" clId="{6D742B0F-AA6E-497D-8EEC-F2C965CF73A7}" dt="2022-02-09T09:19:41" v="31" actId="26606"/>
          <ac:spMkLst>
            <pc:docMk/>
            <pc:sldMk cId="2081864968" sldId="256"/>
            <ac:spMk id="106" creationId="{A447B5DB-9895-4F80-B037-1DC074A90CE1}"/>
          </ac:spMkLst>
        </pc:spChg>
        <pc:spChg chg="add del">
          <ac:chgData name="Senior Pastor" userId="4ae8e2e6-3752-4daa-9e55-3f6ebcaf242a" providerId="ADAL" clId="{6D742B0F-AA6E-497D-8EEC-F2C965CF73A7}" dt="2022-02-09T09:19:41" v="31" actId="26606"/>
          <ac:spMkLst>
            <pc:docMk/>
            <pc:sldMk cId="2081864968" sldId="256"/>
            <ac:spMk id="107" creationId="{0CA5747C-8A92-4D00-89F4-4223A1B283D4}"/>
          </ac:spMkLst>
        </pc:spChg>
        <pc:spChg chg="add del">
          <ac:chgData name="Senior Pastor" userId="4ae8e2e6-3752-4daa-9e55-3f6ebcaf242a" providerId="ADAL" clId="{6D742B0F-AA6E-497D-8EEC-F2C965CF73A7}" dt="2022-02-09T09:19:41" v="31" actId="26606"/>
          <ac:spMkLst>
            <pc:docMk/>
            <pc:sldMk cId="2081864968" sldId="256"/>
            <ac:spMk id="109" creationId="{5163BA8B-9A73-44EA-9FA4-BD1D04E89FC6}"/>
          </ac:spMkLst>
        </pc:spChg>
        <pc:spChg chg="add del">
          <ac:chgData name="Senior Pastor" userId="4ae8e2e6-3752-4daa-9e55-3f6ebcaf242a" providerId="ADAL" clId="{6D742B0F-AA6E-497D-8EEC-F2C965CF73A7}" dt="2022-02-09T09:27:40.406" v="126" actId="26606"/>
          <ac:spMkLst>
            <pc:docMk/>
            <pc:sldMk cId="2081864968" sldId="256"/>
            <ac:spMk id="112" creationId="{712D4376-A578-4FF1-94FC-245E7A6A489F}"/>
          </ac:spMkLst>
        </pc:spChg>
        <pc:spChg chg="add del">
          <ac:chgData name="Senior Pastor" userId="4ae8e2e6-3752-4daa-9e55-3f6ebcaf242a" providerId="ADAL" clId="{6D742B0F-AA6E-497D-8EEC-F2C965CF73A7}" dt="2022-02-09T09:19:44.293" v="33" actId="26606"/>
          <ac:spMkLst>
            <pc:docMk/>
            <pc:sldMk cId="2081864968" sldId="256"/>
            <ac:spMk id="114" creationId="{6CA2C65D-0168-1245-86C8-62A8A6F7B813}"/>
          </ac:spMkLst>
        </pc:spChg>
        <pc:spChg chg="add del">
          <ac:chgData name="Senior Pastor" userId="4ae8e2e6-3752-4daa-9e55-3f6ebcaf242a" providerId="ADAL" clId="{6D742B0F-AA6E-497D-8EEC-F2C965CF73A7}" dt="2022-02-09T09:19:44.293" v="33" actId="26606"/>
          <ac:spMkLst>
            <pc:docMk/>
            <pc:sldMk cId="2081864968" sldId="256"/>
            <ac:spMk id="116" creationId="{4029224B-C0FC-EC47-B248-0D4271BC7FC3}"/>
          </ac:spMkLst>
        </pc:spChg>
        <pc:spChg chg="add del">
          <ac:chgData name="Senior Pastor" userId="4ae8e2e6-3752-4daa-9e55-3f6ebcaf242a" providerId="ADAL" clId="{6D742B0F-AA6E-497D-8EEC-F2C965CF73A7}" dt="2022-02-09T09:19:44.293" v="33" actId="26606"/>
          <ac:spMkLst>
            <pc:docMk/>
            <pc:sldMk cId="2081864968" sldId="256"/>
            <ac:spMk id="117" creationId="{755E9273-3717-C94C-9BFF-75E87E47C46A}"/>
          </ac:spMkLst>
        </pc:spChg>
        <pc:spChg chg="add del">
          <ac:chgData name="Senior Pastor" userId="4ae8e2e6-3752-4daa-9e55-3f6ebcaf242a" providerId="ADAL" clId="{6D742B0F-AA6E-497D-8EEC-F2C965CF73A7}" dt="2022-02-09T09:27:40.406" v="126" actId="26606"/>
          <ac:spMkLst>
            <pc:docMk/>
            <pc:sldMk cId="2081864968" sldId="256"/>
            <ac:spMk id="118" creationId="{508BEF50-7B1E-49A4-BC19-5F4F1D755E64}"/>
          </ac:spMkLst>
        </pc:spChg>
        <pc:spChg chg="add del">
          <ac:chgData name="Senior Pastor" userId="4ae8e2e6-3752-4daa-9e55-3f6ebcaf242a" providerId="ADAL" clId="{6D742B0F-AA6E-497D-8EEC-F2C965CF73A7}" dt="2022-02-09T09:19:50.024" v="35" actId="26606"/>
          <ac:spMkLst>
            <pc:docMk/>
            <pc:sldMk cId="2081864968" sldId="256"/>
            <ac:spMk id="119" creationId="{36F292AA-C8DB-4CAA-97C9-456CF8540690}"/>
          </ac:spMkLst>
        </pc:spChg>
        <pc:spChg chg="add del">
          <ac:chgData name="Senior Pastor" userId="4ae8e2e6-3752-4daa-9e55-3f6ebcaf242a" providerId="ADAL" clId="{6D742B0F-AA6E-497D-8EEC-F2C965CF73A7}" dt="2022-02-09T09:19:50.024" v="35" actId="26606"/>
          <ac:spMkLst>
            <pc:docMk/>
            <pc:sldMk cId="2081864968" sldId="256"/>
            <ac:spMk id="121" creationId="{AA065953-3D69-4CD4-80C3-DF10DEB4C761}"/>
          </ac:spMkLst>
        </pc:spChg>
        <pc:spChg chg="add del">
          <ac:chgData name="Senior Pastor" userId="4ae8e2e6-3752-4daa-9e55-3f6ebcaf242a" providerId="ADAL" clId="{6D742B0F-AA6E-497D-8EEC-F2C965CF73A7}" dt="2022-02-09T09:19:50.024" v="35" actId="26606"/>
          <ac:spMkLst>
            <pc:docMk/>
            <pc:sldMk cId="2081864968" sldId="256"/>
            <ac:spMk id="122" creationId="{2AB36DB5-F10D-4EDB-87E2-ECB9301FFC62}"/>
          </ac:spMkLst>
        </pc:spChg>
        <pc:spChg chg="add del">
          <ac:chgData name="Senior Pastor" userId="4ae8e2e6-3752-4daa-9e55-3f6ebcaf242a" providerId="ADAL" clId="{6D742B0F-AA6E-497D-8EEC-F2C965CF73A7}" dt="2022-02-09T09:19:50.024" v="35" actId="26606"/>
          <ac:spMkLst>
            <pc:docMk/>
            <pc:sldMk cId="2081864968" sldId="256"/>
            <ac:spMk id="123" creationId="{446F195D-95DC-419E-BBC1-E2B601A6067B}"/>
          </ac:spMkLst>
        </pc:spChg>
        <pc:spChg chg="add del">
          <ac:chgData name="Senior Pastor" userId="4ae8e2e6-3752-4daa-9e55-3f6ebcaf242a" providerId="ADAL" clId="{6D742B0F-AA6E-497D-8EEC-F2C965CF73A7}" dt="2022-02-09T09:19:50.024" v="35" actId="26606"/>
          <ac:spMkLst>
            <pc:docMk/>
            <pc:sldMk cId="2081864968" sldId="256"/>
            <ac:spMk id="124" creationId="{2256CF5B-1DAD-4912-86B9-FCA733692FED}"/>
          </ac:spMkLst>
        </pc:spChg>
        <pc:spChg chg="add del">
          <ac:chgData name="Senior Pastor" userId="4ae8e2e6-3752-4daa-9e55-3f6ebcaf242a" providerId="ADAL" clId="{6D742B0F-AA6E-497D-8EEC-F2C965CF73A7}" dt="2022-02-09T09:19:52.245" v="37" actId="26606"/>
          <ac:spMkLst>
            <pc:docMk/>
            <pc:sldMk cId="2081864968" sldId="256"/>
            <ac:spMk id="126" creationId="{37FDDF72-DE39-4F99-A3C1-DD9D7815D7DB}"/>
          </ac:spMkLst>
        </pc:spChg>
        <pc:spChg chg="add del">
          <ac:chgData name="Senior Pastor" userId="4ae8e2e6-3752-4daa-9e55-3f6ebcaf242a" providerId="ADAL" clId="{6D742B0F-AA6E-497D-8EEC-F2C965CF73A7}" dt="2022-02-09T09:19:52.245" v="37" actId="26606"/>
          <ac:spMkLst>
            <pc:docMk/>
            <pc:sldMk cId="2081864968" sldId="256"/>
            <ac:spMk id="127" creationId="{5E4ECE80-3AD1-450C-B62A-98788F193948}"/>
          </ac:spMkLst>
        </pc:spChg>
        <pc:spChg chg="add del">
          <ac:chgData name="Senior Pastor" userId="4ae8e2e6-3752-4daa-9e55-3f6ebcaf242a" providerId="ADAL" clId="{6D742B0F-AA6E-497D-8EEC-F2C965CF73A7}" dt="2022-02-09T09:19:54.351" v="39" actId="26606"/>
          <ac:spMkLst>
            <pc:docMk/>
            <pc:sldMk cId="2081864968" sldId="256"/>
            <ac:spMk id="132" creationId="{E20BB609-EF92-42DB-836C-0699A590B5CF}"/>
          </ac:spMkLst>
        </pc:spChg>
        <pc:spChg chg="add del">
          <ac:chgData name="Senior Pastor" userId="4ae8e2e6-3752-4daa-9e55-3f6ebcaf242a" providerId="ADAL" clId="{6D742B0F-AA6E-497D-8EEC-F2C965CF73A7}" dt="2022-02-09T09:19:54.351" v="39" actId="26606"/>
          <ac:spMkLst>
            <pc:docMk/>
            <pc:sldMk cId="2081864968" sldId="256"/>
            <ac:spMk id="133" creationId="{8BEC44CD-E290-4D60-A056-5BA05B182AC3}"/>
          </ac:spMkLst>
        </pc:spChg>
        <pc:spChg chg="add del">
          <ac:chgData name="Senior Pastor" userId="4ae8e2e6-3752-4daa-9e55-3f6ebcaf242a" providerId="ADAL" clId="{6D742B0F-AA6E-497D-8EEC-F2C965CF73A7}" dt="2022-02-09T09:19:54.351" v="39" actId="26606"/>
          <ac:spMkLst>
            <pc:docMk/>
            <pc:sldMk cId="2081864968" sldId="256"/>
            <ac:spMk id="135" creationId="{B2C335F7-F61C-4EB4-80F2-4B1438FE66BB}"/>
          </ac:spMkLst>
        </pc:spChg>
        <pc:spChg chg="add del">
          <ac:chgData name="Senior Pastor" userId="4ae8e2e6-3752-4daa-9e55-3f6ebcaf242a" providerId="ADAL" clId="{6D742B0F-AA6E-497D-8EEC-F2C965CF73A7}" dt="2022-02-09T09:19:54.351" v="39" actId="26606"/>
          <ac:spMkLst>
            <pc:docMk/>
            <pc:sldMk cId="2081864968" sldId="256"/>
            <ac:spMk id="136" creationId="{F1189494-2B67-46D2-93D6-A122A09BF6B2}"/>
          </ac:spMkLst>
        </pc:spChg>
        <pc:spChg chg="add del">
          <ac:chgData name="Senior Pastor" userId="4ae8e2e6-3752-4daa-9e55-3f6ebcaf242a" providerId="ADAL" clId="{6D742B0F-AA6E-497D-8EEC-F2C965CF73A7}" dt="2022-02-09T09:20:02.773" v="41" actId="26606"/>
          <ac:spMkLst>
            <pc:docMk/>
            <pc:sldMk cId="2081864968" sldId="256"/>
            <ac:spMk id="138" creationId="{CA5B2A81-2C8E-4963-AFD4-E539D168B475}"/>
          </ac:spMkLst>
        </pc:spChg>
        <pc:spChg chg="add del">
          <ac:chgData name="Senior Pastor" userId="4ae8e2e6-3752-4daa-9e55-3f6ebcaf242a" providerId="ADAL" clId="{6D742B0F-AA6E-497D-8EEC-F2C965CF73A7}" dt="2022-02-09T09:20:09.174" v="43" actId="26606"/>
          <ac:spMkLst>
            <pc:docMk/>
            <pc:sldMk cId="2081864968" sldId="256"/>
            <ac:spMk id="142" creationId="{696F4257-8A8B-4687-A362-2FB0FD5953B6}"/>
          </ac:spMkLst>
        </pc:spChg>
        <pc:spChg chg="add del">
          <ac:chgData name="Senior Pastor" userId="4ae8e2e6-3752-4daa-9e55-3f6ebcaf242a" providerId="ADAL" clId="{6D742B0F-AA6E-497D-8EEC-F2C965CF73A7}" dt="2022-02-09T09:20:09.174" v="43" actId="26606"/>
          <ac:spMkLst>
            <pc:docMk/>
            <pc:sldMk cId="2081864968" sldId="256"/>
            <ac:spMk id="143" creationId="{875B7E46-FCBF-464B-8083-9AF1A059E1D9}"/>
          </ac:spMkLst>
        </pc:spChg>
        <pc:spChg chg="add del">
          <ac:chgData name="Senior Pastor" userId="4ae8e2e6-3752-4daa-9e55-3f6ebcaf242a" providerId="ADAL" clId="{6D742B0F-AA6E-497D-8EEC-F2C965CF73A7}" dt="2022-02-09T09:20:09.174" v="43" actId="26606"/>
          <ac:spMkLst>
            <pc:docMk/>
            <pc:sldMk cId="2081864968" sldId="256"/>
            <ac:spMk id="144" creationId="{AF79A868-152F-4392-8D0D-C56B1C229B98}"/>
          </ac:spMkLst>
        </pc:spChg>
        <pc:spChg chg="add del">
          <ac:chgData name="Senior Pastor" userId="4ae8e2e6-3752-4daa-9e55-3f6ebcaf242a" providerId="ADAL" clId="{6D742B0F-AA6E-497D-8EEC-F2C965CF73A7}" dt="2022-02-09T09:20:09.174" v="43" actId="26606"/>
          <ac:spMkLst>
            <pc:docMk/>
            <pc:sldMk cId="2081864968" sldId="256"/>
            <ac:spMk id="145" creationId="{613F7046-4879-4110-98EC-7B7416E55FD9}"/>
          </ac:spMkLst>
        </pc:spChg>
        <pc:spChg chg="add del">
          <ac:chgData name="Senior Pastor" userId="4ae8e2e6-3752-4daa-9e55-3f6ebcaf242a" providerId="ADAL" clId="{6D742B0F-AA6E-497D-8EEC-F2C965CF73A7}" dt="2022-02-09T09:20:09.174" v="43" actId="26606"/>
          <ac:spMkLst>
            <pc:docMk/>
            <pc:sldMk cId="2081864968" sldId="256"/>
            <ac:spMk id="146" creationId="{CE14A411-88B5-46A6-AD90-72073BCBB6EE}"/>
          </ac:spMkLst>
        </pc:spChg>
        <pc:spChg chg="add del">
          <ac:chgData name="Senior Pastor" userId="4ae8e2e6-3752-4daa-9e55-3f6ebcaf242a" providerId="ADAL" clId="{6D742B0F-AA6E-497D-8EEC-F2C965CF73A7}" dt="2022-02-09T09:20:18.228" v="45" actId="26606"/>
          <ac:spMkLst>
            <pc:docMk/>
            <pc:sldMk cId="2081864968" sldId="256"/>
            <ac:spMk id="149" creationId="{BC88933B-CFB2-4662-9CA9-2C1E08385BA5}"/>
          </ac:spMkLst>
        </pc:spChg>
        <pc:spChg chg="add del">
          <ac:chgData name="Senior Pastor" userId="4ae8e2e6-3752-4daa-9e55-3f6ebcaf242a" providerId="ADAL" clId="{6D742B0F-AA6E-497D-8EEC-F2C965CF73A7}" dt="2022-02-09T09:20:18.228" v="45" actId="26606"/>
          <ac:spMkLst>
            <pc:docMk/>
            <pc:sldMk cId="2081864968" sldId="256"/>
            <ac:spMk id="150" creationId="{F909EEE1-52DB-4A86-AFCE-CCE9041848D1}"/>
          </ac:spMkLst>
        </pc:spChg>
        <pc:spChg chg="add del">
          <ac:chgData name="Senior Pastor" userId="4ae8e2e6-3752-4daa-9e55-3f6ebcaf242a" providerId="ADAL" clId="{6D742B0F-AA6E-497D-8EEC-F2C965CF73A7}" dt="2022-02-09T09:20:24.212" v="47" actId="26606"/>
          <ac:spMkLst>
            <pc:docMk/>
            <pc:sldMk cId="2081864968" sldId="256"/>
            <ac:spMk id="155" creationId="{1DB043B4-68C6-45B9-82AC-A5800EADB8DB}"/>
          </ac:spMkLst>
        </pc:spChg>
        <pc:spChg chg="add del">
          <ac:chgData name="Senior Pastor" userId="4ae8e2e6-3752-4daa-9e55-3f6ebcaf242a" providerId="ADAL" clId="{6D742B0F-AA6E-497D-8EEC-F2C965CF73A7}" dt="2022-02-09T09:20:24.212" v="47" actId="26606"/>
          <ac:spMkLst>
            <pc:docMk/>
            <pc:sldMk cId="2081864968" sldId="256"/>
            <ac:spMk id="157" creationId="{5337EA23-6703-4C96-9EEB-A408CBDD67BD}"/>
          </ac:spMkLst>
        </pc:spChg>
        <pc:spChg chg="add del">
          <ac:chgData name="Senior Pastor" userId="4ae8e2e6-3752-4daa-9e55-3f6ebcaf242a" providerId="ADAL" clId="{6D742B0F-AA6E-497D-8EEC-F2C965CF73A7}" dt="2022-02-09T09:20:27.166" v="49" actId="26606"/>
          <ac:spMkLst>
            <pc:docMk/>
            <pc:sldMk cId="2081864968" sldId="256"/>
            <ac:spMk id="159" creationId="{0AF4F2BA-3C03-4E2C-8ABC-0949B61B3C5E}"/>
          </ac:spMkLst>
        </pc:spChg>
        <pc:spChg chg="add del">
          <ac:chgData name="Senior Pastor" userId="4ae8e2e6-3752-4daa-9e55-3f6ebcaf242a" providerId="ADAL" clId="{6D742B0F-AA6E-497D-8EEC-F2C965CF73A7}" dt="2022-02-09T09:20:27.166" v="49" actId="26606"/>
          <ac:spMkLst>
            <pc:docMk/>
            <pc:sldMk cId="2081864968" sldId="256"/>
            <ac:spMk id="162" creationId="{B40A8CA7-7D5A-43B0-A1A0-B558ECA9EED1}"/>
          </ac:spMkLst>
        </pc:spChg>
        <pc:spChg chg="add del">
          <ac:chgData name="Senior Pastor" userId="4ae8e2e6-3752-4daa-9e55-3f6ebcaf242a" providerId="ADAL" clId="{6D742B0F-AA6E-497D-8EEC-F2C965CF73A7}" dt="2022-02-09T09:20:38.018" v="51" actId="26606"/>
          <ac:spMkLst>
            <pc:docMk/>
            <pc:sldMk cId="2081864968" sldId="256"/>
            <ac:spMk id="164" creationId="{0760E4C7-47B8-4356-ABCA-CC9C79E2D2B6}"/>
          </ac:spMkLst>
        </pc:spChg>
        <pc:spChg chg="add del">
          <ac:chgData name="Senior Pastor" userId="4ae8e2e6-3752-4daa-9e55-3f6ebcaf242a" providerId="ADAL" clId="{6D742B0F-AA6E-497D-8EEC-F2C965CF73A7}" dt="2022-02-09T09:20:38.018" v="51" actId="26606"/>
          <ac:spMkLst>
            <pc:docMk/>
            <pc:sldMk cId="2081864968" sldId="256"/>
            <ac:spMk id="166" creationId="{07F1F8E1-08C9-4C32-8CD0-F0DEB444866D}"/>
          </ac:spMkLst>
        </pc:spChg>
        <pc:spChg chg="add del">
          <ac:chgData name="Senior Pastor" userId="4ae8e2e6-3752-4daa-9e55-3f6ebcaf242a" providerId="ADAL" clId="{6D742B0F-AA6E-497D-8EEC-F2C965CF73A7}" dt="2022-02-09T09:20:49.980" v="53" actId="26606"/>
          <ac:spMkLst>
            <pc:docMk/>
            <pc:sldMk cId="2081864968" sldId="256"/>
            <ac:spMk id="169" creationId="{37FDDF72-DE39-4F99-A3C1-DD9D7815D7DB}"/>
          </ac:spMkLst>
        </pc:spChg>
        <pc:spChg chg="add del">
          <ac:chgData name="Senior Pastor" userId="4ae8e2e6-3752-4daa-9e55-3f6ebcaf242a" providerId="ADAL" clId="{6D742B0F-AA6E-497D-8EEC-F2C965CF73A7}" dt="2022-02-09T09:20:49.980" v="53" actId="26606"/>
          <ac:spMkLst>
            <pc:docMk/>
            <pc:sldMk cId="2081864968" sldId="256"/>
            <ac:spMk id="170" creationId="{5E4ECE80-3AD1-450C-B62A-98788F193948}"/>
          </ac:spMkLst>
        </pc:spChg>
        <pc:spChg chg="add del">
          <ac:chgData name="Senior Pastor" userId="4ae8e2e6-3752-4daa-9e55-3f6ebcaf242a" providerId="ADAL" clId="{6D742B0F-AA6E-497D-8EEC-F2C965CF73A7}" dt="2022-02-09T09:20:59.557" v="57" actId="26606"/>
          <ac:spMkLst>
            <pc:docMk/>
            <pc:sldMk cId="2081864968" sldId="256"/>
            <ac:spMk id="173" creationId="{F2B4CD28-604D-4D9D-89A8-12FAC7245F91}"/>
          </ac:spMkLst>
        </pc:spChg>
        <pc:spChg chg="add del">
          <ac:chgData name="Senior Pastor" userId="4ae8e2e6-3752-4daa-9e55-3f6ebcaf242a" providerId="ADAL" clId="{6D742B0F-AA6E-497D-8EEC-F2C965CF73A7}" dt="2022-02-09T09:20:59.557" v="57" actId="26606"/>
          <ac:spMkLst>
            <pc:docMk/>
            <pc:sldMk cId="2081864968" sldId="256"/>
            <ac:spMk id="175" creationId="{C9AD5DBC-DEC2-48AB-A2B9-164512BEABD2}"/>
          </ac:spMkLst>
        </pc:spChg>
        <pc:spChg chg="add del">
          <ac:chgData name="Senior Pastor" userId="4ae8e2e6-3752-4daa-9e55-3f6ebcaf242a" providerId="ADAL" clId="{6D742B0F-AA6E-497D-8EEC-F2C965CF73A7}" dt="2022-02-09T09:20:59.557" v="57" actId="26606"/>
          <ac:spMkLst>
            <pc:docMk/>
            <pc:sldMk cId="2081864968" sldId="256"/>
            <ac:spMk id="176" creationId="{9FBE8679-CB21-4876-82EA-4D4D5D4BCD7F}"/>
          </ac:spMkLst>
        </pc:spChg>
        <pc:spChg chg="add del">
          <ac:chgData name="Senior Pastor" userId="4ae8e2e6-3752-4daa-9e55-3f6ebcaf242a" providerId="ADAL" clId="{6D742B0F-AA6E-497D-8EEC-F2C965CF73A7}" dt="2022-02-09T09:21:02.126" v="59" actId="26606"/>
          <ac:spMkLst>
            <pc:docMk/>
            <pc:sldMk cId="2081864968" sldId="256"/>
            <ac:spMk id="178" creationId="{37FDDF72-DE39-4F99-A3C1-DD9D7815D7DB}"/>
          </ac:spMkLst>
        </pc:spChg>
        <pc:spChg chg="add del">
          <ac:chgData name="Senior Pastor" userId="4ae8e2e6-3752-4daa-9e55-3f6ebcaf242a" providerId="ADAL" clId="{6D742B0F-AA6E-497D-8EEC-F2C965CF73A7}" dt="2022-02-09T09:21:02.126" v="59" actId="26606"/>
          <ac:spMkLst>
            <pc:docMk/>
            <pc:sldMk cId="2081864968" sldId="256"/>
            <ac:spMk id="179" creationId="{5E4ECE80-3AD1-450C-B62A-98788F193948}"/>
          </ac:spMkLst>
        </pc:spChg>
        <pc:spChg chg="add del">
          <ac:chgData name="Senior Pastor" userId="4ae8e2e6-3752-4daa-9e55-3f6ebcaf242a" providerId="ADAL" clId="{6D742B0F-AA6E-497D-8EEC-F2C965CF73A7}" dt="2022-02-09T09:26:08.957" v="113" actId="26606"/>
          <ac:spMkLst>
            <pc:docMk/>
            <pc:sldMk cId="2081864968" sldId="256"/>
            <ac:spMk id="182" creationId="{B71758F4-3F46-45DA-8AC5-4E508DA080BA}"/>
          </ac:spMkLst>
        </pc:spChg>
        <pc:spChg chg="add del">
          <ac:chgData name="Senior Pastor" userId="4ae8e2e6-3752-4daa-9e55-3f6ebcaf242a" providerId="ADAL" clId="{6D742B0F-AA6E-497D-8EEC-F2C965CF73A7}" dt="2022-02-09T09:21:07.834" v="61" actId="26606"/>
          <ac:spMkLst>
            <pc:docMk/>
            <pc:sldMk cId="2081864968" sldId="256"/>
            <ac:spMk id="184" creationId="{36F292AA-C8DB-4CAA-97C9-456CF8540690}"/>
          </ac:spMkLst>
        </pc:spChg>
        <pc:spChg chg="add del">
          <ac:chgData name="Senior Pastor" userId="4ae8e2e6-3752-4daa-9e55-3f6ebcaf242a" providerId="ADAL" clId="{6D742B0F-AA6E-497D-8EEC-F2C965CF73A7}" dt="2022-02-09T09:21:07.834" v="61" actId="26606"/>
          <ac:spMkLst>
            <pc:docMk/>
            <pc:sldMk cId="2081864968" sldId="256"/>
            <ac:spMk id="186" creationId="{AA065953-3D69-4CD4-80C3-DF10DEB4C761}"/>
          </ac:spMkLst>
        </pc:spChg>
        <pc:spChg chg="add del">
          <ac:chgData name="Senior Pastor" userId="4ae8e2e6-3752-4daa-9e55-3f6ebcaf242a" providerId="ADAL" clId="{6D742B0F-AA6E-497D-8EEC-F2C965CF73A7}" dt="2022-02-09T09:21:07.834" v="61" actId="26606"/>
          <ac:spMkLst>
            <pc:docMk/>
            <pc:sldMk cId="2081864968" sldId="256"/>
            <ac:spMk id="187" creationId="{2AB36DB5-F10D-4EDB-87E2-ECB9301FFC62}"/>
          </ac:spMkLst>
        </pc:spChg>
        <pc:spChg chg="add del">
          <ac:chgData name="Senior Pastor" userId="4ae8e2e6-3752-4daa-9e55-3f6ebcaf242a" providerId="ADAL" clId="{6D742B0F-AA6E-497D-8EEC-F2C965CF73A7}" dt="2022-02-09T09:21:07.834" v="61" actId="26606"/>
          <ac:spMkLst>
            <pc:docMk/>
            <pc:sldMk cId="2081864968" sldId="256"/>
            <ac:spMk id="188" creationId="{446F195D-95DC-419E-BBC1-E2B601A6067B}"/>
          </ac:spMkLst>
        </pc:spChg>
        <pc:spChg chg="add del">
          <ac:chgData name="Senior Pastor" userId="4ae8e2e6-3752-4daa-9e55-3f6ebcaf242a" providerId="ADAL" clId="{6D742B0F-AA6E-497D-8EEC-F2C965CF73A7}" dt="2022-02-09T09:21:07.834" v="61" actId="26606"/>
          <ac:spMkLst>
            <pc:docMk/>
            <pc:sldMk cId="2081864968" sldId="256"/>
            <ac:spMk id="189" creationId="{2256CF5B-1DAD-4912-86B9-FCA733692FED}"/>
          </ac:spMkLst>
        </pc:spChg>
        <pc:spChg chg="add del">
          <ac:chgData name="Senior Pastor" userId="4ae8e2e6-3752-4daa-9e55-3f6ebcaf242a" providerId="ADAL" clId="{6D742B0F-AA6E-497D-8EEC-F2C965CF73A7}" dt="2022-02-09T09:21:25.218" v="65" actId="26606"/>
          <ac:spMkLst>
            <pc:docMk/>
            <pc:sldMk cId="2081864968" sldId="256"/>
            <ac:spMk id="191" creationId="{4AA13AD3-0A4F-475A-BEBB-DEEFF5C096C3}"/>
          </ac:spMkLst>
        </pc:spChg>
        <pc:spChg chg="add del">
          <ac:chgData name="Senior Pastor" userId="4ae8e2e6-3752-4daa-9e55-3f6ebcaf242a" providerId="ADAL" clId="{6D742B0F-AA6E-497D-8EEC-F2C965CF73A7}" dt="2022-02-09T09:21:28.572" v="67" actId="26606"/>
          <ac:spMkLst>
            <pc:docMk/>
            <pc:sldMk cId="2081864968" sldId="256"/>
            <ac:spMk id="194" creationId="{6E0D4398-84C2-41B8-BF30-3157F7B18DF2}"/>
          </ac:spMkLst>
        </pc:spChg>
        <pc:spChg chg="add del">
          <ac:chgData name="Senior Pastor" userId="4ae8e2e6-3752-4daa-9e55-3f6ebcaf242a" providerId="ADAL" clId="{6D742B0F-AA6E-497D-8EEC-F2C965CF73A7}" dt="2022-02-09T09:21:28.572" v="67" actId="26606"/>
          <ac:spMkLst>
            <pc:docMk/>
            <pc:sldMk cId="2081864968" sldId="256"/>
            <ac:spMk id="196" creationId="{1E519840-CB5B-442F-AF8C-F848E7699768}"/>
          </ac:spMkLst>
        </pc:spChg>
        <pc:spChg chg="add del">
          <ac:chgData name="Senior Pastor" userId="4ae8e2e6-3752-4daa-9e55-3f6ebcaf242a" providerId="ADAL" clId="{6D742B0F-AA6E-497D-8EEC-F2C965CF73A7}" dt="2022-02-09T09:21:33.709" v="69" actId="26606"/>
          <ac:spMkLst>
            <pc:docMk/>
            <pc:sldMk cId="2081864968" sldId="256"/>
            <ac:spMk id="200" creationId="{E2BA2BD9-7B54-4190-8F06-3EF3658A0020}"/>
          </ac:spMkLst>
        </pc:spChg>
        <pc:spChg chg="add del">
          <ac:chgData name="Senior Pastor" userId="4ae8e2e6-3752-4daa-9e55-3f6ebcaf242a" providerId="ADAL" clId="{6D742B0F-AA6E-497D-8EEC-F2C965CF73A7}" dt="2022-02-09T09:21:33.709" v="69" actId="26606"/>
          <ac:spMkLst>
            <pc:docMk/>
            <pc:sldMk cId="2081864968" sldId="256"/>
            <ac:spMk id="201" creationId="{184F9D61-9303-40B4-9F7E-66A9B4EDC458}"/>
          </ac:spMkLst>
        </pc:spChg>
        <pc:spChg chg="add del">
          <ac:chgData name="Senior Pastor" userId="4ae8e2e6-3752-4daa-9e55-3f6ebcaf242a" providerId="ADAL" clId="{6D742B0F-AA6E-497D-8EEC-F2C965CF73A7}" dt="2022-02-09T09:21:33.709" v="69" actId="26606"/>
          <ac:spMkLst>
            <pc:docMk/>
            <pc:sldMk cId="2081864968" sldId="256"/>
            <ac:spMk id="203" creationId="{648D746A-0359-4EAE-8CF9-062E281698EC}"/>
          </ac:spMkLst>
        </pc:spChg>
        <pc:spChg chg="add del">
          <ac:chgData name="Senior Pastor" userId="4ae8e2e6-3752-4daa-9e55-3f6ebcaf242a" providerId="ADAL" clId="{6D742B0F-AA6E-497D-8EEC-F2C965CF73A7}" dt="2022-02-09T09:21:38.922" v="71" actId="26606"/>
          <ac:spMkLst>
            <pc:docMk/>
            <pc:sldMk cId="2081864968" sldId="256"/>
            <ac:spMk id="206" creationId="{E20BB609-EF92-42DB-836C-0699A590B5CF}"/>
          </ac:spMkLst>
        </pc:spChg>
        <pc:spChg chg="add del">
          <ac:chgData name="Senior Pastor" userId="4ae8e2e6-3752-4daa-9e55-3f6ebcaf242a" providerId="ADAL" clId="{6D742B0F-AA6E-497D-8EEC-F2C965CF73A7}" dt="2022-02-09T09:21:38.922" v="71" actId="26606"/>
          <ac:spMkLst>
            <pc:docMk/>
            <pc:sldMk cId="2081864968" sldId="256"/>
            <ac:spMk id="207" creationId="{40FA88D0-E295-4CF3-934C-6423EACEB025}"/>
          </ac:spMkLst>
        </pc:spChg>
        <pc:spChg chg="add del">
          <ac:chgData name="Senior Pastor" userId="4ae8e2e6-3752-4daa-9e55-3f6ebcaf242a" providerId="ADAL" clId="{6D742B0F-AA6E-497D-8EEC-F2C965CF73A7}" dt="2022-02-09T09:21:43.666" v="73" actId="26606"/>
          <ac:spMkLst>
            <pc:docMk/>
            <pc:sldMk cId="2081864968" sldId="256"/>
            <ac:spMk id="212" creationId="{657F69E0-C4B0-4BEC-A689-4F8D877F05D4}"/>
          </ac:spMkLst>
        </pc:spChg>
        <pc:spChg chg="add del">
          <ac:chgData name="Senior Pastor" userId="4ae8e2e6-3752-4daa-9e55-3f6ebcaf242a" providerId="ADAL" clId="{6D742B0F-AA6E-497D-8EEC-F2C965CF73A7}" dt="2022-02-09T09:21:43.666" v="73" actId="26606"/>
          <ac:spMkLst>
            <pc:docMk/>
            <pc:sldMk cId="2081864968" sldId="256"/>
            <ac:spMk id="214" creationId="{9F6380B4-6A1C-481E-8408-B4E6C75B9B81}"/>
          </ac:spMkLst>
        </pc:spChg>
        <pc:spChg chg="add del">
          <ac:chgData name="Senior Pastor" userId="4ae8e2e6-3752-4daa-9e55-3f6ebcaf242a" providerId="ADAL" clId="{6D742B0F-AA6E-497D-8EEC-F2C965CF73A7}" dt="2022-02-09T09:21:51.671" v="75" actId="26606"/>
          <ac:spMkLst>
            <pc:docMk/>
            <pc:sldMk cId="2081864968" sldId="256"/>
            <ac:spMk id="216" creationId="{3011B0B3-5679-4759-90B8-3B908C4CBD21}"/>
          </ac:spMkLst>
        </pc:spChg>
        <pc:spChg chg="add del">
          <ac:chgData name="Senior Pastor" userId="4ae8e2e6-3752-4daa-9e55-3f6ebcaf242a" providerId="ADAL" clId="{6D742B0F-AA6E-497D-8EEC-F2C965CF73A7}" dt="2022-02-09T09:21:55.819" v="77" actId="26606"/>
          <ac:spMkLst>
            <pc:docMk/>
            <pc:sldMk cId="2081864968" sldId="256"/>
            <ac:spMk id="220" creationId="{D04CF648-5CB3-49E4-BE34-8A0598901AE4}"/>
          </ac:spMkLst>
        </pc:spChg>
        <pc:spChg chg="add del">
          <ac:chgData name="Senior Pastor" userId="4ae8e2e6-3752-4daa-9e55-3f6ebcaf242a" providerId="ADAL" clId="{6D742B0F-AA6E-497D-8EEC-F2C965CF73A7}" dt="2022-02-09T09:21:55.819" v="77" actId="26606"/>
          <ac:spMkLst>
            <pc:docMk/>
            <pc:sldMk cId="2081864968" sldId="256"/>
            <ac:spMk id="221" creationId="{669E559C-09DA-4586-86C9-F3C05D9A08C9}"/>
          </ac:spMkLst>
        </pc:spChg>
        <pc:spChg chg="add del">
          <ac:chgData name="Senior Pastor" userId="4ae8e2e6-3752-4daa-9e55-3f6ebcaf242a" providerId="ADAL" clId="{6D742B0F-AA6E-497D-8EEC-F2C965CF73A7}" dt="2022-02-09T09:21:55.819" v="77" actId="26606"/>
          <ac:spMkLst>
            <pc:docMk/>
            <pc:sldMk cId="2081864968" sldId="256"/>
            <ac:spMk id="222" creationId="{8ED0EEA0-F821-4F0C-B78E-25855FBB4142}"/>
          </ac:spMkLst>
        </pc:spChg>
        <pc:spChg chg="add del">
          <ac:chgData name="Senior Pastor" userId="4ae8e2e6-3752-4daa-9e55-3f6ebcaf242a" providerId="ADAL" clId="{6D742B0F-AA6E-497D-8EEC-F2C965CF73A7}" dt="2022-02-09T09:21:55.819" v="77" actId="26606"/>
          <ac:spMkLst>
            <pc:docMk/>
            <pc:sldMk cId="2081864968" sldId="256"/>
            <ac:spMk id="224" creationId="{432C5BC4-015B-41F9-B453-DBEC7124E314}"/>
          </ac:spMkLst>
        </pc:spChg>
        <pc:spChg chg="add del">
          <ac:chgData name="Senior Pastor" userId="4ae8e2e6-3752-4daa-9e55-3f6ebcaf242a" providerId="ADAL" clId="{6D742B0F-AA6E-497D-8EEC-F2C965CF73A7}" dt="2022-02-09T09:21:55.819" v="77" actId="26606"/>
          <ac:spMkLst>
            <pc:docMk/>
            <pc:sldMk cId="2081864968" sldId="256"/>
            <ac:spMk id="226" creationId="{9D6650AA-9995-401C-A354-276AB7A3850B}"/>
          </ac:spMkLst>
        </pc:spChg>
        <pc:spChg chg="add del">
          <ac:chgData name="Senior Pastor" userId="4ae8e2e6-3752-4daa-9e55-3f6ebcaf242a" providerId="ADAL" clId="{6D742B0F-AA6E-497D-8EEC-F2C965CF73A7}" dt="2022-02-09T09:21:55.819" v="77" actId="26606"/>
          <ac:spMkLst>
            <pc:docMk/>
            <pc:sldMk cId="2081864968" sldId="256"/>
            <ac:spMk id="228" creationId="{0D0A4853-EC6F-4CC5-A9EC-F91612C6322B}"/>
          </ac:spMkLst>
        </pc:spChg>
        <pc:spChg chg="add del">
          <ac:chgData name="Senior Pastor" userId="4ae8e2e6-3752-4daa-9e55-3f6ebcaf242a" providerId="ADAL" clId="{6D742B0F-AA6E-497D-8EEC-F2C965CF73A7}" dt="2022-02-09T09:21:59.676" v="81" actId="26606"/>
          <ac:spMkLst>
            <pc:docMk/>
            <pc:sldMk cId="2081864968" sldId="256"/>
            <ac:spMk id="231" creationId="{158B3569-73B2-4D05-8E95-886A6EE17F1F}"/>
          </ac:spMkLst>
        </pc:spChg>
        <pc:spChg chg="add del">
          <ac:chgData name="Senior Pastor" userId="4ae8e2e6-3752-4daa-9e55-3f6ebcaf242a" providerId="ADAL" clId="{6D742B0F-AA6E-497D-8EEC-F2C965CF73A7}" dt="2022-02-09T09:21:59.676" v="81" actId="26606"/>
          <ac:spMkLst>
            <pc:docMk/>
            <pc:sldMk cId="2081864968" sldId="256"/>
            <ac:spMk id="233" creationId="{B71758F4-3F46-45DA-8AC5-4E508DA080BA}"/>
          </ac:spMkLst>
        </pc:spChg>
        <pc:spChg chg="add del">
          <ac:chgData name="Senior Pastor" userId="4ae8e2e6-3752-4daa-9e55-3f6ebcaf242a" providerId="ADAL" clId="{6D742B0F-AA6E-497D-8EEC-F2C965CF73A7}" dt="2022-02-09T09:21:59.676" v="81" actId="26606"/>
          <ac:spMkLst>
            <pc:docMk/>
            <pc:sldMk cId="2081864968" sldId="256"/>
            <ac:spMk id="234" creationId="{8550FED7-7C32-42BB-98DB-30272A6331A9}"/>
          </ac:spMkLst>
        </pc:spChg>
        <pc:spChg chg="add del">
          <ac:chgData name="Senior Pastor" userId="4ae8e2e6-3752-4daa-9e55-3f6ebcaf242a" providerId="ADAL" clId="{6D742B0F-AA6E-497D-8EEC-F2C965CF73A7}" dt="2022-02-09T09:22:11.909" v="85" actId="26606"/>
          <ac:spMkLst>
            <pc:docMk/>
            <pc:sldMk cId="2081864968" sldId="256"/>
            <ac:spMk id="237" creationId="{81BC67A1-175E-439E-85E2-88911C119814}"/>
          </ac:spMkLst>
        </pc:spChg>
        <pc:spChg chg="add del">
          <ac:chgData name="Senior Pastor" userId="4ae8e2e6-3752-4daa-9e55-3f6ebcaf242a" providerId="ADAL" clId="{6D742B0F-AA6E-497D-8EEC-F2C965CF73A7}" dt="2022-02-09T09:22:11.909" v="85" actId="26606"/>
          <ac:spMkLst>
            <pc:docMk/>
            <pc:sldMk cId="2081864968" sldId="256"/>
            <ac:spMk id="238" creationId="{94A7B82C-30F1-42B4-BE36-3DB42DD517D1}"/>
          </ac:spMkLst>
        </pc:spChg>
        <pc:spChg chg="add del">
          <ac:chgData name="Senior Pastor" userId="4ae8e2e6-3752-4daa-9e55-3f6ebcaf242a" providerId="ADAL" clId="{6D742B0F-AA6E-497D-8EEC-F2C965CF73A7}" dt="2022-02-09T09:22:11.909" v="85" actId="26606"/>
          <ac:spMkLst>
            <pc:docMk/>
            <pc:sldMk cId="2081864968" sldId="256"/>
            <ac:spMk id="239" creationId="{43CA1578-CEEB-41BB-8068-C0DA02C36C52}"/>
          </ac:spMkLst>
        </pc:spChg>
        <pc:spChg chg="add del">
          <ac:chgData name="Senior Pastor" userId="4ae8e2e6-3752-4daa-9e55-3f6ebcaf242a" providerId="ADAL" clId="{6D742B0F-AA6E-497D-8EEC-F2C965CF73A7}" dt="2022-02-09T09:22:22.467" v="87" actId="26606"/>
          <ac:spMkLst>
            <pc:docMk/>
            <pc:sldMk cId="2081864968" sldId="256"/>
            <ac:spMk id="250" creationId="{D04CF648-5CB3-49E4-BE34-8A0598901AE4}"/>
          </ac:spMkLst>
        </pc:spChg>
        <pc:spChg chg="add del">
          <ac:chgData name="Senior Pastor" userId="4ae8e2e6-3752-4daa-9e55-3f6ebcaf242a" providerId="ADAL" clId="{6D742B0F-AA6E-497D-8EEC-F2C965CF73A7}" dt="2022-02-09T09:22:22.467" v="87" actId="26606"/>
          <ac:spMkLst>
            <pc:docMk/>
            <pc:sldMk cId="2081864968" sldId="256"/>
            <ac:spMk id="251" creationId="{669E559C-09DA-4586-86C9-F3C05D9A08C9}"/>
          </ac:spMkLst>
        </pc:spChg>
        <pc:spChg chg="add del">
          <ac:chgData name="Senior Pastor" userId="4ae8e2e6-3752-4daa-9e55-3f6ebcaf242a" providerId="ADAL" clId="{6D742B0F-AA6E-497D-8EEC-F2C965CF73A7}" dt="2022-02-09T09:22:22.467" v="87" actId="26606"/>
          <ac:spMkLst>
            <pc:docMk/>
            <pc:sldMk cId="2081864968" sldId="256"/>
            <ac:spMk id="252" creationId="{8ED0EEA0-F821-4F0C-B78E-25855FBB4142}"/>
          </ac:spMkLst>
        </pc:spChg>
        <pc:spChg chg="add del">
          <ac:chgData name="Senior Pastor" userId="4ae8e2e6-3752-4daa-9e55-3f6ebcaf242a" providerId="ADAL" clId="{6D742B0F-AA6E-497D-8EEC-F2C965CF73A7}" dt="2022-02-09T09:22:22.467" v="87" actId="26606"/>
          <ac:spMkLst>
            <pc:docMk/>
            <pc:sldMk cId="2081864968" sldId="256"/>
            <ac:spMk id="254" creationId="{432C5BC4-015B-41F9-B453-DBEC7124E314}"/>
          </ac:spMkLst>
        </pc:spChg>
        <pc:spChg chg="add del">
          <ac:chgData name="Senior Pastor" userId="4ae8e2e6-3752-4daa-9e55-3f6ebcaf242a" providerId="ADAL" clId="{6D742B0F-AA6E-497D-8EEC-F2C965CF73A7}" dt="2022-02-09T09:22:22.467" v="87" actId="26606"/>
          <ac:spMkLst>
            <pc:docMk/>
            <pc:sldMk cId="2081864968" sldId="256"/>
            <ac:spMk id="256" creationId="{9D6650AA-9995-401C-A354-276AB7A3850B}"/>
          </ac:spMkLst>
        </pc:spChg>
        <pc:spChg chg="add del">
          <ac:chgData name="Senior Pastor" userId="4ae8e2e6-3752-4daa-9e55-3f6ebcaf242a" providerId="ADAL" clId="{6D742B0F-AA6E-497D-8EEC-F2C965CF73A7}" dt="2022-02-09T09:22:22.467" v="87" actId="26606"/>
          <ac:spMkLst>
            <pc:docMk/>
            <pc:sldMk cId="2081864968" sldId="256"/>
            <ac:spMk id="258" creationId="{0D0A4853-EC6F-4CC5-A9EC-F91612C6322B}"/>
          </ac:spMkLst>
        </pc:spChg>
        <pc:spChg chg="add del">
          <ac:chgData name="Senior Pastor" userId="4ae8e2e6-3752-4daa-9e55-3f6ebcaf242a" providerId="ADAL" clId="{6D742B0F-AA6E-497D-8EEC-F2C965CF73A7}" dt="2022-02-09T09:22:33.567" v="89" actId="26606"/>
          <ac:spMkLst>
            <pc:docMk/>
            <pc:sldMk cId="2081864968" sldId="256"/>
            <ac:spMk id="261" creationId="{DB33B578-A8C0-4D0F-8846-FBE386EDC31B}"/>
          </ac:spMkLst>
        </pc:spChg>
        <pc:spChg chg="add del">
          <ac:chgData name="Senior Pastor" userId="4ae8e2e6-3752-4daa-9e55-3f6ebcaf242a" providerId="ADAL" clId="{6D742B0F-AA6E-497D-8EEC-F2C965CF73A7}" dt="2022-02-09T09:22:33.567" v="89" actId="26606"/>
          <ac:spMkLst>
            <pc:docMk/>
            <pc:sldMk cId="2081864968" sldId="256"/>
            <ac:spMk id="262" creationId="{DD8EACB7-D372-470B-B76E-A829D00310CD}"/>
          </ac:spMkLst>
        </pc:spChg>
        <pc:spChg chg="add del">
          <ac:chgData name="Senior Pastor" userId="4ae8e2e6-3752-4daa-9e55-3f6ebcaf242a" providerId="ADAL" clId="{6D742B0F-AA6E-497D-8EEC-F2C965CF73A7}" dt="2022-02-09T09:22:33.567" v="89" actId="26606"/>
          <ac:spMkLst>
            <pc:docMk/>
            <pc:sldMk cId="2081864968" sldId="256"/>
            <ac:spMk id="263" creationId="{C7EA4B13-46D3-41EE-95DA-7B2100DE940B}"/>
          </ac:spMkLst>
        </pc:spChg>
        <pc:spChg chg="add del">
          <ac:chgData name="Senior Pastor" userId="4ae8e2e6-3752-4daa-9e55-3f6ebcaf242a" providerId="ADAL" clId="{6D742B0F-AA6E-497D-8EEC-F2C965CF73A7}" dt="2022-02-09T09:22:48.862" v="91" actId="26606"/>
          <ac:spMkLst>
            <pc:docMk/>
            <pc:sldMk cId="2081864968" sldId="256"/>
            <ac:spMk id="268" creationId="{7A18C9FB-EC4C-4DAE-8F7D-C6E5AF607958}"/>
          </ac:spMkLst>
        </pc:spChg>
        <pc:spChg chg="add del">
          <ac:chgData name="Senior Pastor" userId="4ae8e2e6-3752-4daa-9e55-3f6ebcaf242a" providerId="ADAL" clId="{6D742B0F-AA6E-497D-8EEC-F2C965CF73A7}" dt="2022-02-09T09:22:48.862" v="91" actId="26606"/>
          <ac:spMkLst>
            <pc:docMk/>
            <pc:sldMk cId="2081864968" sldId="256"/>
            <ac:spMk id="270" creationId="{3B2B1500-BB55-471C-8A9E-67288297ECE1}"/>
          </ac:spMkLst>
        </pc:spChg>
        <pc:spChg chg="add del">
          <ac:chgData name="Senior Pastor" userId="4ae8e2e6-3752-4daa-9e55-3f6ebcaf242a" providerId="ADAL" clId="{6D742B0F-AA6E-497D-8EEC-F2C965CF73A7}" dt="2022-02-09T09:22:48.862" v="91" actId="26606"/>
          <ac:spMkLst>
            <pc:docMk/>
            <pc:sldMk cId="2081864968" sldId="256"/>
            <ac:spMk id="271" creationId="{3045E22C-A99D-41BB-AF14-EF1B1E745A70}"/>
          </ac:spMkLst>
        </pc:spChg>
        <pc:spChg chg="add del">
          <ac:chgData name="Senior Pastor" userId="4ae8e2e6-3752-4daa-9e55-3f6ebcaf242a" providerId="ADAL" clId="{6D742B0F-AA6E-497D-8EEC-F2C965CF73A7}" dt="2022-02-09T09:22:53.258" v="95" actId="26606"/>
          <ac:spMkLst>
            <pc:docMk/>
            <pc:sldMk cId="2081864968" sldId="256"/>
            <ac:spMk id="273" creationId="{1DB043B4-68C6-45B9-82AC-A5800EADB8DB}"/>
          </ac:spMkLst>
        </pc:spChg>
        <pc:spChg chg="add del">
          <ac:chgData name="Senior Pastor" userId="4ae8e2e6-3752-4daa-9e55-3f6ebcaf242a" providerId="ADAL" clId="{6D742B0F-AA6E-497D-8EEC-F2C965CF73A7}" dt="2022-02-09T09:22:53.258" v="95" actId="26606"/>
          <ac:spMkLst>
            <pc:docMk/>
            <pc:sldMk cId="2081864968" sldId="256"/>
            <ac:spMk id="277" creationId="{41AC6C06-99FE-4BA1-BC82-8406A424CD67}"/>
          </ac:spMkLst>
        </pc:spChg>
        <pc:spChg chg="add del">
          <ac:chgData name="Senior Pastor" userId="4ae8e2e6-3752-4daa-9e55-3f6ebcaf242a" providerId="ADAL" clId="{6D742B0F-AA6E-497D-8EEC-F2C965CF73A7}" dt="2022-02-09T09:22:53.258" v="95" actId="26606"/>
          <ac:spMkLst>
            <pc:docMk/>
            <pc:sldMk cId="2081864968" sldId="256"/>
            <ac:spMk id="278" creationId="{7AEC842D-C905-4DEA-B1C3-CA51995C572A}"/>
          </ac:spMkLst>
        </pc:spChg>
        <pc:spChg chg="add del">
          <ac:chgData name="Senior Pastor" userId="4ae8e2e6-3752-4daa-9e55-3f6ebcaf242a" providerId="ADAL" clId="{6D742B0F-AA6E-497D-8EEC-F2C965CF73A7}" dt="2022-02-09T09:22:57.632" v="99" actId="26606"/>
          <ac:spMkLst>
            <pc:docMk/>
            <pc:sldMk cId="2081864968" sldId="256"/>
            <ac:spMk id="280" creationId="{6DA65B90-7B06-4499-91BA-CDDD36132481}"/>
          </ac:spMkLst>
        </pc:spChg>
        <pc:spChg chg="add del">
          <ac:chgData name="Senior Pastor" userId="4ae8e2e6-3752-4daa-9e55-3f6ebcaf242a" providerId="ADAL" clId="{6D742B0F-AA6E-497D-8EEC-F2C965CF73A7}" dt="2022-02-09T09:22:57.632" v="99" actId="26606"/>
          <ac:spMkLst>
            <pc:docMk/>
            <pc:sldMk cId="2081864968" sldId="256"/>
            <ac:spMk id="281" creationId="{E99D7AAF-4170-4D21-AB6C-605F6F100C2E}"/>
          </ac:spMkLst>
        </pc:spChg>
        <pc:spChg chg="add del">
          <ac:chgData name="Senior Pastor" userId="4ae8e2e6-3752-4daa-9e55-3f6ebcaf242a" providerId="ADAL" clId="{6D742B0F-AA6E-497D-8EEC-F2C965CF73A7}" dt="2022-02-09T09:22:57.632" v="99" actId="26606"/>
          <ac:spMkLst>
            <pc:docMk/>
            <pc:sldMk cId="2081864968" sldId="256"/>
            <ac:spMk id="283" creationId="{9502469D-C562-48E3-ABA2-3CFA55C52684}"/>
          </ac:spMkLst>
        </pc:spChg>
        <pc:spChg chg="add del">
          <ac:chgData name="Senior Pastor" userId="4ae8e2e6-3752-4daa-9e55-3f6ebcaf242a" providerId="ADAL" clId="{6D742B0F-AA6E-497D-8EEC-F2C965CF73A7}" dt="2022-02-09T09:23:08.391" v="101" actId="26606"/>
          <ac:spMkLst>
            <pc:docMk/>
            <pc:sldMk cId="2081864968" sldId="256"/>
            <ac:spMk id="288" creationId="{657F69E0-C4B0-4BEC-A689-4F8D877F05D4}"/>
          </ac:spMkLst>
        </pc:spChg>
        <pc:spChg chg="add del">
          <ac:chgData name="Senior Pastor" userId="4ae8e2e6-3752-4daa-9e55-3f6ebcaf242a" providerId="ADAL" clId="{6D742B0F-AA6E-497D-8EEC-F2C965CF73A7}" dt="2022-02-09T09:23:08.391" v="101" actId="26606"/>
          <ac:spMkLst>
            <pc:docMk/>
            <pc:sldMk cId="2081864968" sldId="256"/>
            <ac:spMk id="290" creationId="{9F6380B4-6A1C-481E-8408-B4E6C75B9B81}"/>
          </ac:spMkLst>
        </pc:spChg>
        <pc:spChg chg="add del">
          <ac:chgData name="Senior Pastor" userId="4ae8e2e6-3752-4daa-9e55-3f6ebcaf242a" providerId="ADAL" clId="{6D742B0F-AA6E-497D-8EEC-F2C965CF73A7}" dt="2022-02-09T09:27:40.406" v="126" actId="26606"/>
          <ac:spMkLst>
            <pc:docMk/>
            <pc:sldMk cId="2081864968" sldId="256"/>
            <ac:spMk id="292" creationId="{4AA13AD3-0A4F-475A-BEBB-DEEFF5C096C3}"/>
          </ac:spMkLst>
        </pc:spChg>
        <pc:spChg chg="add del">
          <ac:chgData name="Senior Pastor" userId="4ae8e2e6-3752-4daa-9e55-3f6ebcaf242a" providerId="ADAL" clId="{6D742B0F-AA6E-497D-8EEC-F2C965CF73A7}" dt="2022-02-09T09:27:40.406" v="126" actId="26606"/>
          <ac:spMkLst>
            <pc:docMk/>
            <pc:sldMk cId="2081864968" sldId="256"/>
            <ac:spMk id="295" creationId="{64680660-7E23-4F0F-A679-BF913E9454FB}"/>
          </ac:spMkLst>
        </pc:spChg>
        <pc:spChg chg="add del">
          <ac:chgData name="Senior Pastor" userId="4ae8e2e6-3752-4daa-9e55-3f6ebcaf242a" providerId="ADAL" clId="{6D742B0F-AA6E-497D-8EEC-F2C965CF73A7}" dt="2022-02-09T09:27:40.406" v="126" actId="26606"/>
          <ac:spMkLst>
            <pc:docMk/>
            <pc:sldMk cId="2081864968" sldId="256"/>
            <ac:spMk id="296" creationId="{1A3C89F8-0D2F-47FF-B903-151248265F47}"/>
          </ac:spMkLst>
        </pc:spChg>
        <pc:spChg chg="add del">
          <ac:chgData name="Senior Pastor" userId="4ae8e2e6-3752-4daa-9e55-3f6ebcaf242a" providerId="ADAL" clId="{6D742B0F-AA6E-497D-8EEC-F2C965CF73A7}" dt="2022-02-09T09:27:40.406" v="126" actId="26606"/>
          <ac:spMkLst>
            <pc:docMk/>
            <pc:sldMk cId="2081864968" sldId="256"/>
            <ac:spMk id="297" creationId="{C5CB530E-515E-412C-9DF1-5F8FFBD6F383}"/>
          </ac:spMkLst>
        </pc:spChg>
        <pc:spChg chg="add del">
          <ac:chgData name="Senior Pastor" userId="4ae8e2e6-3752-4daa-9e55-3f6ebcaf242a" providerId="ADAL" clId="{6D742B0F-AA6E-497D-8EEC-F2C965CF73A7}" dt="2022-02-09T09:27:40.406" v="126" actId="26606"/>
          <ac:spMkLst>
            <pc:docMk/>
            <pc:sldMk cId="2081864968" sldId="256"/>
            <ac:spMk id="298" creationId="{AEA7509D-F04F-40CB-A0B3-EEF16499CC9F}"/>
          </ac:spMkLst>
        </pc:spChg>
        <pc:spChg chg="add del">
          <ac:chgData name="Senior Pastor" userId="4ae8e2e6-3752-4daa-9e55-3f6ebcaf242a" providerId="ADAL" clId="{6D742B0F-AA6E-497D-8EEC-F2C965CF73A7}" dt="2022-02-09T09:27:40.406" v="126" actId="26606"/>
          <ac:spMkLst>
            <pc:docMk/>
            <pc:sldMk cId="2081864968" sldId="256"/>
            <ac:spMk id="300" creationId="{3FBAD350-5664-4811-A208-657FB882D350}"/>
          </ac:spMkLst>
        </pc:spChg>
        <pc:spChg chg="add del">
          <ac:chgData name="Senior Pastor" userId="4ae8e2e6-3752-4daa-9e55-3f6ebcaf242a" providerId="ADAL" clId="{6D742B0F-AA6E-497D-8EEC-F2C965CF73A7}" dt="2022-02-09T09:27:40.406" v="126" actId="26606"/>
          <ac:spMkLst>
            <pc:docMk/>
            <pc:sldMk cId="2081864968" sldId="256"/>
            <ac:spMk id="301" creationId="{C39ADB8F-D187-49D7-BDCF-C1B6DC727068}"/>
          </ac:spMkLst>
        </pc:spChg>
        <pc:spChg chg="add del">
          <ac:chgData name="Senior Pastor" userId="4ae8e2e6-3752-4daa-9e55-3f6ebcaf242a" providerId="ADAL" clId="{6D742B0F-AA6E-497D-8EEC-F2C965CF73A7}" dt="2022-02-09T09:26:08.957" v="113" actId="26606"/>
          <ac:spMkLst>
            <pc:docMk/>
            <pc:sldMk cId="2081864968" sldId="256"/>
            <ac:spMk id="303" creationId="{158B3569-73B2-4D05-8E95-886A6EE17F1F}"/>
          </ac:spMkLst>
        </pc:spChg>
        <pc:spChg chg="add del">
          <ac:chgData name="Senior Pastor" userId="4ae8e2e6-3752-4daa-9e55-3f6ebcaf242a" providerId="ADAL" clId="{6D742B0F-AA6E-497D-8EEC-F2C965CF73A7}" dt="2022-02-09T09:26:08.957" v="113" actId="26606"/>
          <ac:spMkLst>
            <pc:docMk/>
            <pc:sldMk cId="2081864968" sldId="256"/>
            <ac:spMk id="304" creationId="{2D92A843-3FA1-4DFF-99F6-47FA457D7C2E}"/>
          </ac:spMkLst>
        </pc:spChg>
        <pc:spChg chg="add del">
          <ac:chgData name="Senior Pastor" userId="4ae8e2e6-3752-4daa-9e55-3f6ebcaf242a" providerId="ADAL" clId="{6D742B0F-AA6E-497D-8EEC-F2C965CF73A7}" dt="2022-02-09T09:26:08.957" v="113" actId="26606"/>
          <ac:spMkLst>
            <pc:docMk/>
            <pc:sldMk cId="2081864968" sldId="256"/>
            <ac:spMk id="305" creationId="{8550FED7-7C32-42BB-98DB-30272A6331A9}"/>
          </ac:spMkLst>
        </pc:spChg>
        <pc:spChg chg="add del">
          <ac:chgData name="Senior Pastor" userId="4ae8e2e6-3752-4daa-9e55-3f6ebcaf242a" providerId="ADAL" clId="{6D742B0F-AA6E-497D-8EEC-F2C965CF73A7}" dt="2022-02-09T09:26:21.144" v="115" actId="26606"/>
          <ac:spMkLst>
            <pc:docMk/>
            <pc:sldMk cId="2081864968" sldId="256"/>
            <ac:spMk id="308" creationId="{C17278C5-34E8-4293-BE47-73B18483AF7B}"/>
          </ac:spMkLst>
        </pc:spChg>
        <pc:spChg chg="add del">
          <ac:chgData name="Senior Pastor" userId="4ae8e2e6-3752-4daa-9e55-3f6ebcaf242a" providerId="ADAL" clId="{6D742B0F-AA6E-497D-8EEC-F2C965CF73A7}" dt="2022-02-09T09:26:21.144" v="115" actId="26606"/>
          <ac:spMkLst>
            <pc:docMk/>
            <pc:sldMk cId="2081864968" sldId="256"/>
            <ac:spMk id="309" creationId="{9A3F5928-D955-456A-97B5-AA390B8CE9D5}"/>
          </ac:spMkLst>
        </pc:spChg>
        <pc:spChg chg="add del">
          <ac:chgData name="Senior Pastor" userId="4ae8e2e6-3752-4daa-9e55-3f6ebcaf242a" providerId="ADAL" clId="{6D742B0F-AA6E-497D-8EEC-F2C965CF73A7}" dt="2022-02-09T09:26:21.144" v="115" actId="26606"/>
          <ac:spMkLst>
            <pc:docMk/>
            <pc:sldMk cId="2081864968" sldId="256"/>
            <ac:spMk id="311" creationId="{C5CB530E-515E-412C-9DF1-5F8FFBD6F383}"/>
          </ac:spMkLst>
        </pc:spChg>
        <pc:spChg chg="add del">
          <ac:chgData name="Senior Pastor" userId="4ae8e2e6-3752-4daa-9e55-3f6ebcaf242a" providerId="ADAL" clId="{6D742B0F-AA6E-497D-8EEC-F2C965CF73A7}" dt="2022-02-09T09:26:21.144" v="115" actId="26606"/>
          <ac:spMkLst>
            <pc:docMk/>
            <pc:sldMk cId="2081864968" sldId="256"/>
            <ac:spMk id="312" creationId="{712D4376-A578-4FF1-94FC-245E7A6A489F}"/>
          </ac:spMkLst>
        </pc:spChg>
        <pc:spChg chg="add del">
          <ac:chgData name="Senior Pastor" userId="4ae8e2e6-3752-4daa-9e55-3f6ebcaf242a" providerId="ADAL" clId="{6D742B0F-AA6E-497D-8EEC-F2C965CF73A7}" dt="2022-02-09T09:26:21.144" v="115" actId="26606"/>
          <ac:spMkLst>
            <pc:docMk/>
            <pc:sldMk cId="2081864968" sldId="256"/>
            <ac:spMk id="313" creationId="{AEA7509D-F04F-40CB-A0B3-EEF16499CC9F}"/>
          </ac:spMkLst>
        </pc:spChg>
        <pc:spChg chg="add del">
          <ac:chgData name="Senior Pastor" userId="4ae8e2e6-3752-4daa-9e55-3f6ebcaf242a" providerId="ADAL" clId="{6D742B0F-AA6E-497D-8EEC-F2C965CF73A7}" dt="2022-02-09T09:26:28.448" v="117" actId="26606"/>
          <ac:spMkLst>
            <pc:docMk/>
            <pc:sldMk cId="2081864968" sldId="256"/>
            <ac:spMk id="315" creationId="{DCE1AED4-C7FF-4468-BF54-4470A0A3E283}"/>
          </ac:spMkLst>
        </pc:spChg>
        <pc:spChg chg="add del">
          <ac:chgData name="Senior Pastor" userId="4ae8e2e6-3752-4daa-9e55-3f6ebcaf242a" providerId="ADAL" clId="{6D742B0F-AA6E-497D-8EEC-F2C965CF73A7}" dt="2022-02-09T09:26:28.448" v="117" actId="26606"/>
          <ac:spMkLst>
            <pc:docMk/>
            <pc:sldMk cId="2081864968" sldId="256"/>
            <ac:spMk id="316" creationId="{BDE94FAB-AA60-43B4-A2C3-3A940B9A951A}"/>
          </ac:spMkLst>
        </pc:spChg>
        <pc:spChg chg="add del">
          <ac:chgData name="Senior Pastor" userId="4ae8e2e6-3752-4daa-9e55-3f6ebcaf242a" providerId="ADAL" clId="{6D742B0F-AA6E-497D-8EEC-F2C965CF73A7}" dt="2022-02-09T09:27:02.280" v="119" actId="26606"/>
          <ac:spMkLst>
            <pc:docMk/>
            <pc:sldMk cId="2081864968" sldId="256"/>
            <ac:spMk id="318" creationId="{D9FB580A-BA0E-4D5E-90F4-C42767A78389}"/>
          </ac:spMkLst>
        </pc:spChg>
        <pc:spChg chg="add del">
          <ac:chgData name="Senior Pastor" userId="4ae8e2e6-3752-4daa-9e55-3f6ebcaf242a" providerId="ADAL" clId="{6D742B0F-AA6E-497D-8EEC-F2C965CF73A7}" dt="2022-02-09T09:27:02.280" v="119" actId="26606"/>
          <ac:spMkLst>
            <pc:docMk/>
            <pc:sldMk cId="2081864968" sldId="256"/>
            <ac:spMk id="319" creationId="{66FE6C92-1731-4FD3-9F27-3D29161BB9BE}"/>
          </ac:spMkLst>
        </pc:spChg>
        <pc:spChg chg="add del">
          <ac:chgData name="Senior Pastor" userId="4ae8e2e6-3752-4daa-9e55-3f6ebcaf242a" providerId="ADAL" clId="{6D742B0F-AA6E-497D-8EEC-F2C965CF73A7}" dt="2022-02-09T09:27:02.280" v="119" actId="26606"/>
          <ac:spMkLst>
            <pc:docMk/>
            <pc:sldMk cId="2081864968" sldId="256"/>
            <ac:spMk id="320" creationId="{C5CB530E-515E-412C-9DF1-5F8FFBD6F383}"/>
          </ac:spMkLst>
        </pc:spChg>
        <pc:spChg chg="add del">
          <ac:chgData name="Senior Pastor" userId="4ae8e2e6-3752-4daa-9e55-3f6ebcaf242a" providerId="ADAL" clId="{6D742B0F-AA6E-497D-8EEC-F2C965CF73A7}" dt="2022-02-09T09:27:02.280" v="119" actId="26606"/>
          <ac:spMkLst>
            <pc:docMk/>
            <pc:sldMk cId="2081864968" sldId="256"/>
            <ac:spMk id="321" creationId="{712D4376-A578-4FF1-94FC-245E7A6A489F}"/>
          </ac:spMkLst>
        </pc:spChg>
        <pc:spChg chg="add del">
          <ac:chgData name="Senior Pastor" userId="4ae8e2e6-3752-4daa-9e55-3f6ebcaf242a" providerId="ADAL" clId="{6D742B0F-AA6E-497D-8EEC-F2C965CF73A7}" dt="2022-02-09T09:27:02.280" v="119" actId="26606"/>
          <ac:spMkLst>
            <pc:docMk/>
            <pc:sldMk cId="2081864968" sldId="256"/>
            <ac:spMk id="322" creationId="{AEA7509D-F04F-40CB-A0B3-EEF16499CC9F}"/>
          </ac:spMkLst>
        </pc:spChg>
        <pc:spChg chg="add del">
          <ac:chgData name="Senior Pastor" userId="4ae8e2e6-3752-4daa-9e55-3f6ebcaf242a" providerId="ADAL" clId="{6D742B0F-AA6E-497D-8EEC-F2C965CF73A7}" dt="2022-02-09T09:27:34.926" v="121" actId="26606"/>
          <ac:spMkLst>
            <pc:docMk/>
            <pc:sldMk cId="2081864968" sldId="256"/>
            <ac:spMk id="324" creationId="{C17278C5-34E8-4293-BE47-73B18483AF7B}"/>
          </ac:spMkLst>
        </pc:spChg>
        <pc:spChg chg="add del">
          <ac:chgData name="Senior Pastor" userId="4ae8e2e6-3752-4daa-9e55-3f6ebcaf242a" providerId="ADAL" clId="{6D742B0F-AA6E-497D-8EEC-F2C965CF73A7}" dt="2022-02-09T09:27:34.926" v="121" actId="26606"/>
          <ac:spMkLst>
            <pc:docMk/>
            <pc:sldMk cId="2081864968" sldId="256"/>
            <ac:spMk id="325" creationId="{9A3F5928-D955-456A-97B5-AA390B8CE9D5}"/>
          </ac:spMkLst>
        </pc:spChg>
        <pc:spChg chg="add del">
          <ac:chgData name="Senior Pastor" userId="4ae8e2e6-3752-4daa-9e55-3f6ebcaf242a" providerId="ADAL" clId="{6D742B0F-AA6E-497D-8EEC-F2C965CF73A7}" dt="2022-02-09T09:27:34.926" v="121" actId="26606"/>
          <ac:spMkLst>
            <pc:docMk/>
            <pc:sldMk cId="2081864968" sldId="256"/>
            <ac:spMk id="327" creationId="{C5CB530E-515E-412C-9DF1-5F8FFBD6F383}"/>
          </ac:spMkLst>
        </pc:spChg>
        <pc:spChg chg="add del">
          <ac:chgData name="Senior Pastor" userId="4ae8e2e6-3752-4daa-9e55-3f6ebcaf242a" providerId="ADAL" clId="{6D742B0F-AA6E-497D-8EEC-F2C965CF73A7}" dt="2022-02-09T09:27:34.926" v="121" actId="26606"/>
          <ac:spMkLst>
            <pc:docMk/>
            <pc:sldMk cId="2081864968" sldId="256"/>
            <ac:spMk id="328" creationId="{712D4376-A578-4FF1-94FC-245E7A6A489F}"/>
          </ac:spMkLst>
        </pc:spChg>
        <pc:spChg chg="add del">
          <ac:chgData name="Senior Pastor" userId="4ae8e2e6-3752-4daa-9e55-3f6ebcaf242a" providerId="ADAL" clId="{6D742B0F-AA6E-497D-8EEC-F2C965CF73A7}" dt="2022-02-09T09:27:34.926" v="121" actId="26606"/>
          <ac:spMkLst>
            <pc:docMk/>
            <pc:sldMk cId="2081864968" sldId="256"/>
            <ac:spMk id="329" creationId="{AEA7509D-F04F-40CB-A0B3-EEF16499CC9F}"/>
          </ac:spMkLst>
        </pc:spChg>
        <pc:grpChg chg="add del">
          <ac:chgData name="Senior Pastor" userId="4ae8e2e6-3752-4daa-9e55-3f6ebcaf242a" providerId="ADAL" clId="{6D742B0F-AA6E-497D-8EEC-F2C965CF73A7}" dt="2022-02-09T09:18:03.594" v="5" actId="26606"/>
          <ac:grpSpMkLst>
            <pc:docMk/>
            <pc:sldMk cId="2081864968" sldId="256"/>
            <ac:grpSpMk id="41" creationId="{A5761FD8-9CFD-4F5A-AB69-F179306BCD09}"/>
          </ac:grpSpMkLst>
        </pc:grpChg>
        <pc:grpChg chg="add del">
          <ac:chgData name="Senior Pastor" userId="4ae8e2e6-3752-4daa-9e55-3f6ebcaf242a" providerId="ADAL" clId="{6D742B0F-AA6E-497D-8EEC-F2C965CF73A7}" dt="2022-02-09T09:18:03.594" v="5" actId="26606"/>
          <ac:grpSpMkLst>
            <pc:docMk/>
            <pc:sldMk cId="2081864968" sldId="256"/>
            <ac:grpSpMk id="52" creationId="{361195DA-BFB4-4917-BAFD-7D3D669EFA86}"/>
          </ac:grpSpMkLst>
        </pc:grpChg>
        <pc:grpChg chg="add del">
          <ac:chgData name="Senior Pastor" userId="4ae8e2e6-3752-4daa-9e55-3f6ebcaf242a" providerId="ADAL" clId="{6D742B0F-AA6E-497D-8EEC-F2C965CF73A7}" dt="2022-02-09T09:18:03.594" v="5" actId="26606"/>
          <ac:grpSpMkLst>
            <pc:docMk/>
            <pc:sldMk cId="2081864968" sldId="256"/>
            <ac:grpSpMk id="57" creationId="{7DF11618-754F-4C58-94AD-F7AA3530D6AF}"/>
          </ac:grpSpMkLst>
        </pc:grpChg>
        <pc:grpChg chg="add del">
          <ac:chgData name="Senior Pastor" userId="4ae8e2e6-3752-4daa-9e55-3f6ebcaf242a" providerId="ADAL" clId="{6D742B0F-AA6E-497D-8EEC-F2C965CF73A7}" dt="2022-02-09T09:18:43.145" v="17" actId="26606"/>
          <ac:grpSpMkLst>
            <pc:docMk/>
            <pc:sldMk cId="2081864968" sldId="256"/>
            <ac:grpSpMk id="80" creationId="{4592A8CB-0B0A-43A5-86F4-712B0C469671}"/>
          </ac:grpSpMkLst>
        </pc:grpChg>
        <pc:grpChg chg="add del">
          <ac:chgData name="Senior Pastor" userId="4ae8e2e6-3752-4daa-9e55-3f6ebcaf242a" providerId="ADAL" clId="{6D742B0F-AA6E-497D-8EEC-F2C965CF73A7}" dt="2022-02-09T09:19:41" v="31" actId="26606"/>
          <ac:grpSpMkLst>
            <pc:docMk/>
            <pc:sldMk cId="2081864968" sldId="256"/>
            <ac:grpSpMk id="110" creationId="{1F91EA59-6DC9-4DBE-A695-5C34F3589C77}"/>
          </ac:grpSpMkLst>
        </pc:grpChg>
        <pc:grpChg chg="add del">
          <ac:chgData name="Senior Pastor" userId="4ae8e2e6-3752-4daa-9e55-3f6ebcaf242a" providerId="ADAL" clId="{6D742B0F-AA6E-497D-8EEC-F2C965CF73A7}" dt="2022-02-09T09:19:52.245" v="37" actId="26606"/>
          <ac:grpSpMkLst>
            <pc:docMk/>
            <pc:sldMk cId="2081864968" sldId="256"/>
            <ac:grpSpMk id="129" creationId="{B9632603-447F-4389-863D-9820DB9915A2}"/>
          </ac:grpSpMkLst>
        </pc:grpChg>
        <pc:grpChg chg="add del">
          <ac:chgData name="Senior Pastor" userId="4ae8e2e6-3752-4daa-9e55-3f6ebcaf242a" providerId="ADAL" clId="{6D742B0F-AA6E-497D-8EEC-F2C965CF73A7}" dt="2022-02-09T09:21:02.126" v="59" actId="26606"/>
          <ac:grpSpMkLst>
            <pc:docMk/>
            <pc:sldMk cId="2081864968" sldId="256"/>
            <ac:grpSpMk id="181" creationId="{B9632603-447F-4389-863D-9820DB9915A2}"/>
          </ac:grpSpMkLst>
        </pc:grpChg>
        <pc:grpChg chg="add del">
          <ac:chgData name="Senior Pastor" userId="4ae8e2e6-3752-4daa-9e55-3f6ebcaf242a" providerId="ADAL" clId="{6D742B0F-AA6E-497D-8EEC-F2C965CF73A7}" dt="2022-02-09T09:22:11.909" v="85" actId="26606"/>
          <ac:grpSpMkLst>
            <pc:docMk/>
            <pc:sldMk cId="2081864968" sldId="256"/>
            <ac:grpSpMk id="241" creationId="{7DF11618-754F-4C58-94AD-F7AA3530D6AF}"/>
          </ac:grpSpMkLst>
        </pc:grpChg>
        <pc:grpChg chg="add del">
          <ac:chgData name="Senior Pastor" userId="4ae8e2e6-3752-4daa-9e55-3f6ebcaf242a" providerId="ADAL" clId="{6D742B0F-AA6E-497D-8EEC-F2C965CF73A7}" dt="2022-02-09T09:22:11.909" v="85" actId="26606"/>
          <ac:grpSpMkLst>
            <pc:docMk/>
            <pc:sldMk cId="2081864968" sldId="256"/>
            <ac:grpSpMk id="247" creationId="{A5761FD8-9CFD-4F5A-AB69-F179306BCD09}"/>
          </ac:grpSpMkLst>
        </pc:grpChg>
        <pc:grpChg chg="add del">
          <ac:chgData name="Senior Pastor" userId="4ae8e2e6-3752-4daa-9e55-3f6ebcaf242a" providerId="ADAL" clId="{6D742B0F-AA6E-497D-8EEC-F2C965CF73A7}" dt="2022-02-09T09:22:11.909" v="85" actId="26606"/>
          <ac:grpSpMkLst>
            <pc:docMk/>
            <pc:sldMk cId="2081864968" sldId="256"/>
            <ac:grpSpMk id="248" creationId="{361195DA-BFB4-4917-BAFD-7D3D669EFA86}"/>
          </ac:grpSpMkLst>
        </pc:grpChg>
        <pc:grpChg chg="add del">
          <ac:chgData name="Senior Pastor" userId="4ae8e2e6-3752-4daa-9e55-3f6ebcaf242a" providerId="ADAL" clId="{6D742B0F-AA6E-497D-8EEC-F2C965CF73A7}" dt="2022-02-09T09:22:33.567" v="89" actId="26606"/>
          <ac:grpSpMkLst>
            <pc:docMk/>
            <pc:sldMk cId="2081864968" sldId="256"/>
            <ac:grpSpMk id="265" creationId="{DCEEEBE1-DC7B-4168-90C6-DB88876E30DD}"/>
          </ac:grpSpMkLst>
        </pc:grpChg>
        <pc:grpChg chg="add del">
          <ac:chgData name="Senior Pastor" userId="4ae8e2e6-3752-4daa-9e55-3f6ebcaf242a" providerId="ADAL" clId="{6D742B0F-AA6E-497D-8EEC-F2C965CF73A7}" dt="2022-02-09T09:22:53.258" v="95" actId="26606"/>
          <ac:grpSpMkLst>
            <pc:docMk/>
            <pc:sldMk cId="2081864968" sldId="256"/>
            <ac:grpSpMk id="274" creationId="{4592A8CB-0B0A-43A5-86F4-712B0C469671}"/>
          </ac:grpSpMkLst>
        </pc:grpChg>
        <pc:picChg chg="add del">
          <ac:chgData name="Senior Pastor" userId="4ae8e2e6-3752-4daa-9e55-3f6ebcaf242a" providerId="ADAL" clId="{6D742B0F-AA6E-497D-8EEC-F2C965CF73A7}" dt="2022-02-09T09:17:59.545" v="1" actId="26606"/>
          <ac:picMkLst>
            <pc:docMk/>
            <pc:sldMk cId="2081864968" sldId="256"/>
            <ac:picMk id="4" creationId="{7C559868-D9E4-4260-A2B7-2B5996D269CC}"/>
          </ac:picMkLst>
        </pc:picChg>
        <pc:picChg chg="add del">
          <ac:chgData name="Senior Pastor" userId="4ae8e2e6-3752-4daa-9e55-3f6ebcaf242a" providerId="ADAL" clId="{6D742B0F-AA6E-497D-8EEC-F2C965CF73A7}" dt="2022-02-09T09:17:59.545" v="1" actId="26606"/>
          <ac:picMkLst>
            <pc:docMk/>
            <pc:sldMk cId="2081864968" sldId="256"/>
            <ac:picMk id="15" creationId="{14548BC0-162E-4107-81DF-7389BF82F6D5}"/>
          </ac:picMkLst>
        </pc:picChg>
        <pc:picChg chg="add del">
          <ac:chgData name="Senior Pastor" userId="4ae8e2e6-3752-4daa-9e55-3f6ebcaf242a" providerId="ADAL" clId="{6D742B0F-AA6E-497D-8EEC-F2C965CF73A7}" dt="2022-02-09T09:17:59.545" v="1" actId="26606"/>
          <ac:picMkLst>
            <pc:docMk/>
            <pc:sldMk cId="2081864968" sldId="256"/>
            <ac:picMk id="21" creationId="{426F328A-7115-49F4-83C9-F86F47F84CFD}"/>
          </ac:picMkLst>
        </pc:picChg>
        <pc:picChg chg="add del">
          <ac:chgData name="Senior Pastor" userId="4ae8e2e6-3752-4daa-9e55-3f6ebcaf242a" providerId="ADAL" clId="{6D742B0F-AA6E-497D-8EEC-F2C965CF73A7}" dt="2022-02-09T09:17:59.545" v="1" actId="26606"/>
          <ac:picMkLst>
            <pc:docMk/>
            <pc:sldMk cId="2081864968" sldId="256"/>
            <ac:picMk id="25" creationId="{DF2AA3CE-B974-48CA-96E0-5573A78E3655}"/>
          </ac:picMkLst>
        </pc:picChg>
        <pc:picChg chg="add del">
          <ac:chgData name="Senior Pastor" userId="4ae8e2e6-3752-4daa-9e55-3f6ebcaf242a" providerId="ADAL" clId="{6D742B0F-AA6E-497D-8EEC-F2C965CF73A7}" dt="2022-02-09T09:18:03.594" v="5" actId="26606"/>
          <ac:picMkLst>
            <pc:docMk/>
            <pc:sldMk cId="2081864968" sldId="256"/>
            <ac:picMk id="56" creationId="{C74B6121-65AD-472E-86FE-AC713086BEDF}"/>
          </ac:picMkLst>
        </pc:picChg>
        <pc:picChg chg="add del">
          <ac:chgData name="Senior Pastor" userId="4ae8e2e6-3752-4daa-9e55-3f6ebcaf242a" providerId="ADAL" clId="{6D742B0F-AA6E-497D-8EEC-F2C965CF73A7}" dt="2022-02-09T09:18:11.530" v="9" actId="26606"/>
          <ac:picMkLst>
            <pc:docMk/>
            <pc:sldMk cId="2081864968" sldId="256"/>
            <ac:picMk id="65" creationId="{F9C2F9A4-22C3-4D15-8480-C0FB2EE83102}"/>
          </ac:picMkLst>
        </pc:picChg>
        <pc:picChg chg="add del">
          <ac:chgData name="Senior Pastor" userId="4ae8e2e6-3752-4daa-9e55-3f6ebcaf242a" providerId="ADAL" clId="{6D742B0F-AA6E-497D-8EEC-F2C965CF73A7}" dt="2022-02-09T09:18:18.827" v="11" actId="26606"/>
          <ac:picMkLst>
            <pc:docMk/>
            <pc:sldMk cId="2081864968" sldId="256"/>
            <ac:picMk id="71" creationId="{713CA5AE-8A40-4EAF-95E8-FA7798416E99}"/>
          </ac:picMkLst>
        </pc:picChg>
        <pc:picChg chg="add del">
          <ac:chgData name="Senior Pastor" userId="4ae8e2e6-3752-4daa-9e55-3f6ebcaf242a" providerId="ADAL" clId="{6D742B0F-AA6E-497D-8EEC-F2C965CF73A7}" dt="2022-02-09T09:18:31.431" v="13" actId="26606"/>
          <ac:picMkLst>
            <pc:docMk/>
            <pc:sldMk cId="2081864968" sldId="256"/>
            <ac:picMk id="76" creationId="{2B35A9C4-F600-4E43-92D0-C79C3CF982CF}"/>
          </ac:picMkLst>
        </pc:picChg>
        <pc:picChg chg="add del">
          <ac:chgData name="Senior Pastor" userId="4ae8e2e6-3752-4daa-9e55-3f6ebcaf242a" providerId="ADAL" clId="{6D742B0F-AA6E-497D-8EEC-F2C965CF73A7}" dt="2022-02-09T09:18:43.145" v="17" actId="26606"/>
          <ac:picMkLst>
            <pc:docMk/>
            <pc:sldMk cId="2081864968" sldId="256"/>
            <ac:picMk id="82" creationId="{1E471641-38D3-40F3-B017-D78F4B398ABD}"/>
          </ac:picMkLst>
        </pc:picChg>
        <pc:picChg chg="add del">
          <ac:chgData name="Senior Pastor" userId="4ae8e2e6-3752-4daa-9e55-3f6ebcaf242a" providerId="ADAL" clId="{6D742B0F-AA6E-497D-8EEC-F2C965CF73A7}" dt="2022-02-09T09:18:59.890" v="19" actId="26606"/>
          <ac:picMkLst>
            <pc:docMk/>
            <pc:sldMk cId="2081864968" sldId="256"/>
            <ac:picMk id="87" creationId="{B1FD9C51-F024-48C7-9845-7B76F18AB30C}"/>
          </ac:picMkLst>
        </pc:picChg>
        <pc:picChg chg="add del">
          <ac:chgData name="Senior Pastor" userId="4ae8e2e6-3752-4daa-9e55-3f6ebcaf242a" providerId="ADAL" clId="{6D742B0F-AA6E-497D-8EEC-F2C965CF73A7}" dt="2022-02-09T09:19:09.547" v="21" actId="26606"/>
          <ac:picMkLst>
            <pc:docMk/>
            <pc:sldMk cId="2081864968" sldId="256"/>
            <ac:picMk id="92" creationId="{7438F495-7FD8-4815-8E4A-6E3581CCE1AE}"/>
          </ac:picMkLst>
        </pc:picChg>
        <pc:picChg chg="add del">
          <ac:chgData name="Senior Pastor" userId="4ae8e2e6-3752-4daa-9e55-3f6ebcaf242a" providerId="ADAL" clId="{6D742B0F-AA6E-497D-8EEC-F2C965CF73A7}" dt="2022-02-09T09:19:24.309" v="23" actId="26606"/>
          <ac:picMkLst>
            <pc:docMk/>
            <pc:sldMk cId="2081864968" sldId="256"/>
            <ac:picMk id="97" creationId="{80A78C74-B6B1-4348-A3B4-95ED76D6FC4A}"/>
          </ac:picMkLst>
        </pc:picChg>
        <pc:picChg chg="add del">
          <ac:chgData name="Senior Pastor" userId="4ae8e2e6-3752-4daa-9e55-3f6ebcaf242a" providerId="ADAL" clId="{6D742B0F-AA6E-497D-8EEC-F2C965CF73A7}" dt="2022-02-09T09:19:31.530" v="27" actId="26606"/>
          <ac:picMkLst>
            <pc:docMk/>
            <pc:sldMk cId="2081864968" sldId="256"/>
            <ac:picMk id="103" creationId="{969576C4-9E47-4611-BC74-69E29F034F67}"/>
          </ac:picMkLst>
        </pc:picChg>
        <pc:picChg chg="add del">
          <ac:chgData name="Senior Pastor" userId="4ae8e2e6-3752-4daa-9e55-3f6ebcaf242a" providerId="ADAL" clId="{6D742B0F-AA6E-497D-8EEC-F2C965CF73A7}" dt="2022-02-09T09:19:41" v="31" actId="26606"/>
          <ac:picMkLst>
            <pc:docMk/>
            <pc:sldMk cId="2081864968" sldId="256"/>
            <ac:picMk id="108" creationId="{E8BDCA39-62A8-482A-8411-BC9E557E8587}"/>
          </ac:picMkLst>
        </pc:picChg>
        <pc:picChg chg="add del">
          <ac:chgData name="Senior Pastor" userId="4ae8e2e6-3752-4daa-9e55-3f6ebcaf242a" providerId="ADAL" clId="{6D742B0F-AA6E-497D-8EEC-F2C965CF73A7}" dt="2022-02-09T09:19:44.293" v="33" actId="26606"/>
          <ac:picMkLst>
            <pc:docMk/>
            <pc:sldMk cId="2081864968" sldId="256"/>
            <ac:picMk id="115" creationId="{85BB8D25-FEB5-4DA8-BDB5-3AE36ADAB41B}"/>
          </ac:picMkLst>
        </pc:picChg>
        <pc:picChg chg="add del">
          <ac:chgData name="Senior Pastor" userId="4ae8e2e6-3752-4daa-9e55-3f6ebcaf242a" providerId="ADAL" clId="{6D742B0F-AA6E-497D-8EEC-F2C965CF73A7}" dt="2022-02-09T09:19:50.024" v="35" actId="26606"/>
          <ac:picMkLst>
            <pc:docMk/>
            <pc:sldMk cId="2081864968" sldId="256"/>
            <ac:picMk id="120" creationId="{3BDE1964-CE82-4A0E-B8C2-B9241CBD8A7B}"/>
          </ac:picMkLst>
        </pc:picChg>
        <pc:picChg chg="add del">
          <ac:chgData name="Senior Pastor" userId="4ae8e2e6-3752-4daa-9e55-3f6ebcaf242a" providerId="ADAL" clId="{6D742B0F-AA6E-497D-8EEC-F2C965CF73A7}" dt="2022-02-09T09:19:52.245" v="37" actId="26606"/>
          <ac:picMkLst>
            <pc:docMk/>
            <pc:sldMk cId="2081864968" sldId="256"/>
            <ac:picMk id="128" creationId="{74924598-338F-47A2-BE02-BA87E35AE4D8}"/>
          </ac:picMkLst>
        </pc:picChg>
        <pc:picChg chg="add del">
          <ac:chgData name="Senior Pastor" userId="4ae8e2e6-3752-4daa-9e55-3f6ebcaf242a" providerId="ADAL" clId="{6D742B0F-AA6E-497D-8EEC-F2C965CF73A7}" dt="2022-02-09T09:19:54.351" v="39" actId="26606"/>
          <ac:picMkLst>
            <pc:docMk/>
            <pc:sldMk cId="2081864968" sldId="256"/>
            <ac:picMk id="134" creationId="{BF0E15DE-96B5-4B8C-A52B-FEC69F87F57F}"/>
          </ac:picMkLst>
        </pc:picChg>
        <pc:picChg chg="add del">
          <ac:chgData name="Senior Pastor" userId="4ae8e2e6-3752-4daa-9e55-3f6ebcaf242a" providerId="ADAL" clId="{6D742B0F-AA6E-497D-8EEC-F2C965CF73A7}" dt="2022-02-09T09:20:02.773" v="41" actId="26606"/>
          <ac:picMkLst>
            <pc:docMk/>
            <pc:sldMk cId="2081864968" sldId="256"/>
            <ac:picMk id="139" creationId="{C5B9987D-BB2E-4B25-952A-FD6673A8C7D3}"/>
          </ac:picMkLst>
        </pc:picChg>
        <pc:picChg chg="add del">
          <ac:chgData name="Senior Pastor" userId="4ae8e2e6-3752-4daa-9e55-3f6ebcaf242a" providerId="ADAL" clId="{6D742B0F-AA6E-497D-8EEC-F2C965CF73A7}" dt="2022-02-09T09:20:09.174" v="43" actId="26606"/>
          <ac:picMkLst>
            <pc:docMk/>
            <pc:sldMk cId="2081864968" sldId="256"/>
            <ac:picMk id="147" creationId="{B6123B73-85B8-4360-9435-66EBBCD29BCE}"/>
          </ac:picMkLst>
        </pc:picChg>
        <pc:picChg chg="add del">
          <ac:chgData name="Senior Pastor" userId="4ae8e2e6-3752-4daa-9e55-3f6ebcaf242a" providerId="ADAL" clId="{6D742B0F-AA6E-497D-8EEC-F2C965CF73A7}" dt="2022-02-09T09:20:18.228" v="45" actId="26606"/>
          <ac:picMkLst>
            <pc:docMk/>
            <pc:sldMk cId="2081864968" sldId="256"/>
            <ac:picMk id="151" creationId="{D0082CB4-642C-4329-9356-6086E1C872FB}"/>
          </ac:picMkLst>
        </pc:picChg>
        <pc:picChg chg="add del">
          <ac:chgData name="Senior Pastor" userId="4ae8e2e6-3752-4daa-9e55-3f6ebcaf242a" providerId="ADAL" clId="{6D742B0F-AA6E-497D-8EEC-F2C965CF73A7}" dt="2022-02-09T09:20:24.212" v="47" actId="26606"/>
          <ac:picMkLst>
            <pc:docMk/>
            <pc:sldMk cId="2081864968" sldId="256"/>
            <ac:picMk id="156" creationId="{4FBA3453-8BB1-4103-B6CE-13288DEB2B02}"/>
          </ac:picMkLst>
        </pc:picChg>
        <pc:picChg chg="add del">
          <ac:chgData name="Senior Pastor" userId="4ae8e2e6-3752-4daa-9e55-3f6ebcaf242a" providerId="ADAL" clId="{6D742B0F-AA6E-497D-8EEC-F2C965CF73A7}" dt="2022-02-09T09:20:27.166" v="49" actId="26606"/>
          <ac:picMkLst>
            <pc:docMk/>
            <pc:sldMk cId="2081864968" sldId="256"/>
            <ac:picMk id="160" creationId="{6C7469E2-7C3D-46DB-B72D-DEEE360F53C1}"/>
          </ac:picMkLst>
        </pc:picChg>
        <pc:picChg chg="add del">
          <ac:chgData name="Senior Pastor" userId="4ae8e2e6-3752-4daa-9e55-3f6ebcaf242a" providerId="ADAL" clId="{6D742B0F-AA6E-497D-8EEC-F2C965CF73A7}" dt="2022-02-09T09:20:38.018" v="51" actId="26606"/>
          <ac:picMkLst>
            <pc:docMk/>
            <pc:sldMk cId="2081864968" sldId="256"/>
            <ac:picMk id="165" creationId="{6F6C7CFB-5B98-47BF-BA73-3EDE231F6F36}"/>
          </ac:picMkLst>
        </pc:picChg>
        <pc:picChg chg="add del">
          <ac:chgData name="Senior Pastor" userId="4ae8e2e6-3752-4daa-9e55-3f6ebcaf242a" providerId="ADAL" clId="{6D742B0F-AA6E-497D-8EEC-F2C965CF73A7}" dt="2022-02-09T09:20:49.980" v="53" actId="26606"/>
          <ac:picMkLst>
            <pc:docMk/>
            <pc:sldMk cId="2081864968" sldId="256"/>
            <ac:picMk id="171" creationId="{07F82E62-884F-4C89-A26F-BE62CC249BC9}"/>
          </ac:picMkLst>
        </pc:picChg>
        <pc:picChg chg="add del">
          <ac:chgData name="Senior Pastor" userId="4ae8e2e6-3752-4daa-9e55-3f6ebcaf242a" providerId="ADAL" clId="{6D742B0F-AA6E-497D-8EEC-F2C965CF73A7}" dt="2022-02-09T09:20:59.557" v="57" actId="26606"/>
          <ac:picMkLst>
            <pc:docMk/>
            <pc:sldMk cId="2081864968" sldId="256"/>
            <ac:picMk id="174" creationId="{2AFA97EE-6FF4-43A3-867E-1A97D939BF07}"/>
          </ac:picMkLst>
        </pc:picChg>
        <pc:picChg chg="add del">
          <ac:chgData name="Senior Pastor" userId="4ae8e2e6-3752-4daa-9e55-3f6ebcaf242a" providerId="ADAL" clId="{6D742B0F-AA6E-497D-8EEC-F2C965CF73A7}" dt="2022-02-09T09:21:02.126" v="59" actId="26606"/>
          <ac:picMkLst>
            <pc:docMk/>
            <pc:sldMk cId="2081864968" sldId="256"/>
            <ac:picMk id="180" creationId="{74924598-338F-47A2-BE02-BA87E35AE4D8}"/>
          </ac:picMkLst>
        </pc:picChg>
        <pc:picChg chg="add del">
          <ac:chgData name="Senior Pastor" userId="4ae8e2e6-3752-4daa-9e55-3f6ebcaf242a" providerId="ADAL" clId="{6D742B0F-AA6E-497D-8EEC-F2C965CF73A7}" dt="2022-02-09T09:21:07.834" v="61" actId="26606"/>
          <ac:picMkLst>
            <pc:docMk/>
            <pc:sldMk cId="2081864968" sldId="256"/>
            <ac:picMk id="185" creationId="{3BDE1964-CE82-4A0E-B8C2-B9241CBD8A7B}"/>
          </ac:picMkLst>
        </pc:picChg>
        <pc:picChg chg="add del">
          <ac:chgData name="Senior Pastor" userId="4ae8e2e6-3752-4daa-9e55-3f6ebcaf242a" providerId="ADAL" clId="{6D742B0F-AA6E-497D-8EEC-F2C965CF73A7}" dt="2022-02-09T09:21:25.218" v="65" actId="26606"/>
          <ac:picMkLst>
            <pc:docMk/>
            <pc:sldMk cId="2081864968" sldId="256"/>
            <ac:picMk id="192" creationId="{969576C4-9E47-4611-BC74-69E29F034F67}"/>
          </ac:picMkLst>
        </pc:picChg>
        <pc:picChg chg="add del">
          <ac:chgData name="Senior Pastor" userId="4ae8e2e6-3752-4daa-9e55-3f6ebcaf242a" providerId="ADAL" clId="{6D742B0F-AA6E-497D-8EEC-F2C965CF73A7}" dt="2022-02-09T09:21:28.572" v="67" actId="26606"/>
          <ac:picMkLst>
            <pc:docMk/>
            <pc:sldMk cId="2081864968" sldId="256"/>
            <ac:picMk id="195" creationId="{80A78C74-B6B1-4348-A3B4-95ED76D6FC4A}"/>
          </ac:picMkLst>
        </pc:picChg>
        <pc:picChg chg="add del">
          <ac:chgData name="Senior Pastor" userId="4ae8e2e6-3752-4daa-9e55-3f6ebcaf242a" providerId="ADAL" clId="{6D742B0F-AA6E-497D-8EEC-F2C965CF73A7}" dt="2022-02-09T09:21:33.709" v="69" actId="26606"/>
          <ac:picMkLst>
            <pc:docMk/>
            <pc:sldMk cId="2081864968" sldId="256"/>
            <ac:picMk id="202" creationId="{7438F495-7FD8-4815-8E4A-6E3581CCE1AE}"/>
          </ac:picMkLst>
        </pc:picChg>
        <pc:picChg chg="add del">
          <ac:chgData name="Senior Pastor" userId="4ae8e2e6-3752-4daa-9e55-3f6ebcaf242a" providerId="ADAL" clId="{6D742B0F-AA6E-497D-8EEC-F2C965CF73A7}" dt="2022-02-09T09:21:38.922" v="71" actId="26606"/>
          <ac:picMkLst>
            <pc:docMk/>
            <pc:sldMk cId="2081864968" sldId="256"/>
            <ac:picMk id="208" creationId="{E554DC96-D5BB-46D1-9382-0A15E81166AC}"/>
          </ac:picMkLst>
        </pc:picChg>
        <pc:picChg chg="add del">
          <ac:chgData name="Senior Pastor" userId="4ae8e2e6-3752-4daa-9e55-3f6ebcaf242a" providerId="ADAL" clId="{6D742B0F-AA6E-497D-8EEC-F2C965CF73A7}" dt="2022-02-09T09:21:43.666" v="73" actId="26606"/>
          <ac:picMkLst>
            <pc:docMk/>
            <pc:sldMk cId="2081864968" sldId="256"/>
            <ac:picMk id="213" creationId="{B1FD9C51-F024-48C7-9845-7B76F18AB30C}"/>
          </ac:picMkLst>
        </pc:picChg>
        <pc:picChg chg="add del">
          <ac:chgData name="Senior Pastor" userId="4ae8e2e6-3752-4daa-9e55-3f6ebcaf242a" providerId="ADAL" clId="{6D742B0F-AA6E-497D-8EEC-F2C965CF73A7}" dt="2022-02-09T09:21:51.671" v="75" actId="26606"/>
          <ac:picMkLst>
            <pc:docMk/>
            <pc:sldMk cId="2081864968" sldId="256"/>
            <ac:picMk id="217" creationId="{2B35A9C4-F600-4E43-92D0-C79C3CF982CF}"/>
          </ac:picMkLst>
        </pc:picChg>
        <pc:picChg chg="add del">
          <ac:chgData name="Senior Pastor" userId="4ae8e2e6-3752-4daa-9e55-3f6ebcaf242a" providerId="ADAL" clId="{6D742B0F-AA6E-497D-8EEC-F2C965CF73A7}" dt="2022-02-09T09:21:55.819" v="77" actId="26606"/>
          <ac:picMkLst>
            <pc:docMk/>
            <pc:sldMk cId="2081864968" sldId="256"/>
            <ac:picMk id="223" creationId="{14548BC0-162E-4107-81DF-7389BF82F6D5}"/>
          </ac:picMkLst>
        </pc:picChg>
        <pc:picChg chg="add del">
          <ac:chgData name="Senior Pastor" userId="4ae8e2e6-3752-4daa-9e55-3f6ebcaf242a" providerId="ADAL" clId="{6D742B0F-AA6E-497D-8EEC-F2C965CF73A7}" dt="2022-02-09T09:21:55.819" v="77" actId="26606"/>
          <ac:picMkLst>
            <pc:docMk/>
            <pc:sldMk cId="2081864968" sldId="256"/>
            <ac:picMk id="225" creationId="{7C559868-D9E4-4260-A2B7-2B5996D269CC}"/>
          </ac:picMkLst>
        </pc:picChg>
        <pc:picChg chg="add del">
          <ac:chgData name="Senior Pastor" userId="4ae8e2e6-3752-4daa-9e55-3f6ebcaf242a" providerId="ADAL" clId="{6D742B0F-AA6E-497D-8EEC-F2C965CF73A7}" dt="2022-02-09T09:21:55.819" v="77" actId="26606"/>
          <ac:picMkLst>
            <pc:docMk/>
            <pc:sldMk cId="2081864968" sldId="256"/>
            <ac:picMk id="227" creationId="{426F328A-7115-49F4-83C9-F86F47F84CFD}"/>
          </ac:picMkLst>
        </pc:picChg>
        <pc:picChg chg="add del">
          <ac:chgData name="Senior Pastor" userId="4ae8e2e6-3752-4daa-9e55-3f6ebcaf242a" providerId="ADAL" clId="{6D742B0F-AA6E-497D-8EEC-F2C965CF73A7}" dt="2022-02-09T09:21:55.819" v="77" actId="26606"/>
          <ac:picMkLst>
            <pc:docMk/>
            <pc:sldMk cId="2081864968" sldId="256"/>
            <ac:picMk id="229" creationId="{DF2AA3CE-B974-48CA-96E0-5573A78E3655}"/>
          </ac:picMkLst>
        </pc:picChg>
        <pc:picChg chg="add del">
          <ac:chgData name="Senior Pastor" userId="4ae8e2e6-3752-4daa-9e55-3f6ebcaf242a" providerId="ADAL" clId="{6D742B0F-AA6E-497D-8EEC-F2C965CF73A7}" dt="2022-02-09T09:21:59.676" v="81" actId="26606"/>
          <ac:picMkLst>
            <pc:docMk/>
            <pc:sldMk cId="2081864968" sldId="256"/>
            <ac:picMk id="232" creationId="{F9C2F9A4-22C3-4D15-8480-C0FB2EE83102}"/>
          </ac:picMkLst>
        </pc:picChg>
        <pc:picChg chg="add del">
          <ac:chgData name="Senior Pastor" userId="4ae8e2e6-3752-4daa-9e55-3f6ebcaf242a" providerId="ADAL" clId="{6D742B0F-AA6E-497D-8EEC-F2C965CF73A7}" dt="2022-02-09T09:22:11.909" v="85" actId="26606"/>
          <ac:picMkLst>
            <pc:docMk/>
            <pc:sldMk cId="2081864968" sldId="256"/>
            <ac:picMk id="240" creationId="{C74B6121-65AD-472E-86FE-AC713086BEDF}"/>
          </ac:picMkLst>
        </pc:picChg>
        <pc:picChg chg="add del">
          <ac:chgData name="Senior Pastor" userId="4ae8e2e6-3752-4daa-9e55-3f6ebcaf242a" providerId="ADAL" clId="{6D742B0F-AA6E-497D-8EEC-F2C965CF73A7}" dt="2022-02-09T09:22:22.467" v="87" actId="26606"/>
          <ac:picMkLst>
            <pc:docMk/>
            <pc:sldMk cId="2081864968" sldId="256"/>
            <ac:picMk id="253" creationId="{14548BC0-162E-4107-81DF-7389BF82F6D5}"/>
          </ac:picMkLst>
        </pc:picChg>
        <pc:picChg chg="add del">
          <ac:chgData name="Senior Pastor" userId="4ae8e2e6-3752-4daa-9e55-3f6ebcaf242a" providerId="ADAL" clId="{6D742B0F-AA6E-497D-8EEC-F2C965CF73A7}" dt="2022-02-09T09:22:22.467" v="87" actId="26606"/>
          <ac:picMkLst>
            <pc:docMk/>
            <pc:sldMk cId="2081864968" sldId="256"/>
            <ac:picMk id="255" creationId="{7C559868-D9E4-4260-A2B7-2B5996D269CC}"/>
          </ac:picMkLst>
        </pc:picChg>
        <pc:picChg chg="add del">
          <ac:chgData name="Senior Pastor" userId="4ae8e2e6-3752-4daa-9e55-3f6ebcaf242a" providerId="ADAL" clId="{6D742B0F-AA6E-497D-8EEC-F2C965CF73A7}" dt="2022-02-09T09:22:22.467" v="87" actId="26606"/>
          <ac:picMkLst>
            <pc:docMk/>
            <pc:sldMk cId="2081864968" sldId="256"/>
            <ac:picMk id="257" creationId="{426F328A-7115-49F4-83C9-F86F47F84CFD}"/>
          </ac:picMkLst>
        </pc:picChg>
        <pc:picChg chg="add del">
          <ac:chgData name="Senior Pastor" userId="4ae8e2e6-3752-4daa-9e55-3f6ebcaf242a" providerId="ADAL" clId="{6D742B0F-AA6E-497D-8EEC-F2C965CF73A7}" dt="2022-02-09T09:22:22.467" v="87" actId="26606"/>
          <ac:picMkLst>
            <pc:docMk/>
            <pc:sldMk cId="2081864968" sldId="256"/>
            <ac:picMk id="259" creationId="{DF2AA3CE-B974-48CA-96E0-5573A78E3655}"/>
          </ac:picMkLst>
        </pc:picChg>
        <pc:picChg chg="add del">
          <ac:chgData name="Senior Pastor" userId="4ae8e2e6-3752-4daa-9e55-3f6ebcaf242a" providerId="ADAL" clId="{6D742B0F-AA6E-497D-8EEC-F2C965CF73A7}" dt="2022-02-09T09:22:33.567" v="89" actId="26606"/>
          <ac:picMkLst>
            <pc:docMk/>
            <pc:sldMk cId="2081864968" sldId="256"/>
            <ac:picMk id="264" creationId="{D98E32D9-6C97-49D0-9EF1-7A70124BEA6C}"/>
          </ac:picMkLst>
        </pc:picChg>
        <pc:picChg chg="add del">
          <ac:chgData name="Senior Pastor" userId="4ae8e2e6-3752-4daa-9e55-3f6ebcaf242a" providerId="ADAL" clId="{6D742B0F-AA6E-497D-8EEC-F2C965CF73A7}" dt="2022-02-09T09:22:48.862" v="91" actId="26606"/>
          <ac:picMkLst>
            <pc:docMk/>
            <pc:sldMk cId="2081864968" sldId="256"/>
            <ac:picMk id="269" creationId="{713CA5AE-8A40-4EAF-95E8-FA7798416E99}"/>
          </ac:picMkLst>
        </pc:picChg>
        <pc:picChg chg="add del">
          <ac:chgData name="Senior Pastor" userId="4ae8e2e6-3752-4daa-9e55-3f6ebcaf242a" providerId="ADAL" clId="{6D742B0F-AA6E-497D-8EEC-F2C965CF73A7}" dt="2022-02-09T09:22:53.258" v="95" actId="26606"/>
          <ac:picMkLst>
            <pc:docMk/>
            <pc:sldMk cId="2081864968" sldId="256"/>
            <ac:picMk id="276" creationId="{1E471641-38D3-40F3-B017-D78F4B398ABD}"/>
          </ac:picMkLst>
        </pc:picChg>
        <pc:picChg chg="add del">
          <ac:chgData name="Senior Pastor" userId="4ae8e2e6-3752-4daa-9e55-3f6ebcaf242a" providerId="ADAL" clId="{6D742B0F-AA6E-497D-8EEC-F2C965CF73A7}" dt="2022-02-09T09:22:57.632" v="99" actId="26606"/>
          <ac:picMkLst>
            <pc:docMk/>
            <pc:sldMk cId="2081864968" sldId="256"/>
            <ac:picMk id="282" creationId="{7DDB6215-5F39-4D21-9D97-B24170766423}"/>
          </ac:picMkLst>
        </pc:picChg>
        <pc:picChg chg="add del">
          <ac:chgData name="Senior Pastor" userId="4ae8e2e6-3752-4daa-9e55-3f6ebcaf242a" providerId="ADAL" clId="{6D742B0F-AA6E-497D-8EEC-F2C965CF73A7}" dt="2022-02-09T09:23:08.391" v="101" actId="26606"/>
          <ac:picMkLst>
            <pc:docMk/>
            <pc:sldMk cId="2081864968" sldId="256"/>
            <ac:picMk id="289" creationId="{B1FD9C51-F024-48C7-9845-7B76F18AB30C}"/>
          </ac:picMkLst>
        </pc:picChg>
        <pc:picChg chg="add mod">
          <ac:chgData name="Senior Pastor" userId="4ae8e2e6-3752-4daa-9e55-3f6ebcaf242a" providerId="ADAL" clId="{6D742B0F-AA6E-497D-8EEC-F2C965CF73A7}" dt="2022-02-09T12:18:06.179" v="1474" actId="1076"/>
          <ac:picMkLst>
            <pc:docMk/>
            <pc:sldMk cId="2081864968" sldId="256"/>
            <ac:picMk id="293" creationId="{969576C4-9E47-4611-BC74-69E29F034F67}"/>
          </ac:picMkLst>
        </pc:picChg>
        <pc:cxnChg chg="add del">
          <ac:chgData name="Senior Pastor" userId="4ae8e2e6-3752-4daa-9e55-3f6ebcaf242a" providerId="ADAL" clId="{6D742B0F-AA6E-497D-8EEC-F2C965CF73A7}" dt="2022-02-09T09:18:11.530" v="9" actId="26606"/>
          <ac:cxnSpMkLst>
            <pc:docMk/>
            <pc:sldMk cId="2081864968" sldId="256"/>
            <ac:cxnSpMk id="68" creationId="{56020367-4FD5-4596-8E10-C5F095CD8DBF}"/>
          </ac:cxnSpMkLst>
        </pc:cxnChg>
        <pc:cxnChg chg="add del">
          <ac:chgData name="Senior Pastor" userId="4ae8e2e6-3752-4daa-9e55-3f6ebcaf242a" providerId="ADAL" clId="{6D742B0F-AA6E-497D-8EEC-F2C965CF73A7}" dt="2022-02-09T09:18:31.431" v="13" actId="26606"/>
          <ac:cxnSpMkLst>
            <pc:docMk/>
            <pc:sldMk cId="2081864968" sldId="256"/>
            <ac:cxnSpMk id="77" creationId="{32E97E5C-7A5F-424E-AAE4-654396E90799}"/>
          </ac:cxnSpMkLst>
        </pc:cxnChg>
        <pc:cxnChg chg="add del">
          <ac:chgData name="Senior Pastor" userId="4ae8e2e6-3752-4daa-9e55-3f6ebcaf242a" providerId="ADAL" clId="{6D742B0F-AA6E-497D-8EEC-F2C965CF73A7}" dt="2022-02-09T09:19:09.547" v="21" actId="26606"/>
          <ac:cxnSpMkLst>
            <pc:docMk/>
            <pc:sldMk cId="2081864968" sldId="256"/>
            <ac:cxnSpMk id="94" creationId="{3816C099-0516-4486-BC06-E0DCD29DDF29}"/>
          </ac:cxnSpMkLst>
        </pc:cxnChg>
        <pc:cxnChg chg="add del">
          <ac:chgData name="Senior Pastor" userId="4ae8e2e6-3752-4daa-9e55-3f6ebcaf242a" providerId="ADAL" clId="{6D742B0F-AA6E-497D-8EEC-F2C965CF73A7}" dt="2022-02-09T09:19:24.309" v="23" actId="26606"/>
          <ac:cxnSpMkLst>
            <pc:docMk/>
            <pc:sldMk cId="2081864968" sldId="256"/>
            <ac:cxnSpMk id="99" creationId="{AC7EF422-3076-48F2-A38B-7CA851778E05}"/>
          </ac:cxnSpMkLst>
        </pc:cxnChg>
        <pc:cxnChg chg="add del">
          <ac:chgData name="Senior Pastor" userId="4ae8e2e6-3752-4daa-9e55-3f6ebcaf242a" providerId="ADAL" clId="{6D742B0F-AA6E-497D-8EEC-F2C965CF73A7}" dt="2022-02-09T09:19:24.309" v="23" actId="26606"/>
          <ac:cxnSpMkLst>
            <pc:docMk/>
            <pc:sldMk cId="2081864968" sldId="256"/>
            <ac:cxnSpMk id="100" creationId="{6896548C-21A4-493D-B220-64E89F1EF6D7}"/>
          </ac:cxnSpMkLst>
        </pc:cxnChg>
        <pc:cxnChg chg="add del">
          <ac:chgData name="Senior Pastor" userId="4ae8e2e6-3752-4daa-9e55-3f6ebcaf242a" providerId="ADAL" clId="{6D742B0F-AA6E-497D-8EEC-F2C965CF73A7}" dt="2022-02-09T09:20:02.773" v="41" actId="26606"/>
          <ac:cxnSpMkLst>
            <pc:docMk/>
            <pc:sldMk cId="2081864968" sldId="256"/>
            <ac:cxnSpMk id="140" creationId="{9E7C23BC-DAA6-40E1-8166-B8C4439D1430}"/>
          </ac:cxnSpMkLst>
        </pc:cxnChg>
        <pc:cxnChg chg="add del">
          <ac:chgData name="Senior Pastor" userId="4ae8e2e6-3752-4daa-9e55-3f6ebcaf242a" providerId="ADAL" clId="{6D742B0F-AA6E-497D-8EEC-F2C965CF73A7}" dt="2022-02-09T09:20:18.228" v="45" actId="26606"/>
          <ac:cxnSpMkLst>
            <pc:docMk/>
            <pc:sldMk cId="2081864968" sldId="256"/>
            <ac:cxnSpMk id="152" creationId="{326FE4BA-3BD1-4AB3-A3EB-39FF16D96403}"/>
          </ac:cxnSpMkLst>
        </pc:cxnChg>
        <pc:cxnChg chg="add del mod">
          <ac:chgData name="Senior Pastor" userId="4ae8e2e6-3752-4daa-9e55-3f6ebcaf242a" providerId="ADAL" clId="{6D742B0F-AA6E-497D-8EEC-F2C965CF73A7}" dt="2022-02-09T09:20:18.228" v="45" actId="26606"/>
          <ac:cxnSpMkLst>
            <pc:docMk/>
            <pc:sldMk cId="2081864968" sldId="256"/>
            <ac:cxnSpMk id="153" creationId="{CBD85EF3-E980-4EF9-BF91-C0540D302A95}"/>
          </ac:cxnSpMkLst>
        </pc:cxnChg>
        <pc:cxnChg chg="add del">
          <ac:chgData name="Senior Pastor" userId="4ae8e2e6-3752-4daa-9e55-3f6ebcaf242a" providerId="ADAL" clId="{6D742B0F-AA6E-497D-8EEC-F2C965CF73A7}" dt="2022-02-09T09:20:27.166" v="49" actId="26606"/>
          <ac:cxnSpMkLst>
            <pc:docMk/>
            <pc:sldMk cId="2081864968" sldId="256"/>
            <ac:cxnSpMk id="161" creationId="{A07787ED-5EDC-4C54-AD87-55B60D0FE397}"/>
          </ac:cxnSpMkLst>
        </pc:cxnChg>
        <pc:cxnChg chg="add del">
          <ac:chgData name="Senior Pastor" userId="4ae8e2e6-3752-4daa-9e55-3f6ebcaf242a" providerId="ADAL" clId="{6D742B0F-AA6E-497D-8EEC-F2C965CF73A7}" dt="2022-02-09T09:20:38.018" v="51" actId="26606"/>
          <ac:cxnSpMkLst>
            <pc:docMk/>
            <pc:sldMk cId="2081864968" sldId="256"/>
            <ac:cxnSpMk id="167" creationId="{414C5C93-B9E9-4392-ADCF-ABF21209DD56}"/>
          </ac:cxnSpMkLst>
        </pc:cxnChg>
        <pc:cxnChg chg="add del">
          <ac:chgData name="Senior Pastor" userId="4ae8e2e6-3752-4daa-9e55-3f6ebcaf242a" providerId="ADAL" clId="{6D742B0F-AA6E-497D-8EEC-F2C965CF73A7}" dt="2022-02-09T09:21:28.572" v="67" actId="26606"/>
          <ac:cxnSpMkLst>
            <pc:docMk/>
            <pc:sldMk cId="2081864968" sldId="256"/>
            <ac:cxnSpMk id="197" creationId="{AC7EF422-3076-48F2-A38B-7CA851778E05}"/>
          </ac:cxnSpMkLst>
        </pc:cxnChg>
        <pc:cxnChg chg="add del">
          <ac:chgData name="Senior Pastor" userId="4ae8e2e6-3752-4daa-9e55-3f6ebcaf242a" providerId="ADAL" clId="{6D742B0F-AA6E-497D-8EEC-F2C965CF73A7}" dt="2022-02-09T09:21:28.572" v="67" actId="26606"/>
          <ac:cxnSpMkLst>
            <pc:docMk/>
            <pc:sldMk cId="2081864968" sldId="256"/>
            <ac:cxnSpMk id="198" creationId="{6896548C-21A4-493D-B220-64E89F1EF6D7}"/>
          </ac:cxnSpMkLst>
        </pc:cxnChg>
        <pc:cxnChg chg="add del">
          <ac:chgData name="Senior Pastor" userId="4ae8e2e6-3752-4daa-9e55-3f6ebcaf242a" providerId="ADAL" clId="{6D742B0F-AA6E-497D-8EEC-F2C965CF73A7}" dt="2022-02-09T09:21:33.709" v="69" actId="26606"/>
          <ac:cxnSpMkLst>
            <pc:docMk/>
            <pc:sldMk cId="2081864968" sldId="256"/>
            <ac:cxnSpMk id="204" creationId="{3816C099-0516-4486-BC06-E0DCD29DDF29}"/>
          </ac:cxnSpMkLst>
        </pc:cxnChg>
        <pc:cxnChg chg="add del">
          <ac:chgData name="Senior Pastor" userId="4ae8e2e6-3752-4daa-9e55-3f6ebcaf242a" providerId="ADAL" clId="{6D742B0F-AA6E-497D-8EEC-F2C965CF73A7}" dt="2022-02-09T09:21:38.922" v="71" actId="26606"/>
          <ac:cxnSpMkLst>
            <pc:docMk/>
            <pc:sldMk cId="2081864968" sldId="256"/>
            <ac:cxnSpMk id="209" creationId="{8F4E56A8-93D5-4BE3-AE61-84677331AD07}"/>
          </ac:cxnSpMkLst>
        </pc:cxnChg>
        <pc:cxnChg chg="add del">
          <ac:chgData name="Senior Pastor" userId="4ae8e2e6-3752-4daa-9e55-3f6ebcaf242a" providerId="ADAL" clId="{6D742B0F-AA6E-497D-8EEC-F2C965CF73A7}" dt="2022-02-09T09:21:38.922" v="71" actId="26606"/>
          <ac:cxnSpMkLst>
            <pc:docMk/>
            <pc:sldMk cId="2081864968" sldId="256"/>
            <ac:cxnSpMk id="210" creationId="{BD492A0C-1773-477B-83B5-C707CB057709}"/>
          </ac:cxnSpMkLst>
        </pc:cxnChg>
        <pc:cxnChg chg="add del">
          <ac:chgData name="Senior Pastor" userId="4ae8e2e6-3752-4daa-9e55-3f6ebcaf242a" providerId="ADAL" clId="{6D742B0F-AA6E-497D-8EEC-F2C965CF73A7}" dt="2022-02-09T09:21:51.671" v="75" actId="26606"/>
          <ac:cxnSpMkLst>
            <pc:docMk/>
            <pc:sldMk cId="2081864968" sldId="256"/>
            <ac:cxnSpMk id="218" creationId="{32E97E5C-7A5F-424E-AAE4-654396E90799}"/>
          </ac:cxnSpMkLst>
        </pc:cxnChg>
        <pc:cxnChg chg="add del">
          <ac:chgData name="Senior Pastor" userId="4ae8e2e6-3752-4daa-9e55-3f6ebcaf242a" providerId="ADAL" clId="{6D742B0F-AA6E-497D-8EEC-F2C965CF73A7}" dt="2022-02-09T09:21:59.676" v="81" actId="26606"/>
          <ac:cxnSpMkLst>
            <pc:docMk/>
            <pc:sldMk cId="2081864968" sldId="256"/>
            <ac:cxnSpMk id="235" creationId="{56020367-4FD5-4596-8E10-C5F095CD8DBF}"/>
          </ac:cxnSpMkLst>
        </pc:cxnChg>
        <pc:cxnChg chg="add del">
          <ac:chgData name="Senior Pastor" userId="4ae8e2e6-3752-4daa-9e55-3f6ebcaf242a" providerId="ADAL" clId="{6D742B0F-AA6E-497D-8EEC-F2C965CF73A7}" dt="2022-02-09T09:22:57.632" v="99" actId="26606"/>
          <ac:cxnSpMkLst>
            <pc:docMk/>
            <pc:sldMk cId="2081864968" sldId="256"/>
            <ac:cxnSpMk id="284" creationId="{4D594499-F983-4364-8ABC-5BCDC2E906BF}"/>
          </ac:cxnSpMkLst>
        </pc:cxnChg>
        <pc:cxnChg chg="add del">
          <ac:chgData name="Senior Pastor" userId="4ae8e2e6-3752-4daa-9e55-3f6ebcaf242a" providerId="ADAL" clId="{6D742B0F-AA6E-497D-8EEC-F2C965CF73A7}" dt="2022-02-09T09:22:57.632" v="99" actId="26606"/>
          <ac:cxnSpMkLst>
            <pc:docMk/>
            <pc:sldMk cId="2081864968" sldId="256"/>
            <ac:cxnSpMk id="285" creationId="{6D4C177C-581F-4CC8-A686-0B6D25DC6A70}"/>
          </ac:cxnSpMkLst>
        </pc:cxnChg>
        <pc:cxnChg chg="add del">
          <ac:chgData name="Senior Pastor" userId="4ae8e2e6-3752-4daa-9e55-3f6ebcaf242a" providerId="ADAL" clId="{6D742B0F-AA6E-497D-8EEC-F2C965CF73A7}" dt="2022-02-09T09:22:57.632" v="99" actId="26606"/>
          <ac:cxnSpMkLst>
            <pc:docMk/>
            <pc:sldMk cId="2081864968" sldId="256"/>
            <ac:cxnSpMk id="286" creationId="{BBDB03F3-936C-4FC9-8A4E-9ADA66A9809A}"/>
          </ac:cxnSpMkLst>
        </pc:cxnChg>
        <pc:cxnChg chg="add del">
          <ac:chgData name="Senior Pastor" userId="4ae8e2e6-3752-4daa-9e55-3f6ebcaf242a" providerId="ADAL" clId="{6D742B0F-AA6E-497D-8EEC-F2C965CF73A7}" dt="2022-02-09T09:27:40.406" v="126" actId="26606"/>
          <ac:cxnSpMkLst>
            <pc:docMk/>
            <pc:sldMk cId="2081864968" sldId="256"/>
            <ac:cxnSpMk id="299" creationId="{56020367-4FD5-4596-8E10-C5F095CD8DBF}"/>
          </ac:cxnSpMkLst>
        </pc:cxnChg>
        <pc:cxnChg chg="add del">
          <ac:chgData name="Senior Pastor" userId="4ae8e2e6-3752-4daa-9e55-3f6ebcaf242a" providerId="ADAL" clId="{6D742B0F-AA6E-497D-8EEC-F2C965CF73A7}" dt="2022-02-09T09:26:08.957" v="113" actId="26606"/>
          <ac:cxnSpMkLst>
            <pc:docMk/>
            <pc:sldMk cId="2081864968" sldId="256"/>
            <ac:cxnSpMk id="306" creationId="{56020367-4FD5-4596-8E10-C5F095CD8DBF}"/>
          </ac:cxnSpMkLst>
        </pc:cxnChg>
        <pc:cxnChg chg="add del">
          <ac:chgData name="Senior Pastor" userId="4ae8e2e6-3752-4daa-9e55-3f6ebcaf242a" providerId="ADAL" clId="{6D742B0F-AA6E-497D-8EEC-F2C965CF73A7}" dt="2022-02-09T09:26:21.144" v="115" actId="26606"/>
          <ac:cxnSpMkLst>
            <pc:docMk/>
            <pc:sldMk cId="2081864968" sldId="256"/>
            <ac:cxnSpMk id="310" creationId="{56020367-4FD5-4596-8E10-C5F095CD8DBF}"/>
          </ac:cxnSpMkLst>
        </pc:cxnChg>
        <pc:cxnChg chg="add del">
          <ac:chgData name="Senior Pastor" userId="4ae8e2e6-3752-4daa-9e55-3f6ebcaf242a" providerId="ADAL" clId="{6D742B0F-AA6E-497D-8EEC-F2C965CF73A7}" dt="2022-02-09T09:27:34.926" v="121" actId="26606"/>
          <ac:cxnSpMkLst>
            <pc:docMk/>
            <pc:sldMk cId="2081864968" sldId="256"/>
            <ac:cxnSpMk id="326" creationId="{56020367-4FD5-4596-8E10-C5F095CD8DBF}"/>
          </ac:cxnSpMkLst>
        </pc:cxnChg>
      </pc:sldChg>
      <pc:sldChg chg="modSp new mod">
        <pc:chgData name="Senior Pastor" userId="4ae8e2e6-3752-4daa-9e55-3f6ebcaf242a" providerId="ADAL" clId="{6D742B0F-AA6E-497D-8EEC-F2C965CF73A7}" dt="2022-02-09T09:34:32.713" v="506" actId="20577"/>
        <pc:sldMkLst>
          <pc:docMk/>
          <pc:sldMk cId="1756720353" sldId="257"/>
        </pc:sldMkLst>
        <pc:spChg chg="mod">
          <ac:chgData name="Senior Pastor" userId="4ae8e2e6-3752-4daa-9e55-3f6ebcaf242a" providerId="ADAL" clId="{6D742B0F-AA6E-497D-8EEC-F2C965CF73A7}" dt="2022-02-09T09:28:46.035" v="139" actId="20577"/>
          <ac:spMkLst>
            <pc:docMk/>
            <pc:sldMk cId="1756720353" sldId="257"/>
            <ac:spMk id="2" creationId="{91449D1F-208A-48AD-AB97-AFFB70EB5363}"/>
          </ac:spMkLst>
        </pc:spChg>
        <pc:spChg chg="mod">
          <ac:chgData name="Senior Pastor" userId="4ae8e2e6-3752-4daa-9e55-3f6ebcaf242a" providerId="ADAL" clId="{6D742B0F-AA6E-497D-8EEC-F2C965CF73A7}" dt="2022-02-09T09:34:32.713" v="506" actId="20577"/>
          <ac:spMkLst>
            <pc:docMk/>
            <pc:sldMk cId="1756720353" sldId="257"/>
            <ac:spMk id="3" creationId="{ECD5FEFD-D861-4813-8587-BB5CDAADD784}"/>
          </ac:spMkLst>
        </pc:spChg>
      </pc:sldChg>
      <pc:sldChg chg="new del">
        <pc:chgData name="Senior Pastor" userId="4ae8e2e6-3752-4daa-9e55-3f6ebcaf242a" providerId="ADAL" clId="{6D742B0F-AA6E-497D-8EEC-F2C965CF73A7}" dt="2022-02-09T09:23:41.155" v="106" actId="680"/>
        <pc:sldMkLst>
          <pc:docMk/>
          <pc:sldMk cId="2876501669" sldId="257"/>
        </pc:sldMkLst>
      </pc:sldChg>
      <pc:sldChg chg="new del">
        <pc:chgData name="Senior Pastor" userId="4ae8e2e6-3752-4daa-9e55-3f6ebcaf242a" providerId="ADAL" clId="{6D742B0F-AA6E-497D-8EEC-F2C965CF73A7}" dt="2022-02-09T09:27:39.287" v="125" actId="680"/>
        <pc:sldMkLst>
          <pc:docMk/>
          <pc:sldMk cId="3050554631" sldId="257"/>
        </pc:sldMkLst>
      </pc:sldChg>
      <pc:sldChg chg="addSp delSp modSp new mod setBg modClrScheme setClrOvrMap chgLayout">
        <pc:chgData name="Senior Pastor" userId="4ae8e2e6-3752-4daa-9e55-3f6ebcaf242a" providerId="ADAL" clId="{6D742B0F-AA6E-497D-8EEC-F2C965CF73A7}" dt="2022-02-09T16:06:55.594" v="1730" actId="20577"/>
        <pc:sldMkLst>
          <pc:docMk/>
          <pc:sldMk cId="795121614" sldId="258"/>
        </pc:sldMkLst>
        <pc:spChg chg="del mod ord">
          <ac:chgData name="Senior Pastor" userId="4ae8e2e6-3752-4daa-9e55-3f6ebcaf242a" providerId="ADAL" clId="{6D742B0F-AA6E-497D-8EEC-F2C965CF73A7}" dt="2022-02-09T09:32:28.143" v="502" actId="700"/>
          <ac:spMkLst>
            <pc:docMk/>
            <pc:sldMk cId="795121614" sldId="258"/>
            <ac:spMk id="2" creationId="{A0E53093-687E-413D-9E06-066094A5E2C7}"/>
          </ac:spMkLst>
        </pc:spChg>
        <pc:spChg chg="del mod ord">
          <ac:chgData name="Senior Pastor" userId="4ae8e2e6-3752-4daa-9e55-3f6ebcaf242a" providerId="ADAL" clId="{6D742B0F-AA6E-497D-8EEC-F2C965CF73A7}" dt="2022-02-09T09:32:28.143" v="502" actId="700"/>
          <ac:spMkLst>
            <pc:docMk/>
            <pc:sldMk cId="795121614" sldId="258"/>
            <ac:spMk id="3" creationId="{2FA865B2-3412-4122-86A1-F21B941A4A9E}"/>
          </ac:spMkLst>
        </pc:spChg>
        <pc:spChg chg="add del mod ord">
          <ac:chgData name="Senior Pastor" userId="4ae8e2e6-3752-4daa-9e55-3f6ebcaf242a" providerId="ADAL" clId="{6D742B0F-AA6E-497D-8EEC-F2C965CF73A7}" dt="2022-02-09T09:35:05.069" v="507" actId="700"/>
          <ac:spMkLst>
            <pc:docMk/>
            <pc:sldMk cId="795121614" sldId="258"/>
            <ac:spMk id="4" creationId="{F59B5067-0701-483E-9F92-CA9028128E6C}"/>
          </ac:spMkLst>
        </pc:spChg>
        <pc:spChg chg="add del mod ord">
          <ac:chgData name="Senior Pastor" userId="4ae8e2e6-3752-4daa-9e55-3f6ebcaf242a" providerId="ADAL" clId="{6D742B0F-AA6E-497D-8EEC-F2C965CF73A7}" dt="2022-02-09T09:35:05.069" v="507" actId="700"/>
          <ac:spMkLst>
            <pc:docMk/>
            <pc:sldMk cId="795121614" sldId="258"/>
            <ac:spMk id="5" creationId="{D0A48127-C5CA-44C7-97C3-1E4ED9DE7D0A}"/>
          </ac:spMkLst>
        </pc:spChg>
        <pc:spChg chg="add del mod ord">
          <ac:chgData name="Senior Pastor" userId="4ae8e2e6-3752-4daa-9e55-3f6ebcaf242a" providerId="ADAL" clId="{6D742B0F-AA6E-497D-8EEC-F2C965CF73A7}" dt="2022-02-09T09:35:05.069" v="507" actId="700"/>
          <ac:spMkLst>
            <pc:docMk/>
            <pc:sldMk cId="795121614" sldId="258"/>
            <ac:spMk id="6" creationId="{747ACF82-3C89-4C63-A6DF-D8860468B0E0}"/>
          </ac:spMkLst>
        </pc:spChg>
        <pc:spChg chg="add mod ord">
          <ac:chgData name="Senior Pastor" userId="4ae8e2e6-3752-4daa-9e55-3f6ebcaf242a" providerId="ADAL" clId="{6D742B0F-AA6E-497D-8EEC-F2C965CF73A7}" dt="2022-02-09T09:43:07.496" v="927" actId="26606"/>
          <ac:spMkLst>
            <pc:docMk/>
            <pc:sldMk cId="795121614" sldId="258"/>
            <ac:spMk id="7" creationId="{B9E1BD6E-F42D-4719-AEA4-B4F9CB12E724}"/>
          </ac:spMkLst>
        </pc:spChg>
        <pc:spChg chg="add del mod ord">
          <ac:chgData name="Senior Pastor" userId="4ae8e2e6-3752-4daa-9e55-3f6ebcaf242a" providerId="ADAL" clId="{6D742B0F-AA6E-497D-8EEC-F2C965CF73A7}" dt="2022-02-09T09:43:07.496" v="927" actId="26606"/>
          <ac:spMkLst>
            <pc:docMk/>
            <pc:sldMk cId="795121614" sldId="258"/>
            <ac:spMk id="8" creationId="{44CAE969-B6FC-4BA2-88BE-CFAAEFBC1809}"/>
          </ac:spMkLst>
        </pc:spChg>
        <pc:spChg chg="add">
          <ac:chgData name="Senior Pastor" userId="4ae8e2e6-3752-4daa-9e55-3f6ebcaf242a" providerId="ADAL" clId="{6D742B0F-AA6E-497D-8EEC-F2C965CF73A7}" dt="2022-02-09T09:43:07.496" v="927" actId="26606"/>
          <ac:spMkLst>
            <pc:docMk/>
            <pc:sldMk cId="795121614" sldId="258"/>
            <ac:spMk id="11" creationId="{EB6D1D7F-141C-4D8E-BFBA-D95B68E16385}"/>
          </ac:spMkLst>
        </pc:spChg>
        <pc:spChg chg="add">
          <ac:chgData name="Senior Pastor" userId="4ae8e2e6-3752-4daa-9e55-3f6ebcaf242a" providerId="ADAL" clId="{6D742B0F-AA6E-497D-8EEC-F2C965CF73A7}" dt="2022-02-09T09:43:07.496" v="927" actId="26606"/>
          <ac:spMkLst>
            <pc:docMk/>
            <pc:sldMk cId="795121614" sldId="258"/>
            <ac:spMk id="12" creationId="{558DA214-7FDA-4C9D-A7CF-9AD725E290E1}"/>
          </ac:spMkLst>
        </pc:spChg>
        <pc:spChg chg="add del">
          <ac:chgData name="Senior Pastor" userId="4ae8e2e6-3752-4daa-9e55-3f6ebcaf242a" providerId="ADAL" clId="{6D742B0F-AA6E-497D-8EEC-F2C965CF73A7}" dt="2022-02-09T09:41:20.841" v="916" actId="26606"/>
          <ac:spMkLst>
            <pc:docMk/>
            <pc:sldMk cId="795121614" sldId="258"/>
            <ac:spMk id="13" creationId="{EB6D1D7F-141C-4D8E-BFBA-D95B68E16385}"/>
          </ac:spMkLst>
        </pc:spChg>
        <pc:spChg chg="add del">
          <ac:chgData name="Senior Pastor" userId="4ae8e2e6-3752-4daa-9e55-3f6ebcaf242a" providerId="ADAL" clId="{6D742B0F-AA6E-497D-8EEC-F2C965CF73A7}" dt="2022-02-09T09:43:01.198" v="926" actId="26606"/>
          <ac:spMkLst>
            <pc:docMk/>
            <pc:sldMk cId="795121614" sldId="258"/>
            <ac:spMk id="14" creationId="{EB6D1D7F-141C-4D8E-BFBA-D95B68E16385}"/>
          </ac:spMkLst>
        </pc:spChg>
        <pc:spChg chg="add del">
          <ac:chgData name="Senior Pastor" userId="4ae8e2e6-3752-4daa-9e55-3f6ebcaf242a" providerId="ADAL" clId="{6D742B0F-AA6E-497D-8EEC-F2C965CF73A7}" dt="2022-02-09T09:41:20.841" v="916" actId="26606"/>
          <ac:spMkLst>
            <pc:docMk/>
            <pc:sldMk cId="795121614" sldId="258"/>
            <ac:spMk id="15" creationId="{558DA214-7FDA-4C9D-A7CF-9AD725E290E1}"/>
          </ac:spMkLst>
        </pc:spChg>
        <pc:spChg chg="add del">
          <ac:chgData name="Senior Pastor" userId="4ae8e2e6-3752-4daa-9e55-3f6ebcaf242a" providerId="ADAL" clId="{6D742B0F-AA6E-497D-8EEC-F2C965CF73A7}" dt="2022-02-09T09:43:01.198" v="926" actId="26606"/>
          <ac:spMkLst>
            <pc:docMk/>
            <pc:sldMk cId="795121614" sldId="258"/>
            <ac:spMk id="16" creationId="{558DA214-7FDA-4C9D-A7CF-9AD725E290E1}"/>
          </ac:spMkLst>
        </pc:spChg>
        <pc:spChg chg="add del">
          <ac:chgData name="Senior Pastor" userId="4ae8e2e6-3752-4daa-9e55-3f6ebcaf242a" providerId="ADAL" clId="{6D742B0F-AA6E-497D-8EEC-F2C965CF73A7}" dt="2022-02-09T09:42:44.895" v="923" actId="26606"/>
          <ac:spMkLst>
            <pc:docMk/>
            <pc:sldMk cId="795121614" sldId="258"/>
            <ac:spMk id="21" creationId="{EB6D1D7F-141C-4D8E-BFBA-D95B68E16385}"/>
          </ac:spMkLst>
        </pc:spChg>
        <pc:spChg chg="add del">
          <ac:chgData name="Senior Pastor" userId="4ae8e2e6-3752-4daa-9e55-3f6ebcaf242a" providerId="ADAL" clId="{6D742B0F-AA6E-497D-8EEC-F2C965CF73A7}" dt="2022-02-09T09:42:44.895" v="923" actId="26606"/>
          <ac:spMkLst>
            <pc:docMk/>
            <pc:sldMk cId="795121614" sldId="258"/>
            <ac:spMk id="23" creationId="{245B42B6-26F8-4E25-839B-FB38F13BEFFC}"/>
          </ac:spMkLst>
        </pc:spChg>
        <pc:spChg chg="add del">
          <ac:chgData name="Senior Pastor" userId="4ae8e2e6-3752-4daa-9e55-3f6ebcaf242a" providerId="ADAL" clId="{6D742B0F-AA6E-497D-8EEC-F2C965CF73A7}" dt="2022-02-09T09:42:54.986" v="925" actId="26606"/>
          <ac:spMkLst>
            <pc:docMk/>
            <pc:sldMk cId="795121614" sldId="258"/>
            <ac:spMk id="25" creationId="{EB6D1D7F-141C-4D8E-BFBA-D95B68E16385}"/>
          </ac:spMkLst>
        </pc:spChg>
        <pc:spChg chg="add del">
          <ac:chgData name="Senior Pastor" userId="4ae8e2e6-3752-4daa-9e55-3f6ebcaf242a" providerId="ADAL" clId="{6D742B0F-AA6E-497D-8EEC-F2C965CF73A7}" dt="2022-02-09T09:42:54.986" v="925" actId="26606"/>
          <ac:spMkLst>
            <pc:docMk/>
            <pc:sldMk cId="795121614" sldId="258"/>
            <ac:spMk id="26" creationId="{558DA214-7FDA-4C9D-A7CF-9AD725E290E1}"/>
          </ac:spMkLst>
        </pc:spChg>
        <pc:graphicFrameChg chg="add del mod modGraphic">
          <ac:chgData name="Senior Pastor" userId="4ae8e2e6-3752-4daa-9e55-3f6ebcaf242a" providerId="ADAL" clId="{6D742B0F-AA6E-497D-8EEC-F2C965CF73A7}" dt="2022-02-09T09:43:01.198" v="926" actId="26606"/>
          <ac:graphicFrameMkLst>
            <pc:docMk/>
            <pc:sldMk cId="795121614" sldId="258"/>
            <ac:graphicFrameMk id="10" creationId="{35EEBBAF-81D0-4F1D-B4D8-12509046A101}"/>
          </ac:graphicFrameMkLst>
        </pc:graphicFrameChg>
        <pc:graphicFrameChg chg="add mod modGraphic">
          <ac:chgData name="Senior Pastor" userId="4ae8e2e6-3752-4daa-9e55-3f6ebcaf242a" providerId="ADAL" clId="{6D742B0F-AA6E-497D-8EEC-F2C965CF73A7}" dt="2022-02-09T16:06:55.594" v="1730" actId="20577"/>
          <ac:graphicFrameMkLst>
            <pc:docMk/>
            <pc:sldMk cId="795121614" sldId="258"/>
            <ac:graphicFrameMk id="17" creationId="{F01DB7FD-B2F9-432F-81BB-3EDE646219D8}"/>
          </ac:graphicFrameMkLst>
        </pc:graphicFrameChg>
      </pc:sldChg>
      <pc:sldChg chg="addSp delSp modSp new mod setBg">
        <pc:chgData name="Senior Pastor" userId="4ae8e2e6-3752-4daa-9e55-3f6ebcaf242a" providerId="ADAL" clId="{6D742B0F-AA6E-497D-8EEC-F2C965CF73A7}" dt="2022-02-09T09:47:50.503" v="1159" actId="26606"/>
        <pc:sldMkLst>
          <pc:docMk/>
          <pc:sldMk cId="2765719260" sldId="259"/>
        </pc:sldMkLst>
        <pc:spChg chg="mod">
          <ac:chgData name="Senior Pastor" userId="4ae8e2e6-3752-4daa-9e55-3f6ebcaf242a" providerId="ADAL" clId="{6D742B0F-AA6E-497D-8EEC-F2C965CF73A7}" dt="2022-02-09T09:47:50.503" v="1159" actId="26606"/>
          <ac:spMkLst>
            <pc:docMk/>
            <pc:sldMk cId="2765719260" sldId="259"/>
            <ac:spMk id="2" creationId="{D8E0F1DE-8C79-46FD-B815-B519C35FFC31}"/>
          </ac:spMkLst>
        </pc:spChg>
        <pc:spChg chg="del mod">
          <ac:chgData name="Senior Pastor" userId="4ae8e2e6-3752-4daa-9e55-3f6ebcaf242a" providerId="ADAL" clId="{6D742B0F-AA6E-497D-8EEC-F2C965CF73A7}" dt="2022-02-09T09:47:50.503" v="1159" actId="26606"/>
          <ac:spMkLst>
            <pc:docMk/>
            <pc:sldMk cId="2765719260" sldId="259"/>
            <ac:spMk id="3" creationId="{325BA03E-D6BA-4CB1-A1F3-77FF2C732D9A}"/>
          </ac:spMkLst>
        </pc:spChg>
        <pc:spChg chg="add">
          <ac:chgData name="Senior Pastor" userId="4ae8e2e6-3752-4daa-9e55-3f6ebcaf242a" providerId="ADAL" clId="{6D742B0F-AA6E-497D-8EEC-F2C965CF73A7}" dt="2022-02-09T09:47:50.503" v="1159" actId="26606"/>
          <ac:spMkLst>
            <pc:docMk/>
            <pc:sldMk cId="2765719260" sldId="259"/>
            <ac:spMk id="9" creationId="{EB6D1D7F-141C-4D8E-BFBA-D95B68E16385}"/>
          </ac:spMkLst>
        </pc:spChg>
        <pc:spChg chg="add">
          <ac:chgData name="Senior Pastor" userId="4ae8e2e6-3752-4daa-9e55-3f6ebcaf242a" providerId="ADAL" clId="{6D742B0F-AA6E-497D-8EEC-F2C965CF73A7}" dt="2022-02-09T09:47:50.503" v="1159" actId="26606"/>
          <ac:spMkLst>
            <pc:docMk/>
            <pc:sldMk cId="2765719260" sldId="259"/>
            <ac:spMk id="11" creationId="{245B42B6-26F8-4E25-839B-FB38F13BEFFC}"/>
          </ac:spMkLst>
        </pc:spChg>
        <pc:graphicFrameChg chg="add">
          <ac:chgData name="Senior Pastor" userId="4ae8e2e6-3752-4daa-9e55-3f6ebcaf242a" providerId="ADAL" clId="{6D742B0F-AA6E-497D-8EEC-F2C965CF73A7}" dt="2022-02-09T09:47:50.503" v="1159" actId="26606"/>
          <ac:graphicFrameMkLst>
            <pc:docMk/>
            <pc:sldMk cId="2765719260" sldId="259"/>
            <ac:graphicFrameMk id="5" creationId="{1A9407EF-8A7F-4BEB-BD32-9893930E707B}"/>
          </ac:graphicFrameMkLst>
        </pc:graphicFrameChg>
      </pc:sldChg>
      <pc:sldChg chg="addSp modSp new mod setBg setClrOvrMap">
        <pc:chgData name="Senior Pastor" userId="4ae8e2e6-3752-4daa-9e55-3f6ebcaf242a" providerId="ADAL" clId="{6D742B0F-AA6E-497D-8EEC-F2C965CF73A7}" dt="2022-02-09T18:10:40.540" v="2983" actId="13926"/>
        <pc:sldMkLst>
          <pc:docMk/>
          <pc:sldMk cId="1011930547" sldId="260"/>
        </pc:sldMkLst>
        <pc:spChg chg="mod">
          <ac:chgData name="Senior Pastor" userId="4ae8e2e6-3752-4daa-9e55-3f6ebcaf242a" providerId="ADAL" clId="{6D742B0F-AA6E-497D-8EEC-F2C965CF73A7}" dt="2022-02-09T18:10:25.215" v="2982" actId="26606"/>
          <ac:spMkLst>
            <pc:docMk/>
            <pc:sldMk cId="1011930547" sldId="260"/>
            <ac:spMk id="2" creationId="{C2099549-13FB-49AA-B40C-67FC3272CAC0}"/>
          </ac:spMkLst>
        </pc:spChg>
        <pc:spChg chg="mod">
          <ac:chgData name="Senior Pastor" userId="4ae8e2e6-3752-4daa-9e55-3f6ebcaf242a" providerId="ADAL" clId="{6D742B0F-AA6E-497D-8EEC-F2C965CF73A7}" dt="2022-02-09T18:10:40.540" v="2983" actId="13926"/>
          <ac:spMkLst>
            <pc:docMk/>
            <pc:sldMk cId="1011930547" sldId="260"/>
            <ac:spMk id="3" creationId="{9799CE0B-9B5E-47CB-BB80-E1641FDE3C1F}"/>
          </ac:spMkLst>
        </pc:spChg>
        <pc:spChg chg="add">
          <ac:chgData name="Senior Pastor" userId="4ae8e2e6-3752-4daa-9e55-3f6ebcaf242a" providerId="ADAL" clId="{6D742B0F-AA6E-497D-8EEC-F2C965CF73A7}" dt="2022-02-09T18:10:25.215" v="2982" actId="26606"/>
          <ac:spMkLst>
            <pc:docMk/>
            <pc:sldMk cId="1011930547" sldId="260"/>
            <ac:spMk id="9" creationId="{EB6D1D7F-141C-4D8E-BFBA-D95B68E16385}"/>
          </ac:spMkLst>
        </pc:spChg>
        <pc:spChg chg="add">
          <ac:chgData name="Senior Pastor" userId="4ae8e2e6-3752-4daa-9e55-3f6ebcaf242a" providerId="ADAL" clId="{6D742B0F-AA6E-497D-8EEC-F2C965CF73A7}" dt="2022-02-09T18:10:25.215" v="2982" actId="26606"/>
          <ac:spMkLst>
            <pc:docMk/>
            <pc:sldMk cId="1011930547" sldId="260"/>
            <ac:spMk id="11" creationId="{558DA214-7FDA-4C9D-A7CF-9AD725E290E1}"/>
          </ac:spMkLst>
        </pc:spChg>
        <pc:picChg chg="add">
          <ac:chgData name="Senior Pastor" userId="4ae8e2e6-3752-4daa-9e55-3f6ebcaf242a" providerId="ADAL" clId="{6D742B0F-AA6E-497D-8EEC-F2C965CF73A7}" dt="2022-02-09T18:10:25.215" v="2982" actId="26606"/>
          <ac:picMkLst>
            <pc:docMk/>
            <pc:sldMk cId="1011930547" sldId="260"/>
            <ac:picMk id="5" creationId="{6F704592-D404-4EF3-9C5B-509649A50484}"/>
          </ac:picMkLst>
        </pc:picChg>
      </pc:sldChg>
      <pc:sldChg chg="modSp new mod">
        <pc:chgData name="Senior Pastor" userId="4ae8e2e6-3752-4daa-9e55-3f6ebcaf242a" providerId="ADAL" clId="{6D742B0F-AA6E-497D-8EEC-F2C965CF73A7}" dt="2022-02-09T10:00:16.788" v="1239" actId="207"/>
        <pc:sldMkLst>
          <pc:docMk/>
          <pc:sldMk cId="642494456" sldId="261"/>
        </pc:sldMkLst>
        <pc:spChg chg="mod">
          <ac:chgData name="Senior Pastor" userId="4ae8e2e6-3752-4daa-9e55-3f6ebcaf242a" providerId="ADAL" clId="{6D742B0F-AA6E-497D-8EEC-F2C965CF73A7}" dt="2022-02-09T09:59:51.998" v="1237" actId="20577"/>
          <ac:spMkLst>
            <pc:docMk/>
            <pc:sldMk cId="642494456" sldId="261"/>
            <ac:spMk id="2" creationId="{43F31465-1B56-440E-97A8-08599E322B61}"/>
          </ac:spMkLst>
        </pc:spChg>
        <pc:spChg chg="mod">
          <ac:chgData name="Senior Pastor" userId="4ae8e2e6-3752-4daa-9e55-3f6ebcaf242a" providerId="ADAL" clId="{6D742B0F-AA6E-497D-8EEC-F2C965CF73A7}" dt="2022-02-09T10:00:16.788" v="1239" actId="207"/>
          <ac:spMkLst>
            <pc:docMk/>
            <pc:sldMk cId="642494456" sldId="261"/>
            <ac:spMk id="3" creationId="{DE539708-BFAD-4551-9D58-DC888892D99D}"/>
          </ac:spMkLst>
        </pc:spChg>
      </pc:sldChg>
      <pc:sldChg chg="modSp new mod">
        <pc:chgData name="Senior Pastor" userId="4ae8e2e6-3752-4daa-9e55-3f6ebcaf242a" providerId="ADAL" clId="{6D742B0F-AA6E-497D-8EEC-F2C965CF73A7}" dt="2022-02-09T10:20:02.054" v="1347" actId="113"/>
        <pc:sldMkLst>
          <pc:docMk/>
          <pc:sldMk cId="1112337187" sldId="262"/>
        </pc:sldMkLst>
        <pc:spChg chg="mod">
          <ac:chgData name="Senior Pastor" userId="4ae8e2e6-3752-4daa-9e55-3f6ebcaf242a" providerId="ADAL" clId="{6D742B0F-AA6E-497D-8EEC-F2C965CF73A7}" dt="2022-02-09T10:11:00.659" v="1264" actId="20577"/>
          <ac:spMkLst>
            <pc:docMk/>
            <pc:sldMk cId="1112337187" sldId="262"/>
            <ac:spMk id="2" creationId="{6D9EF99A-CCF6-4864-9E3F-309E644275FE}"/>
          </ac:spMkLst>
        </pc:spChg>
        <pc:spChg chg="mod">
          <ac:chgData name="Senior Pastor" userId="4ae8e2e6-3752-4daa-9e55-3f6ebcaf242a" providerId="ADAL" clId="{6D742B0F-AA6E-497D-8EEC-F2C965CF73A7}" dt="2022-02-09T10:20:02.054" v="1347" actId="113"/>
          <ac:spMkLst>
            <pc:docMk/>
            <pc:sldMk cId="1112337187" sldId="262"/>
            <ac:spMk id="3" creationId="{ACE42D8B-37E5-4318-881B-7DBCCEE4D957}"/>
          </ac:spMkLst>
        </pc:spChg>
      </pc:sldChg>
      <pc:sldChg chg="addSp delSp modSp add mod setBg">
        <pc:chgData name="Senior Pastor" userId="4ae8e2e6-3752-4daa-9e55-3f6ebcaf242a" providerId="ADAL" clId="{6D742B0F-AA6E-497D-8EEC-F2C965CF73A7}" dt="2022-02-09T11:56:10.755" v="1472" actId="26606"/>
        <pc:sldMkLst>
          <pc:docMk/>
          <pc:sldMk cId="422801010" sldId="263"/>
        </pc:sldMkLst>
        <pc:spChg chg="mod">
          <ac:chgData name="Senior Pastor" userId="4ae8e2e6-3752-4daa-9e55-3f6ebcaf242a" providerId="ADAL" clId="{6D742B0F-AA6E-497D-8EEC-F2C965CF73A7}" dt="2022-02-09T11:56:10.755" v="1472" actId="26606"/>
          <ac:spMkLst>
            <pc:docMk/>
            <pc:sldMk cId="422801010" sldId="263"/>
            <ac:spMk id="2" creationId="{6D9EF99A-CCF6-4864-9E3F-309E644275FE}"/>
          </ac:spMkLst>
        </pc:spChg>
        <pc:spChg chg="mod">
          <ac:chgData name="Senior Pastor" userId="4ae8e2e6-3752-4daa-9e55-3f6ebcaf242a" providerId="ADAL" clId="{6D742B0F-AA6E-497D-8EEC-F2C965CF73A7}" dt="2022-02-09T11:56:10.755" v="1472" actId="26606"/>
          <ac:spMkLst>
            <pc:docMk/>
            <pc:sldMk cId="422801010" sldId="263"/>
            <ac:spMk id="3" creationId="{ACE42D8B-37E5-4318-881B-7DBCCEE4D957}"/>
          </ac:spMkLst>
        </pc:spChg>
        <pc:spChg chg="add del">
          <ac:chgData name="Senior Pastor" userId="4ae8e2e6-3752-4daa-9e55-3f6ebcaf242a" providerId="ADAL" clId="{6D742B0F-AA6E-497D-8EEC-F2C965CF73A7}" dt="2022-02-09T11:56:10.755" v="1472" actId="26606"/>
          <ac:spMkLst>
            <pc:docMk/>
            <pc:sldMk cId="422801010" sldId="263"/>
            <ac:spMk id="8" creationId="{09A1C012-8297-4361-ACE8-A2509FB18911}"/>
          </ac:spMkLst>
        </pc:spChg>
        <pc:spChg chg="add del">
          <ac:chgData name="Senior Pastor" userId="4ae8e2e6-3752-4daa-9e55-3f6ebcaf242a" providerId="ADAL" clId="{6D742B0F-AA6E-497D-8EEC-F2C965CF73A7}" dt="2022-02-09T11:56:10.755" v="1472" actId="26606"/>
          <ac:spMkLst>
            <pc:docMk/>
            <pc:sldMk cId="422801010" sldId="263"/>
            <ac:spMk id="10" creationId="{4AA13AD3-0A4F-475A-BEBB-DEEFF5C096C3}"/>
          </ac:spMkLst>
        </pc:spChg>
        <pc:spChg chg="add del">
          <ac:chgData name="Senior Pastor" userId="4ae8e2e6-3752-4daa-9e55-3f6ebcaf242a" providerId="ADAL" clId="{6D742B0F-AA6E-497D-8EEC-F2C965CF73A7}" dt="2022-02-09T11:56:10.755" v="1472" actId="26606"/>
          <ac:spMkLst>
            <pc:docMk/>
            <pc:sldMk cId="422801010" sldId="263"/>
            <ac:spMk id="12" creationId="{F3FB9C52-D876-47C4-B9DC-9A7EEEA2001E}"/>
          </ac:spMkLst>
        </pc:spChg>
      </pc:sldChg>
      <pc:sldChg chg="addSp delSp modSp new mod setBg">
        <pc:chgData name="Senior Pastor" userId="4ae8e2e6-3752-4daa-9e55-3f6ebcaf242a" providerId="ADAL" clId="{6D742B0F-AA6E-497D-8EEC-F2C965CF73A7}" dt="2022-02-09T18:09:57.501" v="2981" actId="26606"/>
        <pc:sldMkLst>
          <pc:docMk/>
          <pc:sldMk cId="1330165646" sldId="264"/>
        </pc:sldMkLst>
        <pc:spChg chg="mod">
          <ac:chgData name="Senior Pastor" userId="4ae8e2e6-3752-4daa-9e55-3f6ebcaf242a" providerId="ADAL" clId="{6D742B0F-AA6E-497D-8EEC-F2C965CF73A7}" dt="2022-02-09T18:09:57.501" v="2981" actId="26606"/>
          <ac:spMkLst>
            <pc:docMk/>
            <pc:sldMk cId="1330165646" sldId="264"/>
            <ac:spMk id="2" creationId="{0242DA0D-9868-4505-978E-75A9E88790C7}"/>
          </ac:spMkLst>
        </pc:spChg>
        <pc:spChg chg="mod">
          <ac:chgData name="Senior Pastor" userId="4ae8e2e6-3752-4daa-9e55-3f6ebcaf242a" providerId="ADAL" clId="{6D742B0F-AA6E-497D-8EEC-F2C965CF73A7}" dt="2022-02-09T18:09:57.501" v="2981" actId="26606"/>
          <ac:spMkLst>
            <pc:docMk/>
            <pc:sldMk cId="1330165646" sldId="264"/>
            <ac:spMk id="3" creationId="{B8442B7E-71CC-4EAC-BBAC-1510C7DA5EBA}"/>
          </ac:spMkLst>
        </pc:spChg>
        <pc:spChg chg="add del">
          <ac:chgData name="Senior Pastor" userId="4ae8e2e6-3752-4daa-9e55-3f6ebcaf242a" providerId="ADAL" clId="{6D742B0F-AA6E-497D-8EEC-F2C965CF73A7}" dt="2022-02-09T18:09:57.501" v="2981" actId="26606"/>
          <ac:spMkLst>
            <pc:docMk/>
            <pc:sldMk cId="1330165646" sldId="264"/>
            <ac:spMk id="5" creationId="{EB6D1D7F-141C-4D8E-BFBA-D95B68E16385}"/>
          </ac:spMkLst>
        </pc:spChg>
        <pc:spChg chg="add del">
          <ac:chgData name="Senior Pastor" userId="4ae8e2e6-3752-4daa-9e55-3f6ebcaf242a" providerId="ADAL" clId="{6D742B0F-AA6E-497D-8EEC-F2C965CF73A7}" dt="2022-02-09T18:09:57.501" v="2981" actId="26606"/>
          <ac:spMkLst>
            <pc:docMk/>
            <pc:sldMk cId="1330165646" sldId="264"/>
            <ac:spMk id="6" creationId="{95E5AED1-65AD-42CA-A3F0-9E3AEEF2B480}"/>
          </ac:spMkLst>
        </pc:spChg>
        <pc:spChg chg="add del">
          <ac:chgData name="Senior Pastor" userId="4ae8e2e6-3752-4daa-9e55-3f6ebcaf242a" providerId="ADAL" clId="{6D742B0F-AA6E-497D-8EEC-F2C965CF73A7}" dt="2022-02-09T11:55:19.384" v="1470" actId="26606"/>
          <ac:spMkLst>
            <pc:docMk/>
            <pc:sldMk cId="1330165646" sldId="264"/>
            <ac:spMk id="8" creationId="{EB6D1D7F-141C-4D8E-BFBA-D95B68E16385}"/>
          </ac:spMkLst>
        </pc:spChg>
        <pc:spChg chg="add del">
          <ac:chgData name="Senior Pastor" userId="4ae8e2e6-3752-4daa-9e55-3f6ebcaf242a" providerId="ADAL" clId="{6D742B0F-AA6E-497D-8EEC-F2C965CF73A7}" dt="2022-02-09T11:55:19.384" v="1470" actId="26606"/>
          <ac:spMkLst>
            <pc:docMk/>
            <pc:sldMk cId="1330165646" sldId="264"/>
            <ac:spMk id="10" creationId="{558DA214-7FDA-4C9D-A7CF-9AD725E290E1}"/>
          </ac:spMkLst>
        </pc:spChg>
      </pc:sldChg>
      <pc:sldChg chg="addSp delSp modSp new mod setBg setClrOvrMap">
        <pc:chgData name="Senior Pastor" userId="4ae8e2e6-3752-4daa-9e55-3f6ebcaf242a" providerId="ADAL" clId="{6D742B0F-AA6E-497D-8EEC-F2C965CF73A7}" dt="2022-02-09T18:09:29.626" v="2979" actId="26606"/>
        <pc:sldMkLst>
          <pc:docMk/>
          <pc:sldMk cId="1308536867" sldId="265"/>
        </pc:sldMkLst>
        <pc:spChg chg="mod">
          <ac:chgData name="Senior Pastor" userId="4ae8e2e6-3752-4daa-9e55-3f6ebcaf242a" providerId="ADAL" clId="{6D742B0F-AA6E-497D-8EEC-F2C965CF73A7}" dt="2022-02-09T18:09:29.626" v="2979" actId="26606"/>
          <ac:spMkLst>
            <pc:docMk/>
            <pc:sldMk cId="1308536867" sldId="265"/>
            <ac:spMk id="2" creationId="{52822BC2-1FE6-4462-BD9C-C374DBFA0F3E}"/>
          </ac:spMkLst>
        </pc:spChg>
        <pc:spChg chg="del">
          <ac:chgData name="Senior Pastor" userId="4ae8e2e6-3752-4daa-9e55-3f6ebcaf242a" providerId="ADAL" clId="{6D742B0F-AA6E-497D-8EEC-F2C965CF73A7}" dt="2022-02-09T11:32:24.763" v="1443"/>
          <ac:spMkLst>
            <pc:docMk/>
            <pc:sldMk cId="1308536867" sldId="265"/>
            <ac:spMk id="3" creationId="{B584B573-1734-4996-9BB7-8857FC73FC65}"/>
          </ac:spMkLst>
        </pc:spChg>
        <pc:spChg chg="add">
          <ac:chgData name="Senior Pastor" userId="4ae8e2e6-3752-4daa-9e55-3f6ebcaf242a" providerId="ADAL" clId="{6D742B0F-AA6E-497D-8EEC-F2C965CF73A7}" dt="2022-02-09T18:09:29.626" v="2979" actId="26606"/>
          <ac:spMkLst>
            <pc:docMk/>
            <pc:sldMk cId="1308536867" sldId="265"/>
            <ac:spMk id="71" creationId="{09A1C012-8297-4361-ACE8-A2509FB18911}"/>
          </ac:spMkLst>
        </pc:spChg>
        <pc:spChg chg="add del">
          <ac:chgData name="Senior Pastor" userId="4ae8e2e6-3752-4daa-9e55-3f6ebcaf242a" providerId="ADAL" clId="{6D742B0F-AA6E-497D-8EEC-F2C965CF73A7}" dt="2022-02-09T11:36:26.631" v="1467" actId="26606"/>
          <ac:spMkLst>
            <pc:docMk/>
            <pc:sldMk cId="1308536867" sldId="265"/>
            <ac:spMk id="73" creationId="{EB6D1D7F-141C-4D8E-BFBA-D95B68E16385}"/>
          </ac:spMkLst>
        </pc:spChg>
        <pc:spChg chg="add del">
          <ac:chgData name="Senior Pastor" userId="4ae8e2e6-3752-4daa-9e55-3f6ebcaf242a" providerId="ADAL" clId="{6D742B0F-AA6E-497D-8EEC-F2C965CF73A7}" dt="2022-02-09T11:36:26.631" v="1467" actId="26606"/>
          <ac:spMkLst>
            <pc:docMk/>
            <pc:sldMk cId="1308536867" sldId="265"/>
            <ac:spMk id="75" creationId="{27248369-464E-49D1-91FC-BC34A50A66D2}"/>
          </ac:spMkLst>
        </pc:spChg>
        <pc:spChg chg="add">
          <ac:chgData name="Senior Pastor" userId="4ae8e2e6-3752-4daa-9e55-3f6ebcaf242a" providerId="ADAL" clId="{6D742B0F-AA6E-497D-8EEC-F2C965CF73A7}" dt="2022-02-09T18:09:29.626" v="2979" actId="26606"/>
          <ac:spMkLst>
            <pc:docMk/>
            <pc:sldMk cId="1308536867" sldId="265"/>
            <ac:spMk id="77" creationId="{A89C4E6E-ECA4-40E5-A54E-13E92B678E8C}"/>
          </ac:spMkLst>
        </pc:spChg>
        <pc:spChg chg="add">
          <ac:chgData name="Senior Pastor" userId="4ae8e2e6-3752-4daa-9e55-3f6ebcaf242a" providerId="ADAL" clId="{6D742B0F-AA6E-497D-8EEC-F2C965CF73A7}" dt="2022-02-09T18:09:29.626" v="2979" actId="26606"/>
          <ac:spMkLst>
            <pc:docMk/>
            <pc:sldMk cId="1308536867" sldId="265"/>
            <ac:spMk id="1028" creationId="{4AA13AD3-0A4F-475A-BEBB-DEEFF5C096C3}"/>
          </ac:spMkLst>
        </pc:spChg>
        <pc:spChg chg="add">
          <ac:chgData name="Senior Pastor" userId="4ae8e2e6-3752-4daa-9e55-3f6ebcaf242a" providerId="ADAL" clId="{6D742B0F-AA6E-497D-8EEC-F2C965CF73A7}" dt="2022-02-09T18:09:29.626" v="2979" actId="26606"/>
          <ac:spMkLst>
            <pc:docMk/>
            <pc:sldMk cId="1308536867" sldId="265"/>
            <ac:spMk id="1029" creationId="{52F9B1C2-7D20-4F91-A660-197C98B9A3B1}"/>
          </ac:spMkLst>
        </pc:spChg>
        <pc:spChg chg="add del">
          <ac:chgData name="Senior Pastor" userId="4ae8e2e6-3752-4daa-9e55-3f6ebcaf242a" providerId="ADAL" clId="{6D742B0F-AA6E-497D-8EEC-F2C965CF73A7}" dt="2022-02-09T11:36:26.631" v="1467" actId="26606"/>
          <ac:spMkLst>
            <pc:docMk/>
            <pc:sldMk cId="1308536867" sldId="265"/>
            <ac:spMk id="1030" creationId="{5AF06C96-FC44-4D67-BEC3-0B869313F991}"/>
          </ac:spMkLst>
        </pc:spChg>
        <pc:picChg chg="add mod">
          <ac:chgData name="Senior Pastor" userId="4ae8e2e6-3752-4daa-9e55-3f6ebcaf242a" providerId="ADAL" clId="{6D742B0F-AA6E-497D-8EEC-F2C965CF73A7}" dt="2022-02-09T18:09:29.626" v="2979" actId="26606"/>
          <ac:picMkLst>
            <pc:docMk/>
            <pc:sldMk cId="1308536867" sldId="265"/>
            <ac:picMk id="1026" creationId="{396E5A67-796D-4E8F-AC9A-35EAA7E3818F}"/>
          </ac:picMkLst>
        </pc:picChg>
      </pc:sldChg>
      <pc:sldChg chg="modSp new mod">
        <pc:chgData name="Senior Pastor" userId="4ae8e2e6-3752-4daa-9e55-3f6ebcaf242a" providerId="ADAL" clId="{6D742B0F-AA6E-497D-8EEC-F2C965CF73A7}" dt="2022-02-09T12:32:21.360" v="1567" actId="20577"/>
        <pc:sldMkLst>
          <pc:docMk/>
          <pc:sldMk cId="2208700053" sldId="266"/>
        </pc:sldMkLst>
        <pc:spChg chg="mod">
          <ac:chgData name="Senior Pastor" userId="4ae8e2e6-3752-4daa-9e55-3f6ebcaf242a" providerId="ADAL" clId="{6D742B0F-AA6E-497D-8EEC-F2C965CF73A7}" dt="2022-02-09T12:32:21.360" v="1567" actId="20577"/>
          <ac:spMkLst>
            <pc:docMk/>
            <pc:sldMk cId="2208700053" sldId="266"/>
            <ac:spMk id="2" creationId="{622A0A40-1ACE-424B-8CBE-A499FE74CD1D}"/>
          </ac:spMkLst>
        </pc:spChg>
        <pc:spChg chg="mod">
          <ac:chgData name="Senior Pastor" userId="4ae8e2e6-3752-4daa-9e55-3f6ebcaf242a" providerId="ADAL" clId="{6D742B0F-AA6E-497D-8EEC-F2C965CF73A7}" dt="2022-02-09T12:31:46.550" v="1547" actId="113"/>
          <ac:spMkLst>
            <pc:docMk/>
            <pc:sldMk cId="2208700053" sldId="266"/>
            <ac:spMk id="3" creationId="{8FE9E8A1-758B-449B-97F0-07358197FFAD}"/>
          </ac:spMkLst>
        </pc:spChg>
      </pc:sldChg>
      <pc:sldChg chg="modSp add mod">
        <pc:chgData name="Senior Pastor" userId="4ae8e2e6-3752-4daa-9e55-3f6ebcaf242a" providerId="ADAL" clId="{6D742B0F-AA6E-497D-8EEC-F2C965CF73A7}" dt="2022-02-09T12:36:45.472" v="1596" actId="113"/>
        <pc:sldMkLst>
          <pc:docMk/>
          <pc:sldMk cId="2541691097" sldId="267"/>
        </pc:sldMkLst>
        <pc:spChg chg="mod">
          <ac:chgData name="Senior Pastor" userId="4ae8e2e6-3752-4daa-9e55-3f6ebcaf242a" providerId="ADAL" clId="{6D742B0F-AA6E-497D-8EEC-F2C965CF73A7}" dt="2022-02-09T12:36:45.472" v="1596" actId="113"/>
          <ac:spMkLst>
            <pc:docMk/>
            <pc:sldMk cId="2541691097" sldId="267"/>
            <ac:spMk id="3" creationId="{8FE9E8A1-758B-449B-97F0-07358197FFAD}"/>
          </ac:spMkLst>
        </pc:spChg>
      </pc:sldChg>
      <pc:sldChg chg="addSp delSp modSp new mod setBg setClrOvrMap">
        <pc:chgData name="Senior Pastor" userId="4ae8e2e6-3752-4daa-9e55-3f6ebcaf242a" providerId="ADAL" clId="{6D742B0F-AA6E-497D-8EEC-F2C965CF73A7}" dt="2022-02-09T12:57:00.522" v="1686" actId="26606"/>
        <pc:sldMkLst>
          <pc:docMk/>
          <pc:sldMk cId="3186523516" sldId="268"/>
        </pc:sldMkLst>
        <pc:spChg chg="mod">
          <ac:chgData name="Senior Pastor" userId="4ae8e2e6-3752-4daa-9e55-3f6ebcaf242a" providerId="ADAL" clId="{6D742B0F-AA6E-497D-8EEC-F2C965CF73A7}" dt="2022-02-09T12:57:00.522" v="1686" actId="26606"/>
          <ac:spMkLst>
            <pc:docMk/>
            <pc:sldMk cId="3186523516" sldId="268"/>
            <ac:spMk id="2" creationId="{7920A9F6-48F6-4E3D-9D05-ABC2B10B8B31}"/>
          </ac:spMkLst>
        </pc:spChg>
        <pc:spChg chg="add del mod">
          <ac:chgData name="Senior Pastor" userId="4ae8e2e6-3752-4daa-9e55-3f6ebcaf242a" providerId="ADAL" clId="{6D742B0F-AA6E-497D-8EEC-F2C965CF73A7}" dt="2022-02-09T12:57:00.522" v="1686" actId="26606"/>
          <ac:spMkLst>
            <pc:docMk/>
            <pc:sldMk cId="3186523516" sldId="268"/>
            <ac:spMk id="3" creationId="{08F39176-2726-48A3-A8F6-577871D63201}"/>
          </ac:spMkLst>
        </pc:spChg>
        <pc:spChg chg="add del">
          <ac:chgData name="Senior Pastor" userId="4ae8e2e6-3752-4daa-9e55-3f6ebcaf242a" providerId="ADAL" clId="{6D742B0F-AA6E-497D-8EEC-F2C965CF73A7}" dt="2022-02-09T12:56:43.562" v="1683" actId="26606"/>
          <ac:spMkLst>
            <pc:docMk/>
            <pc:sldMk cId="3186523516" sldId="268"/>
            <ac:spMk id="9" creationId="{EB6D1D7F-141C-4D8E-BFBA-D95B68E16385}"/>
          </ac:spMkLst>
        </pc:spChg>
        <pc:spChg chg="add del">
          <ac:chgData name="Senior Pastor" userId="4ae8e2e6-3752-4daa-9e55-3f6ebcaf242a" providerId="ADAL" clId="{6D742B0F-AA6E-497D-8EEC-F2C965CF73A7}" dt="2022-02-09T12:56:43.562" v="1683" actId="26606"/>
          <ac:spMkLst>
            <pc:docMk/>
            <pc:sldMk cId="3186523516" sldId="268"/>
            <ac:spMk id="11" creationId="{558DA214-7FDA-4C9D-A7CF-9AD725E290E1}"/>
          </ac:spMkLst>
        </pc:spChg>
        <pc:spChg chg="add del">
          <ac:chgData name="Senior Pastor" userId="4ae8e2e6-3752-4daa-9e55-3f6ebcaf242a" providerId="ADAL" clId="{6D742B0F-AA6E-497D-8EEC-F2C965CF73A7}" dt="2022-02-09T12:57:00.506" v="1685" actId="26606"/>
          <ac:spMkLst>
            <pc:docMk/>
            <pc:sldMk cId="3186523516" sldId="268"/>
            <ac:spMk id="13" creationId="{EB6D1D7F-141C-4D8E-BFBA-D95B68E16385}"/>
          </ac:spMkLst>
        </pc:spChg>
        <pc:spChg chg="add del">
          <ac:chgData name="Senior Pastor" userId="4ae8e2e6-3752-4daa-9e55-3f6ebcaf242a" providerId="ADAL" clId="{6D742B0F-AA6E-497D-8EEC-F2C965CF73A7}" dt="2022-02-09T12:57:00.506" v="1685" actId="26606"/>
          <ac:spMkLst>
            <pc:docMk/>
            <pc:sldMk cId="3186523516" sldId="268"/>
            <ac:spMk id="14" creationId="{27248369-464E-49D1-91FC-BC34A50A66D2}"/>
          </ac:spMkLst>
        </pc:spChg>
        <pc:spChg chg="add del">
          <ac:chgData name="Senior Pastor" userId="4ae8e2e6-3752-4daa-9e55-3f6ebcaf242a" providerId="ADAL" clId="{6D742B0F-AA6E-497D-8EEC-F2C965CF73A7}" dt="2022-02-09T12:57:00.506" v="1685" actId="26606"/>
          <ac:spMkLst>
            <pc:docMk/>
            <pc:sldMk cId="3186523516" sldId="268"/>
            <ac:spMk id="16" creationId="{08F39176-2726-48A3-A8F6-577871D63201}"/>
          </ac:spMkLst>
        </pc:spChg>
        <pc:spChg chg="add">
          <ac:chgData name="Senior Pastor" userId="4ae8e2e6-3752-4daa-9e55-3f6ebcaf242a" providerId="ADAL" clId="{6D742B0F-AA6E-497D-8EEC-F2C965CF73A7}" dt="2022-02-09T12:57:00.522" v="1686" actId="26606"/>
          <ac:spMkLst>
            <pc:docMk/>
            <pc:sldMk cId="3186523516" sldId="268"/>
            <ac:spMk id="18" creationId="{EB6D1D7F-141C-4D8E-BFBA-D95B68E16385}"/>
          </ac:spMkLst>
        </pc:spChg>
        <pc:spChg chg="add">
          <ac:chgData name="Senior Pastor" userId="4ae8e2e6-3752-4daa-9e55-3f6ebcaf242a" providerId="ADAL" clId="{6D742B0F-AA6E-497D-8EEC-F2C965CF73A7}" dt="2022-02-09T12:57:00.522" v="1686" actId="26606"/>
          <ac:spMkLst>
            <pc:docMk/>
            <pc:sldMk cId="3186523516" sldId="268"/>
            <ac:spMk id="19" creationId="{725EFA61-F0F8-4F4A-B750-81EE924F1D78}"/>
          </ac:spMkLst>
        </pc:spChg>
        <pc:spChg chg="add">
          <ac:chgData name="Senior Pastor" userId="4ae8e2e6-3752-4daa-9e55-3f6ebcaf242a" providerId="ADAL" clId="{6D742B0F-AA6E-497D-8EEC-F2C965CF73A7}" dt="2022-02-09T12:57:00.522" v="1686" actId="26606"/>
          <ac:spMkLst>
            <pc:docMk/>
            <pc:sldMk cId="3186523516" sldId="268"/>
            <ac:spMk id="21" creationId="{08F39176-2726-48A3-A8F6-577871D63201}"/>
          </ac:spMkLst>
        </pc:spChg>
        <pc:graphicFrameChg chg="add del">
          <ac:chgData name="Senior Pastor" userId="4ae8e2e6-3752-4daa-9e55-3f6ebcaf242a" providerId="ADAL" clId="{6D742B0F-AA6E-497D-8EEC-F2C965CF73A7}" dt="2022-02-09T12:56:43.562" v="1683" actId="26606"/>
          <ac:graphicFrameMkLst>
            <pc:docMk/>
            <pc:sldMk cId="3186523516" sldId="268"/>
            <ac:graphicFrameMk id="5" creationId="{8125467C-5729-4647-A9FC-91D3AD2D244F}"/>
          </ac:graphicFrameMkLst>
        </pc:graphicFrameChg>
        <pc:picChg chg="add del">
          <ac:chgData name="Senior Pastor" userId="4ae8e2e6-3752-4daa-9e55-3f6ebcaf242a" providerId="ADAL" clId="{6D742B0F-AA6E-497D-8EEC-F2C965CF73A7}" dt="2022-02-09T12:57:00.506" v="1685" actId="26606"/>
          <ac:picMkLst>
            <pc:docMk/>
            <pc:sldMk cId="3186523516" sldId="268"/>
            <ac:picMk id="15" creationId="{3661B4D3-1EE3-4159-A6D6-B0174BF0045B}"/>
          </ac:picMkLst>
        </pc:picChg>
        <pc:picChg chg="add">
          <ac:chgData name="Senior Pastor" userId="4ae8e2e6-3752-4daa-9e55-3f6ebcaf242a" providerId="ADAL" clId="{6D742B0F-AA6E-497D-8EEC-F2C965CF73A7}" dt="2022-02-09T12:57:00.522" v="1686" actId="26606"/>
          <ac:picMkLst>
            <pc:docMk/>
            <pc:sldMk cId="3186523516" sldId="268"/>
            <ac:picMk id="20" creationId="{964D2888-E43B-47BA-A8FA-448BE9C28DCC}"/>
          </ac:picMkLst>
        </pc:picChg>
      </pc:sldChg>
      <pc:sldChg chg="modSp new mod">
        <pc:chgData name="Senior Pastor" userId="4ae8e2e6-3752-4daa-9e55-3f6ebcaf242a" providerId="ADAL" clId="{6D742B0F-AA6E-497D-8EEC-F2C965CF73A7}" dt="2022-02-09T13:02:20.659" v="1717" actId="207"/>
        <pc:sldMkLst>
          <pc:docMk/>
          <pc:sldMk cId="1321868794" sldId="269"/>
        </pc:sldMkLst>
        <pc:spChg chg="mod">
          <ac:chgData name="Senior Pastor" userId="4ae8e2e6-3752-4daa-9e55-3f6ebcaf242a" providerId="ADAL" clId="{6D742B0F-AA6E-497D-8EEC-F2C965CF73A7}" dt="2022-02-09T13:01:32.945" v="1711" actId="20577"/>
          <ac:spMkLst>
            <pc:docMk/>
            <pc:sldMk cId="1321868794" sldId="269"/>
            <ac:spMk id="2" creationId="{5C80FBE1-E92A-4BDC-867D-D69C50F377C8}"/>
          </ac:spMkLst>
        </pc:spChg>
        <pc:spChg chg="mod">
          <ac:chgData name="Senior Pastor" userId="4ae8e2e6-3752-4daa-9e55-3f6ebcaf242a" providerId="ADAL" clId="{6D742B0F-AA6E-497D-8EEC-F2C965CF73A7}" dt="2022-02-09T13:02:20.659" v="1717" actId="207"/>
          <ac:spMkLst>
            <pc:docMk/>
            <pc:sldMk cId="1321868794" sldId="269"/>
            <ac:spMk id="3" creationId="{F4BA5818-083A-4200-8B07-4F54CBEA4FED}"/>
          </ac:spMkLst>
        </pc:spChg>
      </pc:sldChg>
      <pc:sldChg chg="addSp modSp new mod setBg">
        <pc:chgData name="Senior Pastor" userId="4ae8e2e6-3752-4daa-9e55-3f6ebcaf242a" providerId="ADAL" clId="{6D742B0F-AA6E-497D-8EEC-F2C965CF73A7}" dt="2022-02-09T18:08:36.390" v="2978" actId="26606"/>
        <pc:sldMkLst>
          <pc:docMk/>
          <pc:sldMk cId="2592786037" sldId="270"/>
        </pc:sldMkLst>
        <pc:spChg chg="mod">
          <ac:chgData name="Senior Pastor" userId="4ae8e2e6-3752-4daa-9e55-3f6ebcaf242a" providerId="ADAL" clId="{6D742B0F-AA6E-497D-8EEC-F2C965CF73A7}" dt="2022-02-09T18:08:36.390" v="2978" actId="26606"/>
          <ac:spMkLst>
            <pc:docMk/>
            <pc:sldMk cId="2592786037" sldId="270"/>
            <ac:spMk id="2" creationId="{4CA272E5-3AFF-479A-9B50-A75ED973EEBD}"/>
          </ac:spMkLst>
        </pc:spChg>
        <pc:spChg chg="mod">
          <ac:chgData name="Senior Pastor" userId="4ae8e2e6-3752-4daa-9e55-3f6ebcaf242a" providerId="ADAL" clId="{6D742B0F-AA6E-497D-8EEC-F2C965CF73A7}" dt="2022-02-09T18:08:36.390" v="2978" actId="26606"/>
          <ac:spMkLst>
            <pc:docMk/>
            <pc:sldMk cId="2592786037" sldId="270"/>
            <ac:spMk id="3" creationId="{56C293EB-74B6-4B54-A3E1-965F5C6093A8}"/>
          </ac:spMkLst>
        </pc:spChg>
        <pc:spChg chg="add">
          <ac:chgData name="Senior Pastor" userId="4ae8e2e6-3752-4daa-9e55-3f6ebcaf242a" providerId="ADAL" clId="{6D742B0F-AA6E-497D-8EEC-F2C965CF73A7}" dt="2022-02-09T18:08:36.390" v="2978" actId="26606"/>
          <ac:spMkLst>
            <pc:docMk/>
            <pc:sldMk cId="2592786037" sldId="270"/>
            <ac:spMk id="8" creationId="{EB6D1D7F-141C-4D8E-BFBA-D95B68E16385}"/>
          </ac:spMkLst>
        </pc:spChg>
        <pc:spChg chg="add">
          <ac:chgData name="Senior Pastor" userId="4ae8e2e6-3752-4daa-9e55-3f6ebcaf242a" providerId="ADAL" clId="{6D742B0F-AA6E-497D-8EEC-F2C965CF73A7}" dt="2022-02-09T18:08:36.390" v="2978" actId="26606"/>
          <ac:spMkLst>
            <pc:docMk/>
            <pc:sldMk cId="2592786037" sldId="270"/>
            <ac:spMk id="10" creationId="{95E5AED1-65AD-42CA-A3F0-9E3AEEF2B480}"/>
          </ac:spMkLst>
        </pc:spChg>
      </pc:sldChg>
      <pc:sldChg chg="modSp add mod">
        <pc:chgData name="Senior Pastor" userId="4ae8e2e6-3752-4daa-9e55-3f6ebcaf242a" providerId="ADAL" clId="{6D742B0F-AA6E-497D-8EEC-F2C965CF73A7}" dt="2022-02-09T16:34:18.430" v="2259" actId="115"/>
        <pc:sldMkLst>
          <pc:docMk/>
          <pc:sldMk cId="1286443008" sldId="271"/>
        </pc:sldMkLst>
        <pc:spChg chg="mod">
          <ac:chgData name="Senior Pastor" userId="4ae8e2e6-3752-4daa-9e55-3f6ebcaf242a" providerId="ADAL" clId="{6D742B0F-AA6E-497D-8EEC-F2C965CF73A7}" dt="2022-02-09T16:34:18.430" v="2259" actId="115"/>
          <ac:spMkLst>
            <pc:docMk/>
            <pc:sldMk cId="1286443008" sldId="271"/>
            <ac:spMk id="3" creationId="{56C293EB-74B6-4B54-A3E1-965F5C6093A8}"/>
          </ac:spMkLst>
        </pc:spChg>
      </pc:sldChg>
      <pc:sldChg chg="addSp modSp add mod setBg">
        <pc:chgData name="Senior Pastor" userId="4ae8e2e6-3752-4daa-9e55-3f6ebcaf242a" providerId="ADAL" clId="{6D742B0F-AA6E-497D-8EEC-F2C965CF73A7}" dt="2022-02-09T18:08:01.655" v="2977" actId="26606"/>
        <pc:sldMkLst>
          <pc:docMk/>
          <pc:sldMk cId="336852366" sldId="272"/>
        </pc:sldMkLst>
        <pc:spChg chg="mod">
          <ac:chgData name="Senior Pastor" userId="4ae8e2e6-3752-4daa-9e55-3f6ebcaf242a" providerId="ADAL" clId="{6D742B0F-AA6E-497D-8EEC-F2C965CF73A7}" dt="2022-02-09T18:08:01.655" v="2977" actId="26606"/>
          <ac:spMkLst>
            <pc:docMk/>
            <pc:sldMk cId="336852366" sldId="272"/>
            <ac:spMk id="2" creationId="{4CA272E5-3AFF-479A-9B50-A75ED973EEBD}"/>
          </ac:spMkLst>
        </pc:spChg>
        <pc:spChg chg="mod">
          <ac:chgData name="Senior Pastor" userId="4ae8e2e6-3752-4daa-9e55-3f6ebcaf242a" providerId="ADAL" clId="{6D742B0F-AA6E-497D-8EEC-F2C965CF73A7}" dt="2022-02-09T18:08:01.655" v="2977" actId="26606"/>
          <ac:spMkLst>
            <pc:docMk/>
            <pc:sldMk cId="336852366" sldId="272"/>
            <ac:spMk id="3" creationId="{56C293EB-74B6-4B54-A3E1-965F5C6093A8}"/>
          </ac:spMkLst>
        </pc:spChg>
        <pc:spChg chg="add">
          <ac:chgData name="Senior Pastor" userId="4ae8e2e6-3752-4daa-9e55-3f6ebcaf242a" providerId="ADAL" clId="{6D742B0F-AA6E-497D-8EEC-F2C965CF73A7}" dt="2022-02-09T18:08:01.655" v="2977" actId="26606"/>
          <ac:spMkLst>
            <pc:docMk/>
            <pc:sldMk cId="336852366" sldId="272"/>
            <ac:spMk id="8" creationId="{EB6D1D7F-141C-4D8E-BFBA-D95B68E16385}"/>
          </ac:spMkLst>
        </pc:spChg>
        <pc:spChg chg="add">
          <ac:chgData name="Senior Pastor" userId="4ae8e2e6-3752-4daa-9e55-3f6ebcaf242a" providerId="ADAL" clId="{6D742B0F-AA6E-497D-8EEC-F2C965CF73A7}" dt="2022-02-09T18:08:01.655" v="2977" actId="26606"/>
          <ac:spMkLst>
            <pc:docMk/>
            <pc:sldMk cId="336852366" sldId="272"/>
            <ac:spMk id="10" creationId="{558DA214-7FDA-4C9D-A7CF-9AD725E290E1}"/>
          </ac:spMkLst>
        </pc:spChg>
      </pc:sldChg>
      <pc:sldChg chg="addSp delSp modSp new mod setBg setClrOvrMap">
        <pc:chgData name="Senior Pastor" userId="4ae8e2e6-3752-4daa-9e55-3f6ebcaf242a" providerId="ADAL" clId="{6D742B0F-AA6E-497D-8EEC-F2C965CF73A7}" dt="2022-02-09T18:07:45.054" v="2976" actId="26606"/>
        <pc:sldMkLst>
          <pc:docMk/>
          <pc:sldMk cId="4031150501" sldId="273"/>
        </pc:sldMkLst>
        <pc:spChg chg="mod">
          <ac:chgData name="Senior Pastor" userId="4ae8e2e6-3752-4daa-9e55-3f6ebcaf242a" providerId="ADAL" clId="{6D742B0F-AA6E-497D-8EEC-F2C965CF73A7}" dt="2022-02-09T18:07:45.054" v="2976" actId="26606"/>
          <ac:spMkLst>
            <pc:docMk/>
            <pc:sldMk cId="4031150501" sldId="273"/>
            <ac:spMk id="2" creationId="{5E28A43A-F169-40C7-A86D-CFE972AF4DB9}"/>
          </ac:spMkLst>
        </pc:spChg>
        <pc:spChg chg="add del mod">
          <ac:chgData name="Senior Pastor" userId="4ae8e2e6-3752-4daa-9e55-3f6ebcaf242a" providerId="ADAL" clId="{6D742B0F-AA6E-497D-8EEC-F2C965CF73A7}" dt="2022-02-09T18:07:45.054" v="2976" actId="26606"/>
          <ac:spMkLst>
            <pc:docMk/>
            <pc:sldMk cId="4031150501" sldId="273"/>
            <ac:spMk id="3" creationId="{FEF62B4F-948E-4A31-9E0A-6414E55FDDEB}"/>
          </ac:spMkLst>
        </pc:spChg>
        <pc:spChg chg="add">
          <ac:chgData name="Senior Pastor" userId="4ae8e2e6-3752-4daa-9e55-3f6ebcaf242a" providerId="ADAL" clId="{6D742B0F-AA6E-497D-8EEC-F2C965CF73A7}" dt="2022-02-09T18:07:45.054" v="2976" actId="26606"/>
          <ac:spMkLst>
            <pc:docMk/>
            <pc:sldMk cId="4031150501" sldId="273"/>
            <ac:spMk id="8" creationId="{EB6D1D7F-141C-4D8E-BFBA-D95B68E16385}"/>
          </ac:spMkLst>
        </pc:spChg>
        <pc:spChg chg="add del">
          <ac:chgData name="Senior Pastor" userId="4ae8e2e6-3752-4daa-9e55-3f6ebcaf242a" providerId="ADAL" clId="{6D742B0F-AA6E-497D-8EEC-F2C965CF73A7}" dt="2022-02-09T18:07:19.007" v="2973" actId="26606"/>
          <ac:spMkLst>
            <pc:docMk/>
            <pc:sldMk cId="4031150501" sldId="273"/>
            <ac:spMk id="9" creationId="{EB6D1D7F-141C-4D8E-BFBA-D95B68E16385}"/>
          </ac:spMkLst>
        </pc:spChg>
        <pc:spChg chg="add">
          <ac:chgData name="Senior Pastor" userId="4ae8e2e6-3752-4daa-9e55-3f6ebcaf242a" providerId="ADAL" clId="{6D742B0F-AA6E-497D-8EEC-F2C965CF73A7}" dt="2022-02-09T18:07:45.054" v="2976" actId="26606"/>
          <ac:spMkLst>
            <pc:docMk/>
            <pc:sldMk cId="4031150501" sldId="273"/>
            <ac:spMk id="10" creationId="{27248369-464E-49D1-91FC-BC34A50A66D2}"/>
          </ac:spMkLst>
        </pc:spChg>
        <pc:spChg chg="add del">
          <ac:chgData name="Senior Pastor" userId="4ae8e2e6-3752-4daa-9e55-3f6ebcaf242a" providerId="ADAL" clId="{6D742B0F-AA6E-497D-8EEC-F2C965CF73A7}" dt="2022-02-09T18:07:19.007" v="2973" actId="26606"/>
          <ac:spMkLst>
            <pc:docMk/>
            <pc:sldMk cId="4031150501" sldId="273"/>
            <ac:spMk id="11" creationId="{558DA214-7FDA-4C9D-A7CF-9AD725E290E1}"/>
          </ac:spMkLst>
        </pc:spChg>
        <pc:spChg chg="add">
          <ac:chgData name="Senior Pastor" userId="4ae8e2e6-3752-4daa-9e55-3f6ebcaf242a" providerId="ADAL" clId="{6D742B0F-AA6E-497D-8EEC-F2C965CF73A7}" dt="2022-02-09T18:07:45.054" v="2976" actId="26606"/>
          <ac:spMkLst>
            <pc:docMk/>
            <pc:sldMk cId="4031150501" sldId="273"/>
            <ac:spMk id="12" creationId="{FEF62B4F-948E-4A31-9E0A-6414E55FDDEB}"/>
          </ac:spMkLst>
        </pc:spChg>
        <pc:graphicFrameChg chg="add del">
          <ac:chgData name="Senior Pastor" userId="4ae8e2e6-3752-4daa-9e55-3f6ebcaf242a" providerId="ADAL" clId="{6D742B0F-AA6E-497D-8EEC-F2C965CF73A7}" dt="2022-02-09T18:07:19.007" v="2973" actId="26606"/>
          <ac:graphicFrameMkLst>
            <pc:docMk/>
            <pc:sldMk cId="4031150501" sldId="273"/>
            <ac:graphicFrameMk id="5" creationId="{0CEAF9ED-BBE2-45A5-96C4-DA362ED7343E}"/>
          </ac:graphicFrameMkLst>
        </pc:graphicFrameChg>
        <pc:graphicFrameChg chg="add del">
          <ac:chgData name="Senior Pastor" userId="4ae8e2e6-3752-4daa-9e55-3f6ebcaf242a" providerId="ADAL" clId="{6D742B0F-AA6E-497D-8EEC-F2C965CF73A7}" dt="2022-02-09T18:07:45.039" v="2975" actId="26606"/>
          <ac:graphicFrameMkLst>
            <pc:docMk/>
            <pc:sldMk cId="4031150501" sldId="273"/>
            <ac:graphicFrameMk id="6" creationId="{FF20A17A-7C6C-4A30-ACEC-38ED024E6574}"/>
          </ac:graphicFrameMkLst>
        </pc:graphicFrameChg>
      </pc:sldChg>
      <pc:sldChg chg="modSp add mod">
        <pc:chgData name="Senior Pastor" userId="4ae8e2e6-3752-4daa-9e55-3f6ebcaf242a" providerId="ADAL" clId="{6D742B0F-AA6E-497D-8EEC-F2C965CF73A7}" dt="2022-02-09T17:29:29.977" v="2643" actId="27636"/>
        <pc:sldMkLst>
          <pc:docMk/>
          <pc:sldMk cId="2444142746" sldId="274"/>
        </pc:sldMkLst>
        <pc:spChg chg="mod">
          <ac:chgData name="Senior Pastor" userId="4ae8e2e6-3752-4daa-9e55-3f6ebcaf242a" providerId="ADAL" clId="{6D742B0F-AA6E-497D-8EEC-F2C965CF73A7}" dt="2022-02-09T17:29:29.977" v="2643" actId="27636"/>
          <ac:spMkLst>
            <pc:docMk/>
            <pc:sldMk cId="2444142746" sldId="274"/>
            <ac:spMk id="3" creationId="{FEF62B4F-948E-4A31-9E0A-6414E55FDDEB}"/>
          </ac:spMkLst>
        </pc:spChg>
      </pc:sldChg>
      <pc:sldChg chg="addSp delSp modSp new mod setBg setClrOvrMap">
        <pc:chgData name="Senior Pastor" userId="4ae8e2e6-3752-4daa-9e55-3f6ebcaf242a" providerId="ADAL" clId="{6D742B0F-AA6E-497D-8EEC-F2C965CF73A7}" dt="2022-02-09T18:06:22.548" v="2971" actId="26606"/>
        <pc:sldMkLst>
          <pc:docMk/>
          <pc:sldMk cId="3971871669" sldId="275"/>
        </pc:sldMkLst>
        <pc:spChg chg="mod">
          <ac:chgData name="Senior Pastor" userId="4ae8e2e6-3752-4daa-9e55-3f6ebcaf242a" providerId="ADAL" clId="{6D742B0F-AA6E-497D-8EEC-F2C965CF73A7}" dt="2022-02-09T18:06:22.548" v="2971" actId="26606"/>
          <ac:spMkLst>
            <pc:docMk/>
            <pc:sldMk cId="3971871669" sldId="275"/>
            <ac:spMk id="2" creationId="{8096FCA2-AEC6-46EB-9273-7982600DB452}"/>
          </ac:spMkLst>
        </pc:spChg>
        <pc:spChg chg="add del mod">
          <ac:chgData name="Senior Pastor" userId="4ae8e2e6-3752-4daa-9e55-3f6ebcaf242a" providerId="ADAL" clId="{6D742B0F-AA6E-497D-8EEC-F2C965CF73A7}" dt="2022-02-09T18:06:22.548" v="2971" actId="26606"/>
          <ac:spMkLst>
            <pc:docMk/>
            <pc:sldMk cId="3971871669" sldId="275"/>
            <ac:spMk id="3" creationId="{226D011D-29C5-4A86-8DD3-72F89B0D5732}"/>
          </ac:spMkLst>
        </pc:spChg>
        <pc:spChg chg="add del">
          <ac:chgData name="Senior Pastor" userId="4ae8e2e6-3752-4daa-9e55-3f6ebcaf242a" providerId="ADAL" clId="{6D742B0F-AA6E-497D-8EEC-F2C965CF73A7}" dt="2022-02-09T18:06:19.453" v="2968" actId="26606"/>
          <ac:spMkLst>
            <pc:docMk/>
            <pc:sldMk cId="3971871669" sldId="275"/>
            <ac:spMk id="8" creationId="{EB6D1D7F-141C-4D8E-BFBA-D95B68E16385}"/>
          </ac:spMkLst>
        </pc:spChg>
        <pc:spChg chg="add del">
          <ac:chgData name="Senior Pastor" userId="4ae8e2e6-3752-4daa-9e55-3f6ebcaf242a" providerId="ADAL" clId="{6D742B0F-AA6E-497D-8EEC-F2C965CF73A7}" dt="2022-02-09T18:06:04.310" v="2966" actId="26606"/>
          <ac:spMkLst>
            <pc:docMk/>
            <pc:sldMk cId="3971871669" sldId="275"/>
            <ac:spMk id="9" creationId="{EB6D1D7F-141C-4D8E-BFBA-D95B68E16385}"/>
          </ac:spMkLst>
        </pc:spChg>
        <pc:spChg chg="add del">
          <ac:chgData name="Senior Pastor" userId="4ae8e2e6-3752-4daa-9e55-3f6ebcaf242a" providerId="ADAL" clId="{6D742B0F-AA6E-497D-8EEC-F2C965CF73A7}" dt="2022-02-09T18:06:19.453" v="2968" actId="26606"/>
          <ac:spMkLst>
            <pc:docMk/>
            <pc:sldMk cId="3971871669" sldId="275"/>
            <ac:spMk id="10" creationId="{558DA214-7FDA-4C9D-A7CF-9AD725E290E1}"/>
          </ac:spMkLst>
        </pc:spChg>
        <pc:spChg chg="add del">
          <ac:chgData name="Senior Pastor" userId="4ae8e2e6-3752-4daa-9e55-3f6ebcaf242a" providerId="ADAL" clId="{6D742B0F-AA6E-497D-8EEC-F2C965CF73A7}" dt="2022-02-09T18:06:04.310" v="2966" actId="26606"/>
          <ac:spMkLst>
            <pc:docMk/>
            <pc:sldMk cId="3971871669" sldId="275"/>
            <ac:spMk id="11" creationId="{558DA214-7FDA-4C9D-A7CF-9AD725E290E1}"/>
          </ac:spMkLst>
        </pc:spChg>
        <pc:spChg chg="add del">
          <ac:chgData name="Senior Pastor" userId="4ae8e2e6-3752-4daa-9e55-3f6ebcaf242a" providerId="ADAL" clId="{6D742B0F-AA6E-497D-8EEC-F2C965CF73A7}" dt="2022-02-09T18:06:19.453" v="2968" actId="26606"/>
          <ac:spMkLst>
            <pc:docMk/>
            <pc:sldMk cId="3971871669" sldId="275"/>
            <ac:spMk id="13" creationId="{226D011D-29C5-4A86-8DD3-72F89B0D5732}"/>
          </ac:spMkLst>
        </pc:spChg>
        <pc:spChg chg="add del">
          <ac:chgData name="Senior Pastor" userId="4ae8e2e6-3752-4daa-9e55-3f6ebcaf242a" providerId="ADAL" clId="{6D742B0F-AA6E-497D-8EEC-F2C965CF73A7}" dt="2022-02-09T18:06:22.510" v="2970" actId="26606"/>
          <ac:spMkLst>
            <pc:docMk/>
            <pc:sldMk cId="3971871669" sldId="275"/>
            <ac:spMk id="15" creationId="{EB6D1D7F-141C-4D8E-BFBA-D95B68E16385}"/>
          </ac:spMkLst>
        </pc:spChg>
        <pc:spChg chg="add del">
          <ac:chgData name="Senior Pastor" userId="4ae8e2e6-3752-4daa-9e55-3f6ebcaf242a" providerId="ADAL" clId="{6D742B0F-AA6E-497D-8EEC-F2C965CF73A7}" dt="2022-02-09T18:06:22.510" v="2970" actId="26606"/>
          <ac:spMkLst>
            <pc:docMk/>
            <pc:sldMk cId="3971871669" sldId="275"/>
            <ac:spMk id="16" creationId="{558DA214-7FDA-4C9D-A7CF-9AD725E290E1}"/>
          </ac:spMkLst>
        </pc:spChg>
        <pc:spChg chg="add">
          <ac:chgData name="Senior Pastor" userId="4ae8e2e6-3752-4daa-9e55-3f6ebcaf242a" providerId="ADAL" clId="{6D742B0F-AA6E-497D-8EEC-F2C965CF73A7}" dt="2022-02-09T18:06:22.548" v="2971" actId="26606"/>
          <ac:spMkLst>
            <pc:docMk/>
            <pc:sldMk cId="3971871669" sldId="275"/>
            <ac:spMk id="19" creationId="{EB6D1D7F-141C-4D8E-BFBA-D95B68E16385}"/>
          </ac:spMkLst>
        </pc:spChg>
        <pc:spChg chg="add">
          <ac:chgData name="Senior Pastor" userId="4ae8e2e6-3752-4daa-9e55-3f6ebcaf242a" providerId="ADAL" clId="{6D742B0F-AA6E-497D-8EEC-F2C965CF73A7}" dt="2022-02-09T18:06:22.548" v="2971" actId="26606"/>
          <ac:spMkLst>
            <pc:docMk/>
            <pc:sldMk cId="3971871669" sldId="275"/>
            <ac:spMk id="20" creationId="{558DA214-7FDA-4C9D-A7CF-9AD725E290E1}"/>
          </ac:spMkLst>
        </pc:spChg>
        <pc:graphicFrameChg chg="add del">
          <ac:chgData name="Senior Pastor" userId="4ae8e2e6-3752-4daa-9e55-3f6ebcaf242a" providerId="ADAL" clId="{6D742B0F-AA6E-497D-8EEC-F2C965CF73A7}" dt="2022-02-09T18:06:04.310" v="2966" actId="26606"/>
          <ac:graphicFrameMkLst>
            <pc:docMk/>
            <pc:sldMk cId="3971871669" sldId="275"/>
            <ac:graphicFrameMk id="5" creationId="{5E4F6F6E-94DC-4723-834A-78E676238D9B}"/>
          </ac:graphicFrameMkLst>
        </pc:graphicFrameChg>
        <pc:graphicFrameChg chg="add del">
          <ac:chgData name="Senior Pastor" userId="4ae8e2e6-3752-4daa-9e55-3f6ebcaf242a" providerId="ADAL" clId="{6D742B0F-AA6E-497D-8EEC-F2C965CF73A7}" dt="2022-02-09T18:06:22.510" v="2970" actId="26606"/>
          <ac:graphicFrameMkLst>
            <pc:docMk/>
            <pc:sldMk cId="3971871669" sldId="275"/>
            <ac:graphicFrameMk id="17" creationId="{347BB393-C338-4F19-9B58-5F1D6154536E}"/>
          </ac:graphicFrameMkLst>
        </pc:graphicFrameChg>
        <pc:graphicFrameChg chg="add">
          <ac:chgData name="Senior Pastor" userId="4ae8e2e6-3752-4daa-9e55-3f6ebcaf242a" providerId="ADAL" clId="{6D742B0F-AA6E-497D-8EEC-F2C965CF73A7}" dt="2022-02-09T18:06:22.548" v="2971" actId="26606"/>
          <ac:graphicFrameMkLst>
            <pc:docMk/>
            <pc:sldMk cId="3971871669" sldId="275"/>
            <ac:graphicFrameMk id="21" creationId="{5E4F6F6E-94DC-4723-834A-78E676238D9B}"/>
          </ac:graphicFrameMkLst>
        </pc:graphicFrameChg>
      </pc:sldChg>
      <pc:sldChg chg="addSp delSp modSp new mod setBg">
        <pc:chgData name="Senior Pastor" userId="4ae8e2e6-3752-4daa-9e55-3f6ebcaf242a" providerId="ADAL" clId="{6D742B0F-AA6E-497D-8EEC-F2C965CF73A7}" dt="2022-02-09T18:05:25.502" v="2964" actId="26606"/>
        <pc:sldMkLst>
          <pc:docMk/>
          <pc:sldMk cId="420862418" sldId="276"/>
        </pc:sldMkLst>
        <pc:spChg chg="mod">
          <ac:chgData name="Senior Pastor" userId="4ae8e2e6-3752-4daa-9e55-3f6ebcaf242a" providerId="ADAL" clId="{6D742B0F-AA6E-497D-8EEC-F2C965CF73A7}" dt="2022-02-09T18:05:25.471" v="2963" actId="26606"/>
          <ac:spMkLst>
            <pc:docMk/>
            <pc:sldMk cId="420862418" sldId="276"/>
            <ac:spMk id="2" creationId="{1D8C98DF-9F62-47C9-8755-6FD543B61828}"/>
          </ac:spMkLst>
        </pc:spChg>
        <pc:spChg chg="add del mod">
          <ac:chgData name="Senior Pastor" userId="4ae8e2e6-3752-4daa-9e55-3f6ebcaf242a" providerId="ADAL" clId="{6D742B0F-AA6E-497D-8EEC-F2C965CF73A7}" dt="2022-02-09T18:05:25.502" v="2964" actId="26606"/>
          <ac:spMkLst>
            <pc:docMk/>
            <pc:sldMk cId="420862418" sldId="276"/>
            <ac:spMk id="3" creationId="{22588D90-1A0C-46D0-93D6-C2571E176617}"/>
          </ac:spMkLst>
        </pc:spChg>
        <pc:spChg chg="add del">
          <ac:chgData name="Senior Pastor" userId="4ae8e2e6-3752-4daa-9e55-3f6ebcaf242a" providerId="ADAL" clId="{6D742B0F-AA6E-497D-8EEC-F2C965CF73A7}" dt="2022-02-09T18:05:10.939" v="2959" actId="26606"/>
          <ac:spMkLst>
            <pc:docMk/>
            <pc:sldMk cId="420862418" sldId="276"/>
            <ac:spMk id="9" creationId="{EB6D1D7F-141C-4D8E-BFBA-D95B68E16385}"/>
          </ac:spMkLst>
        </pc:spChg>
        <pc:spChg chg="add del">
          <ac:chgData name="Senior Pastor" userId="4ae8e2e6-3752-4daa-9e55-3f6ebcaf242a" providerId="ADAL" clId="{6D742B0F-AA6E-497D-8EEC-F2C965CF73A7}" dt="2022-02-09T18:05:10.939" v="2959" actId="26606"/>
          <ac:spMkLst>
            <pc:docMk/>
            <pc:sldMk cId="420862418" sldId="276"/>
            <ac:spMk id="11" creationId="{558DA214-7FDA-4C9D-A7CF-9AD725E290E1}"/>
          </ac:spMkLst>
        </pc:spChg>
        <pc:spChg chg="add del">
          <ac:chgData name="Senior Pastor" userId="4ae8e2e6-3752-4daa-9e55-3f6ebcaf242a" providerId="ADAL" clId="{6D742B0F-AA6E-497D-8EEC-F2C965CF73A7}" dt="2022-02-09T18:05:14.343" v="2961" actId="26606"/>
          <ac:spMkLst>
            <pc:docMk/>
            <pc:sldMk cId="420862418" sldId="276"/>
            <ac:spMk id="13" creationId="{EB6D1D7F-141C-4D8E-BFBA-D95B68E16385}"/>
          </ac:spMkLst>
        </pc:spChg>
        <pc:spChg chg="add del">
          <ac:chgData name="Senior Pastor" userId="4ae8e2e6-3752-4daa-9e55-3f6ebcaf242a" providerId="ADAL" clId="{6D742B0F-AA6E-497D-8EEC-F2C965CF73A7}" dt="2022-02-09T18:05:14.343" v="2961" actId="26606"/>
          <ac:spMkLst>
            <pc:docMk/>
            <pc:sldMk cId="420862418" sldId="276"/>
            <ac:spMk id="14" creationId="{245B42B6-26F8-4E25-839B-FB38F13BEFFC}"/>
          </ac:spMkLst>
        </pc:spChg>
        <pc:spChg chg="add del">
          <ac:chgData name="Senior Pastor" userId="4ae8e2e6-3752-4daa-9e55-3f6ebcaf242a" providerId="ADAL" clId="{6D742B0F-AA6E-497D-8EEC-F2C965CF73A7}" dt="2022-02-09T18:05:25.471" v="2963" actId="26606"/>
          <ac:spMkLst>
            <pc:docMk/>
            <pc:sldMk cId="420862418" sldId="276"/>
            <ac:spMk id="17" creationId="{EB6D1D7F-141C-4D8E-BFBA-D95B68E16385}"/>
          </ac:spMkLst>
        </pc:spChg>
        <pc:spChg chg="add del">
          <ac:chgData name="Senior Pastor" userId="4ae8e2e6-3752-4daa-9e55-3f6ebcaf242a" providerId="ADAL" clId="{6D742B0F-AA6E-497D-8EEC-F2C965CF73A7}" dt="2022-02-09T18:05:25.471" v="2963" actId="26606"/>
          <ac:spMkLst>
            <pc:docMk/>
            <pc:sldMk cId="420862418" sldId="276"/>
            <ac:spMk id="18" creationId="{558DA214-7FDA-4C9D-A7CF-9AD725E290E1}"/>
          </ac:spMkLst>
        </pc:spChg>
        <pc:graphicFrameChg chg="add del">
          <ac:chgData name="Senior Pastor" userId="4ae8e2e6-3752-4daa-9e55-3f6ebcaf242a" providerId="ADAL" clId="{6D742B0F-AA6E-497D-8EEC-F2C965CF73A7}" dt="2022-02-09T18:05:10.939" v="2959" actId="26606"/>
          <ac:graphicFrameMkLst>
            <pc:docMk/>
            <pc:sldMk cId="420862418" sldId="276"/>
            <ac:graphicFrameMk id="5" creationId="{8250E8E6-F122-4A87-98B6-225D4474BC05}"/>
          </ac:graphicFrameMkLst>
        </pc:graphicFrameChg>
        <pc:graphicFrameChg chg="add del">
          <ac:chgData name="Senior Pastor" userId="4ae8e2e6-3752-4daa-9e55-3f6ebcaf242a" providerId="ADAL" clId="{6D742B0F-AA6E-497D-8EEC-F2C965CF73A7}" dt="2022-02-09T18:05:14.343" v="2961" actId="26606"/>
          <ac:graphicFrameMkLst>
            <pc:docMk/>
            <pc:sldMk cId="420862418" sldId="276"/>
            <ac:graphicFrameMk id="15" creationId="{78285C99-A150-4684-B8FF-F43A3EBF391C}"/>
          </ac:graphicFrameMkLst>
        </pc:graphicFrameChg>
        <pc:graphicFrameChg chg="add del">
          <ac:chgData name="Senior Pastor" userId="4ae8e2e6-3752-4daa-9e55-3f6ebcaf242a" providerId="ADAL" clId="{6D742B0F-AA6E-497D-8EEC-F2C965CF73A7}" dt="2022-02-09T18:05:25.471" v="2963" actId="26606"/>
          <ac:graphicFrameMkLst>
            <pc:docMk/>
            <pc:sldMk cId="420862418" sldId="276"/>
            <ac:graphicFrameMk id="19" creationId="{8250E8E6-F122-4A87-98B6-225D4474BC05}"/>
          </ac:graphicFrameMkLst>
        </pc:graphicFrameChg>
        <pc:graphicFrameChg chg="add">
          <ac:chgData name="Senior Pastor" userId="4ae8e2e6-3752-4daa-9e55-3f6ebcaf242a" providerId="ADAL" clId="{6D742B0F-AA6E-497D-8EEC-F2C965CF73A7}" dt="2022-02-09T18:05:25.502" v="2964" actId="26606"/>
          <ac:graphicFrameMkLst>
            <pc:docMk/>
            <pc:sldMk cId="420862418" sldId="276"/>
            <ac:graphicFrameMk id="21" creationId="{04EB13A1-93D0-4BA6-9C8B-B02EA11F60E9}"/>
          </ac:graphicFrameMkLst>
        </pc:graphicFrameChg>
      </pc:sldChg>
      <pc:sldChg chg="addSp delSp modSp new mod setBg">
        <pc:chgData name="Senior Pastor" userId="4ae8e2e6-3752-4daa-9e55-3f6ebcaf242a" providerId="ADAL" clId="{6D742B0F-AA6E-497D-8EEC-F2C965CF73A7}" dt="2022-02-09T18:36:42.565" v="3364" actId="26606"/>
        <pc:sldMkLst>
          <pc:docMk/>
          <pc:sldMk cId="534625789" sldId="277"/>
        </pc:sldMkLst>
        <pc:spChg chg="mod">
          <ac:chgData name="Senior Pastor" userId="4ae8e2e6-3752-4daa-9e55-3f6ebcaf242a" providerId="ADAL" clId="{6D742B0F-AA6E-497D-8EEC-F2C965CF73A7}" dt="2022-02-09T18:36:42.565" v="3364" actId="26606"/>
          <ac:spMkLst>
            <pc:docMk/>
            <pc:sldMk cId="534625789" sldId="277"/>
            <ac:spMk id="2" creationId="{9663EFBB-A50C-42EE-A3B8-504E287B5AC3}"/>
          </ac:spMkLst>
        </pc:spChg>
        <pc:spChg chg="add del mod">
          <ac:chgData name="Senior Pastor" userId="4ae8e2e6-3752-4daa-9e55-3f6ebcaf242a" providerId="ADAL" clId="{6D742B0F-AA6E-497D-8EEC-F2C965CF73A7}" dt="2022-02-09T18:36:42.565" v="3364" actId="26606"/>
          <ac:spMkLst>
            <pc:docMk/>
            <pc:sldMk cId="534625789" sldId="277"/>
            <ac:spMk id="3" creationId="{1FAAE457-A6C5-4762-87AD-91B8C00B313B}"/>
          </ac:spMkLst>
        </pc:spChg>
        <pc:spChg chg="add del">
          <ac:chgData name="Senior Pastor" userId="4ae8e2e6-3752-4daa-9e55-3f6ebcaf242a" providerId="ADAL" clId="{6D742B0F-AA6E-497D-8EEC-F2C965CF73A7}" dt="2022-02-09T18:36:42.534" v="3363" actId="26606"/>
          <ac:spMkLst>
            <pc:docMk/>
            <pc:sldMk cId="534625789" sldId="277"/>
            <ac:spMk id="9" creationId="{EB6D1D7F-141C-4D8E-BFBA-D95B68E16385}"/>
          </ac:spMkLst>
        </pc:spChg>
        <pc:spChg chg="add del">
          <ac:chgData name="Senior Pastor" userId="4ae8e2e6-3752-4daa-9e55-3f6ebcaf242a" providerId="ADAL" clId="{6D742B0F-AA6E-497D-8EEC-F2C965CF73A7}" dt="2022-02-09T18:36:42.534" v="3363" actId="26606"/>
          <ac:spMkLst>
            <pc:docMk/>
            <pc:sldMk cId="534625789" sldId="277"/>
            <ac:spMk id="11" creationId="{245B42B6-26F8-4E25-839B-FB38F13BEFFC}"/>
          </ac:spMkLst>
        </pc:spChg>
        <pc:spChg chg="add">
          <ac:chgData name="Senior Pastor" userId="4ae8e2e6-3752-4daa-9e55-3f6ebcaf242a" providerId="ADAL" clId="{6D742B0F-AA6E-497D-8EEC-F2C965CF73A7}" dt="2022-02-09T18:36:42.565" v="3364" actId="26606"/>
          <ac:spMkLst>
            <pc:docMk/>
            <pc:sldMk cId="534625789" sldId="277"/>
            <ac:spMk id="13" creationId="{EB6D1D7F-141C-4D8E-BFBA-D95B68E16385}"/>
          </ac:spMkLst>
        </pc:spChg>
        <pc:spChg chg="add">
          <ac:chgData name="Senior Pastor" userId="4ae8e2e6-3752-4daa-9e55-3f6ebcaf242a" providerId="ADAL" clId="{6D742B0F-AA6E-497D-8EEC-F2C965CF73A7}" dt="2022-02-09T18:36:42.565" v="3364" actId="26606"/>
          <ac:spMkLst>
            <pc:docMk/>
            <pc:sldMk cId="534625789" sldId="277"/>
            <ac:spMk id="14" creationId="{245B42B6-26F8-4E25-839B-FB38F13BEFFC}"/>
          </ac:spMkLst>
        </pc:spChg>
        <pc:graphicFrameChg chg="add del">
          <ac:chgData name="Senior Pastor" userId="4ae8e2e6-3752-4daa-9e55-3f6ebcaf242a" providerId="ADAL" clId="{6D742B0F-AA6E-497D-8EEC-F2C965CF73A7}" dt="2022-02-09T18:36:42.534" v="3363" actId="26606"/>
          <ac:graphicFrameMkLst>
            <pc:docMk/>
            <pc:sldMk cId="534625789" sldId="277"/>
            <ac:graphicFrameMk id="5" creationId="{FFDFB4A2-76AC-49BA-8048-DA9FCBF42622}"/>
          </ac:graphicFrameMkLst>
        </pc:graphicFrameChg>
        <pc:graphicFrameChg chg="add">
          <ac:chgData name="Senior Pastor" userId="4ae8e2e6-3752-4daa-9e55-3f6ebcaf242a" providerId="ADAL" clId="{6D742B0F-AA6E-497D-8EEC-F2C965CF73A7}" dt="2022-02-09T18:36:42.565" v="3364" actId="26606"/>
          <ac:graphicFrameMkLst>
            <pc:docMk/>
            <pc:sldMk cId="534625789" sldId="277"/>
            <ac:graphicFrameMk id="15" creationId="{C0307EAD-1965-4B06-8056-7A38B2F189F3}"/>
          </ac:graphicFrameMkLst>
        </pc:graphicFrameChg>
      </pc:sldChg>
      <pc:sldChg chg="addSp delSp modSp new mod setBg">
        <pc:chgData name="Senior Pastor" userId="4ae8e2e6-3752-4daa-9e55-3f6ebcaf242a" providerId="ADAL" clId="{6D742B0F-AA6E-497D-8EEC-F2C965CF73A7}" dt="2022-02-09T18:31:37.099" v="3276" actId="26606"/>
        <pc:sldMkLst>
          <pc:docMk/>
          <pc:sldMk cId="353692860" sldId="278"/>
        </pc:sldMkLst>
        <pc:spChg chg="mod">
          <ac:chgData name="Senior Pastor" userId="4ae8e2e6-3752-4daa-9e55-3f6ebcaf242a" providerId="ADAL" clId="{6D742B0F-AA6E-497D-8EEC-F2C965CF73A7}" dt="2022-02-09T18:31:37.099" v="3276" actId="26606"/>
          <ac:spMkLst>
            <pc:docMk/>
            <pc:sldMk cId="353692860" sldId="278"/>
            <ac:spMk id="2" creationId="{B6D88AE7-B5B5-4A03-A979-7CB8E4C7C603}"/>
          </ac:spMkLst>
        </pc:spChg>
        <pc:spChg chg="del mod">
          <ac:chgData name="Senior Pastor" userId="4ae8e2e6-3752-4daa-9e55-3f6ebcaf242a" providerId="ADAL" clId="{6D742B0F-AA6E-497D-8EEC-F2C965CF73A7}" dt="2022-02-09T18:31:37.099" v="3276" actId="26606"/>
          <ac:spMkLst>
            <pc:docMk/>
            <pc:sldMk cId="353692860" sldId="278"/>
            <ac:spMk id="3" creationId="{1C282669-D24C-4744-A558-564ED173D455}"/>
          </ac:spMkLst>
        </pc:spChg>
        <pc:spChg chg="add">
          <ac:chgData name="Senior Pastor" userId="4ae8e2e6-3752-4daa-9e55-3f6ebcaf242a" providerId="ADAL" clId="{6D742B0F-AA6E-497D-8EEC-F2C965CF73A7}" dt="2022-02-09T18:31:37.099" v="3276" actId="26606"/>
          <ac:spMkLst>
            <pc:docMk/>
            <pc:sldMk cId="353692860" sldId="278"/>
            <ac:spMk id="9" creationId="{EB6D1D7F-141C-4D8E-BFBA-D95B68E16385}"/>
          </ac:spMkLst>
        </pc:spChg>
        <pc:spChg chg="add">
          <ac:chgData name="Senior Pastor" userId="4ae8e2e6-3752-4daa-9e55-3f6ebcaf242a" providerId="ADAL" clId="{6D742B0F-AA6E-497D-8EEC-F2C965CF73A7}" dt="2022-02-09T18:31:37.099" v="3276" actId="26606"/>
          <ac:spMkLst>
            <pc:docMk/>
            <pc:sldMk cId="353692860" sldId="278"/>
            <ac:spMk id="11" creationId="{558DA214-7FDA-4C9D-A7CF-9AD725E290E1}"/>
          </ac:spMkLst>
        </pc:spChg>
        <pc:graphicFrameChg chg="add">
          <ac:chgData name="Senior Pastor" userId="4ae8e2e6-3752-4daa-9e55-3f6ebcaf242a" providerId="ADAL" clId="{6D742B0F-AA6E-497D-8EEC-F2C965CF73A7}" dt="2022-02-09T18:31:37.099" v="3276" actId="26606"/>
          <ac:graphicFrameMkLst>
            <pc:docMk/>
            <pc:sldMk cId="353692860" sldId="278"/>
            <ac:graphicFrameMk id="5" creationId="{2105C372-AE51-4EA0-8E04-F22E754792C7}"/>
          </ac:graphicFrameMkLst>
        </pc:graphicFrameChg>
      </pc:sldChg>
      <pc:sldChg chg="addSp delSp modSp new mod setBg modClrScheme setClrOvrMap chgLayout">
        <pc:chgData name="Senior Pastor" userId="4ae8e2e6-3752-4daa-9e55-3f6ebcaf242a" providerId="ADAL" clId="{6D742B0F-AA6E-497D-8EEC-F2C965CF73A7}" dt="2022-02-09T18:42:04.589" v="3417" actId="26606"/>
        <pc:sldMkLst>
          <pc:docMk/>
          <pc:sldMk cId="3447153158" sldId="279"/>
        </pc:sldMkLst>
        <pc:spChg chg="del mod ord">
          <ac:chgData name="Senior Pastor" userId="4ae8e2e6-3752-4daa-9e55-3f6ebcaf242a" providerId="ADAL" clId="{6D742B0F-AA6E-497D-8EEC-F2C965CF73A7}" dt="2022-02-09T18:37:09.405" v="3366" actId="700"/>
          <ac:spMkLst>
            <pc:docMk/>
            <pc:sldMk cId="3447153158" sldId="279"/>
            <ac:spMk id="2" creationId="{CC3DDC51-B473-48F7-B69E-2289F7ECDBE5}"/>
          </ac:spMkLst>
        </pc:spChg>
        <pc:spChg chg="del mod ord">
          <ac:chgData name="Senior Pastor" userId="4ae8e2e6-3752-4daa-9e55-3f6ebcaf242a" providerId="ADAL" clId="{6D742B0F-AA6E-497D-8EEC-F2C965CF73A7}" dt="2022-02-09T18:37:09.405" v="3366" actId="700"/>
          <ac:spMkLst>
            <pc:docMk/>
            <pc:sldMk cId="3447153158" sldId="279"/>
            <ac:spMk id="3" creationId="{5089B0F6-26DA-4CF4-BED7-FF146B7C4776}"/>
          </ac:spMkLst>
        </pc:spChg>
        <pc:spChg chg="add mod ord">
          <ac:chgData name="Senior Pastor" userId="4ae8e2e6-3752-4daa-9e55-3f6ebcaf242a" providerId="ADAL" clId="{6D742B0F-AA6E-497D-8EEC-F2C965CF73A7}" dt="2022-02-09T18:42:04.589" v="3417" actId="26606"/>
          <ac:spMkLst>
            <pc:docMk/>
            <pc:sldMk cId="3447153158" sldId="279"/>
            <ac:spMk id="4" creationId="{1A18095F-1F69-40F8-9379-3624026A6489}"/>
          </ac:spMkLst>
        </pc:spChg>
        <pc:spChg chg="add mod ord">
          <ac:chgData name="Senior Pastor" userId="4ae8e2e6-3752-4daa-9e55-3f6ebcaf242a" providerId="ADAL" clId="{6D742B0F-AA6E-497D-8EEC-F2C965CF73A7}" dt="2022-02-09T18:42:04.589" v="3417" actId="26606"/>
          <ac:spMkLst>
            <pc:docMk/>
            <pc:sldMk cId="3447153158" sldId="279"/>
            <ac:spMk id="5" creationId="{470B6273-C60D-47D0-B39A-8DCE445BC833}"/>
          </ac:spMkLst>
        </pc:spChg>
        <pc:spChg chg="add del mod ord">
          <ac:chgData name="Senior Pastor" userId="4ae8e2e6-3752-4daa-9e55-3f6ebcaf242a" providerId="ADAL" clId="{6D742B0F-AA6E-497D-8EEC-F2C965CF73A7}" dt="2022-02-09T18:41:52.761" v="3414"/>
          <ac:spMkLst>
            <pc:docMk/>
            <pc:sldMk cId="3447153158" sldId="279"/>
            <ac:spMk id="6" creationId="{CFA12043-536C-4D8D-867D-A6EEB2EA2221}"/>
          </ac:spMkLst>
        </pc:spChg>
        <pc:spChg chg="add del">
          <ac:chgData name="Senior Pastor" userId="4ae8e2e6-3752-4daa-9e55-3f6ebcaf242a" providerId="ADAL" clId="{6D742B0F-AA6E-497D-8EEC-F2C965CF73A7}" dt="2022-02-09T18:41:09.717" v="3408" actId="26606"/>
          <ac:spMkLst>
            <pc:docMk/>
            <pc:sldMk cId="3447153158" sldId="279"/>
            <ac:spMk id="71" creationId="{1D153959-30FA-4987-A094-7243641F474B}"/>
          </ac:spMkLst>
        </pc:spChg>
        <pc:spChg chg="add del">
          <ac:chgData name="Senior Pastor" userId="4ae8e2e6-3752-4daa-9e55-3f6ebcaf242a" providerId="ADAL" clId="{6D742B0F-AA6E-497D-8EEC-F2C965CF73A7}" dt="2022-02-09T18:41:09.717" v="3408" actId="26606"/>
          <ac:spMkLst>
            <pc:docMk/>
            <pc:sldMk cId="3447153158" sldId="279"/>
            <ac:spMk id="73" creationId="{EB6D1D7F-141C-4D8E-BFBA-D95B68E16385}"/>
          </ac:spMkLst>
        </pc:spChg>
        <pc:spChg chg="add del">
          <ac:chgData name="Senior Pastor" userId="4ae8e2e6-3752-4daa-9e55-3f6ebcaf242a" providerId="ADAL" clId="{6D742B0F-AA6E-497D-8EEC-F2C965CF73A7}" dt="2022-02-09T18:41:09.717" v="3408" actId="26606"/>
          <ac:spMkLst>
            <pc:docMk/>
            <pc:sldMk cId="3447153158" sldId="279"/>
            <ac:spMk id="75" creationId="{558DA214-7FDA-4C9D-A7CF-9AD725E290E1}"/>
          </ac:spMkLst>
        </pc:spChg>
        <pc:spChg chg="add">
          <ac:chgData name="Senior Pastor" userId="4ae8e2e6-3752-4daa-9e55-3f6ebcaf242a" providerId="ADAL" clId="{6D742B0F-AA6E-497D-8EEC-F2C965CF73A7}" dt="2022-02-09T18:42:04.589" v="3417" actId="26606"/>
          <ac:spMkLst>
            <pc:docMk/>
            <pc:sldMk cId="3447153158" sldId="279"/>
            <ac:spMk id="77" creationId="{A77F89CE-BF52-4AF5-8B0B-7E9693734EDE}"/>
          </ac:spMkLst>
        </pc:spChg>
        <pc:spChg chg="add del">
          <ac:chgData name="Senior Pastor" userId="4ae8e2e6-3752-4daa-9e55-3f6ebcaf242a" providerId="ADAL" clId="{6D742B0F-AA6E-497D-8EEC-F2C965CF73A7}" dt="2022-02-09T18:41:22.272" v="3410" actId="26606"/>
          <ac:spMkLst>
            <pc:docMk/>
            <pc:sldMk cId="3447153158" sldId="279"/>
            <ac:spMk id="1028" creationId="{1D153959-30FA-4987-A094-7243641F474B}"/>
          </ac:spMkLst>
        </pc:spChg>
        <pc:spChg chg="add del">
          <ac:chgData name="Senior Pastor" userId="4ae8e2e6-3752-4daa-9e55-3f6ebcaf242a" providerId="ADAL" clId="{6D742B0F-AA6E-497D-8EEC-F2C965CF73A7}" dt="2022-02-09T18:41:22.272" v="3410" actId="26606"/>
          <ac:spMkLst>
            <pc:docMk/>
            <pc:sldMk cId="3447153158" sldId="279"/>
            <ac:spMk id="1029" creationId="{EB6D1D7F-141C-4D8E-BFBA-D95B68E16385}"/>
          </ac:spMkLst>
        </pc:spChg>
        <pc:spChg chg="add del">
          <ac:chgData name="Senior Pastor" userId="4ae8e2e6-3752-4daa-9e55-3f6ebcaf242a" providerId="ADAL" clId="{6D742B0F-AA6E-497D-8EEC-F2C965CF73A7}" dt="2022-02-09T18:41:22.272" v="3410" actId="26606"/>
          <ac:spMkLst>
            <pc:docMk/>
            <pc:sldMk cId="3447153158" sldId="279"/>
            <ac:spMk id="1030" creationId="{27248369-464E-49D1-91FC-BC34A50A66D2}"/>
          </ac:spMkLst>
        </pc:spChg>
        <pc:spChg chg="add del">
          <ac:chgData name="Senior Pastor" userId="4ae8e2e6-3752-4daa-9e55-3f6ebcaf242a" providerId="ADAL" clId="{6D742B0F-AA6E-497D-8EEC-F2C965CF73A7}" dt="2022-02-09T18:42:04.574" v="3416" actId="26606"/>
          <ac:spMkLst>
            <pc:docMk/>
            <pc:sldMk cId="3447153158" sldId="279"/>
            <ac:spMk id="1031" creationId="{1D153959-30FA-4987-A094-7243641F474B}"/>
          </ac:spMkLst>
        </pc:spChg>
        <pc:spChg chg="add del">
          <ac:chgData name="Senior Pastor" userId="4ae8e2e6-3752-4daa-9e55-3f6ebcaf242a" providerId="ADAL" clId="{6D742B0F-AA6E-497D-8EEC-F2C965CF73A7}" dt="2022-02-09T18:41:29.481" v="3412" actId="26606"/>
          <ac:spMkLst>
            <pc:docMk/>
            <pc:sldMk cId="3447153158" sldId="279"/>
            <ac:spMk id="1032" creationId="{1D153959-30FA-4987-A094-7243641F474B}"/>
          </ac:spMkLst>
        </pc:spChg>
        <pc:spChg chg="add del">
          <ac:chgData name="Senior Pastor" userId="4ae8e2e6-3752-4daa-9e55-3f6ebcaf242a" providerId="ADAL" clId="{6D742B0F-AA6E-497D-8EEC-F2C965CF73A7}" dt="2022-02-09T18:41:29.481" v="3412" actId="26606"/>
          <ac:spMkLst>
            <pc:docMk/>
            <pc:sldMk cId="3447153158" sldId="279"/>
            <ac:spMk id="1033" creationId="{EB6D1D7F-141C-4D8E-BFBA-D95B68E16385}"/>
          </ac:spMkLst>
        </pc:spChg>
        <pc:spChg chg="add del">
          <ac:chgData name="Senior Pastor" userId="4ae8e2e6-3752-4daa-9e55-3f6ebcaf242a" providerId="ADAL" clId="{6D742B0F-AA6E-497D-8EEC-F2C965CF73A7}" dt="2022-02-09T18:41:29.481" v="3412" actId="26606"/>
          <ac:spMkLst>
            <pc:docMk/>
            <pc:sldMk cId="3447153158" sldId="279"/>
            <ac:spMk id="1034" creationId="{725EFA61-F0F8-4F4A-B750-81EE924F1D78}"/>
          </ac:spMkLst>
        </pc:spChg>
        <pc:spChg chg="add del">
          <ac:chgData name="Senior Pastor" userId="4ae8e2e6-3752-4daa-9e55-3f6ebcaf242a" providerId="ADAL" clId="{6D742B0F-AA6E-497D-8EEC-F2C965CF73A7}" dt="2022-02-09T18:42:04.574" v="3416" actId="26606"/>
          <ac:spMkLst>
            <pc:docMk/>
            <pc:sldMk cId="3447153158" sldId="279"/>
            <ac:spMk id="1035" creationId="{EB6D1D7F-141C-4D8E-BFBA-D95B68E16385}"/>
          </ac:spMkLst>
        </pc:spChg>
        <pc:spChg chg="add del">
          <ac:chgData name="Senior Pastor" userId="4ae8e2e6-3752-4daa-9e55-3f6ebcaf242a" providerId="ADAL" clId="{6D742B0F-AA6E-497D-8EEC-F2C965CF73A7}" dt="2022-02-09T18:42:04.574" v="3416" actId="26606"/>
          <ac:spMkLst>
            <pc:docMk/>
            <pc:sldMk cId="3447153158" sldId="279"/>
            <ac:spMk id="1036" creationId="{558DA214-7FDA-4C9D-A7CF-9AD725E290E1}"/>
          </ac:spMkLst>
        </pc:spChg>
        <pc:spChg chg="add">
          <ac:chgData name="Senior Pastor" userId="4ae8e2e6-3752-4daa-9e55-3f6ebcaf242a" providerId="ADAL" clId="{6D742B0F-AA6E-497D-8EEC-F2C965CF73A7}" dt="2022-02-09T18:42:04.589" v="3417" actId="26606"/>
          <ac:spMkLst>
            <pc:docMk/>
            <pc:sldMk cId="3447153158" sldId="279"/>
            <ac:spMk id="1038" creationId="{1D153959-30FA-4987-A094-7243641F474B}"/>
          </ac:spMkLst>
        </pc:spChg>
        <pc:spChg chg="add">
          <ac:chgData name="Senior Pastor" userId="4ae8e2e6-3752-4daa-9e55-3f6ebcaf242a" providerId="ADAL" clId="{6D742B0F-AA6E-497D-8EEC-F2C965CF73A7}" dt="2022-02-09T18:42:04.589" v="3417" actId="26606"/>
          <ac:spMkLst>
            <pc:docMk/>
            <pc:sldMk cId="3447153158" sldId="279"/>
            <ac:spMk id="1039" creationId="{EB6D1D7F-141C-4D8E-BFBA-D95B68E16385}"/>
          </ac:spMkLst>
        </pc:spChg>
        <pc:spChg chg="add">
          <ac:chgData name="Senior Pastor" userId="4ae8e2e6-3752-4daa-9e55-3f6ebcaf242a" providerId="ADAL" clId="{6D742B0F-AA6E-497D-8EEC-F2C965CF73A7}" dt="2022-02-09T18:42:04.589" v="3417" actId="26606"/>
          <ac:spMkLst>
            <pc:docMk/>
            <pc:sldMk cId="3447153158" sldId="279"/>
            <ac:spMk id="1040" creationId="{558DA214-7FDA-4C9D-A7CF-9AD725E290E1}"/>
          </ac:spMkLst>
        </pc:spChg>
        <pc:picChg chg="add del mod">
          <ac:chgData name="Senior Pastor" userId="4ae8e2e6-3752-4daa-9e55-3f6ebcaf242a" providerId="ADAL" clId="{6D742B0F-AA6E-497D-8EEC-F2C965CF73A7}" dt="2022-02-09T18:42:04.589" v="3417" actId="26606"/>
          <ac:picMkLst>
            <pc:docMk/>
            <pc:sldMk cId="3447153158" sldId="279"/>
            <ac:picMk id="1026" creationId="{4D432896-7346-423E-B049-ECAC6DA497BB}"/>
          </ac:picMkLst>
        </pc:picChg>
      </pc:sldChg>
      <pc:sldChg chg="addSp delSp modSp new mod setBg">
        <pc:chgData name="Senior Pastor" userId="4ae8e2e6-3752-4daa-9e55-3f6ebcaf242a" providerId="ADAL" clId="{6D742B0F-AA6E-497D-8EEC-F2C965CF73A7}" dt="2022-02-09T19:08:19.139" v="3500" actId="20577"/>
        <pc:sldMkLst>
          <pc:docMk/>
          <pc:sldMk cId="1669304123" sldId="280"/>
        </pc:sldMkLst>
        <pc:spChg chg="mod">
          <ac:chgData name="Senior Pastor" userId="4ae8e2e6-3752-4daa-9e55-3f6ebcaf242a" providerId="ADAL" clId="{6D742B0F-AA6E-497D-8EEC-F2C965CF73A7}" dt="2022-02-09T19:07:50.775" v="3488" actId="26606"/>
          <ac:spMkLst>
            <pc:docMk/>
            <pc:sldMk cId="1669304123" sldId="280"/>
            <ac:spMk id="2" creationId="{38F842D7-8A3C-4288-A8D4-1A46E912003D}"/>
          </ac:spMkLst>
        </pc:spChg>
        <pc:spChg chg="add del mod">
          <ac:chgData name="Senior Pastor" userId="4ae8e2e6-3752-4daa-9e55-3f6ebcaf242a" providerId="ADAL" clId="{6D742B0F-AA6E-497D-8EEC-F2C965CF73A7}" dt="2022-02-09T19:07:50.775" v="3488" actId="26606"/>
          <ac:spMkLst>
            <pc:docMk/>
            <pc:sldMk cId="1669304123" sldId="280"/>
            <ac:spMk id="3" creationId="{D2C2D2E4-A399-42C8-A3A5-D91A99BE4844}"/>
          </ac:spMkLst>
        </pc:spChg>
        <pc:spChg chg="del mod">
          <ac:chgData name="Senior Pastor" userId="4ae8e2e6-3752-4daa-9e55-3f6ebcaf242a" providerId="ADAL" clId="{6D742B0F-AA6E-497D-8EEC-F2C965CF73A7}" dt="2022-02-09T19:06:09.492" v="3470"/>
          <ac:spMkLst>
            <pc:docMk/>
            <pc:sldMk cId="1669304123" sldId="280"/>
            <ac:spMk id="4" creationId="{195D9635-09E9-4702-A5DB-6993207177C7}"/>
          </ac:spMkLst>
        </pc:spChg>
        <pc:spChg chg="add del">
          <ac:chgData name="Senior Pastor" userId="4ae8e2e6-3752-4daa-9e55-3f6ebcaf242a" providerId="ADAL" clId="{6D742B0F-AA6E-497D-8EEC-F2C965CF73A7}" dt="2022-02-09T19:06:17.495" v="3472" actId="26606"/>
          <ac:spMkLst>
            <pc:docMk/>
            <pc:sldMk cId="1669304123" sldId="280"/>
            <ac:spMk id="71" creationId="{1D153959-30FA-4987-A094-7243641F474B}"/>
          </ac:spMkLst>
        </pc:spChg>
        <pc:spChg chg="add del">
          <ac:chgData name="Senior Pastor" userId="4ae8e2e6-3752-4daa-9e55-3f6ebcaf242a" providerId="ADAL" clId="{6D742B0F-AA6E-497D-8EEC-F2C965CF73A7}" dt="2022-02-09T19:06:17.495" v="3472" actId="26606"/>
          <ac:spMkLst>
            <pc:docMk/>
            <pc:sldMk cId="1669304123" sldId="280"/>
            <ac:spMk id="73" creationId="{EB6D1D7F-141C-4D8E-BFBA-D95B68E16385}"/>
          </ac:spMkLst>
        </pc:spChg>
        <pc:spChg chg="add del">
          <ac:chgData name="Senior Pastor" userId="4ae8e2e6-3752-4daa-9e55-3f6ebcaf242a" providerId="ADAL" clId="{6D742B0F-AA6E-497D-8EEC-F2C965CF73A7}" dt="2022-02-09T19:06:17.495" v="3472" actId="26606"/>
          <ac:spMkLst>
            <pc:docMk/>
            <pc:sldMk cId="1669304123" sldId="280"/>
            <ac:spMk id="75" creationId="{245B42B6-26F8-4E25-839B-FB38F13BEFFC}"/>
          </ac:spMkLst>
        </pc:spChg>
        <pc:spChg chg="add del">
          <ac:chgData name="Senior Pastor" userId="4ae8e2e6-3752-4daa-9e55-3f6ebcaf242a" providerId="ADAL" clId="{6D742B0F-AA6E-497D-8EEC-F2C965CF73A7}" dt="2022-02-09T19:06:26.457" v="3474" actId="26606"/>
          <ac:spMkLst>
            <pc:docMk/>
            <pc:sldMk cId="1669304123" sldId="280"/>
            <ac:spMk id="77" creationId="{A77F89CE-BF52-4AF5-8B0B-7E9693734EDE}"/>
          </ac:spMkLst>
        </pc:spChg>
        <pc:spChg chg="add del">
          <ac:chgData name="Senior Pastor" userId="4ae8e2e6-3752-4daa-9e55-3f6ebcaf242a" providerId="ADAL" clId="{6D742B0F-AA6E-497D-8EEC-F2C965CF73A7}" dt="2022-02-09T19:06:26.457" v="3474" actId="26606"/>
          <ac:spMkLst>
            <pc:docMk/>
            <pc:sldMk cId="1669304123" sldId="280"/>
            <ac:spMk id="2052" creationId="{1D153959-30FA-4987-A094-7243641F474B}"/>
          </ac:spMkLst>
        </pc:spChg>
        <pc:spChg chg="add del">
          <ac:chgData name="Senior Pastor" userId="4ae8e2e6-3752-4daa-9e55-3f6ebcaf242a" providerId="ADAL" clId="{6D742B0F-AA6E-497D-8EEC-F2C965CF73A7}" dt="2022-02-09T19:06:26.457" v="3474" actId="26606"/>
          <ac:spMkLst>
            <pc:docMk/>
            <pc:sldMk cId="1669304123" sldId="280"/>
            <ac:spMk id="2053" creationId="{EB6D1D7F-141C-4D8E-BFBA-D95B68E16385}"/>
          </ac:spMkLst>
        </pc:spChg>
        <pc:spChg chg="add del">
          <ac:chgData name="Senior Pastor" userId="4ae8e2e6-3752-4daa-9e55-3f6ebcaf242a" providerId="ADAL" clId="{6D742B0F-AA6E-497D-8EEC-F2C965CF73A7}" dt="2022-02-09T19:06:26.457" v="3474" actId="26606"/>
          <ac:spMkLst>
            <pc:docMk/>
            <pc:sldMk cId="1669304123" sldId="280"/>
            <ac:spMk id="2054" creationId="{558DA214-7FDA-4C9D-A7CF-9AD725E290E1}"/>
          </ac:spMkLst>
        </pc:spChg>
        <pc:spChg chg="add del">
          <ac:chgData name="Senior Pastor" userId="4ae8e2e6-3752-4daa-9e55-3f6ebcaf242a" providerId="ADAL" clId="{6D742B0F-AA6E-497D-8EEC-F2C965CF73A7}" dt="2022-02-09T19:07:25.364" v="3481" actId="26606"/>
          <ac:spMkLst>
            <pc:docMk/>
            <pc:sldMk cId="1669304123" sldId="280"/>
            <ac:spMk id="2055" creationId="{1D153959-30FA-4987-A094-7243641F474B}"/>
          </ac:spMkLst>
        </pc:spChg>
        <pc:spChg chg="add del">
          <ac:chgData name="Senior Pastor" userId="4ae8e2e6-3752-4daa-9e55-3f6ebcaf242a" providerId="ADAL" clId="{6D742B0F-AA6E-497D-8EEC-F2C965CF73A7}" dt="2022-02-09T19:07:25.364" v="3481" actId="26606"/>
          <ac:spMkLst>
            <pc:docMk/>
            <pc:sldMk cId="1669304123" sldId="280"/>
            <ac:spMk id="2057" creationId="{EB6D1D7F-141C-4D8E-BFBA-D95B68E16385}"/>
          </ac:spMkLst>
        </pc:spChg>
        <pc:spChg chg="add del">
          <ac:chgData name="Senior Pastor" userId="4ae8e2e6-3752-4daa-9e55-3f6ebcaf242a" providerId="ADAL" clId="{6D742B0F-AA6E-497D-8EEC-F2C965CF73A7}" dt="2022-02-09T19:07:25.364" v="3481" actId="26606"/>
          <ac:spMkLst>
            <pc:docMk/>
            <pc:sldMk cId="1669304123" sldId="280"/>
            <ac:spMk id="2058" creationId="{245B42B6-26F8-4E25-839B-FB38F13BEFFC}"/>
          </ac:spMkLst>
        </pc:spChg>
        <pc:spChg chg="add">
          <ac:chgData name="Senior Pastor" userId="4ae8e2e6-3752-4daa-9e55-3f6ebcaf242a" providerId="ADAL" clId="{6D742B0F-AA6E-497D-8EEC-F2C965CF73A7}" dt="2022-02-09T19:07:50.775" v="3488" actId="26606"/>
          <ac:spMkLst>
            <pc:docMk/>
            <pc:sldMk cId="1669304123" sldId="280"/>
            <ac:spMk id="2066" creationId="{1D153959-30FA-4987-A094-7243641F474B}"/>
          </ac:spMkLst>
        </pc:spChg>
        <pc:spChg chg="add">
          <ac:chgData name="Senior Pastor" userId="4ae8e2e6-3752-4daa-9e55-3f6ebcaf242a" providerId="ADAL" clId="{6D742B0F-AA6E-497D-8EEC-F2C965CF73A7}" dt="2022-02-09T19:07:50.775" v="3488" actId="26606"/>
          <ac:spMkLst>
            <pc:docMk/>
            <pc:sldMk cId="1669304123" sldId="280"/>
            <ac:spMk id="2067" creationId="{EB6D1D7F-141C-4D8E-BFBA-D95B68E16385}"/>
          </ac:spMkLst>
        </pc:spChg>
        <pc:spChg chg="add">
          <ac:chgData name="Senior Pastor" userId="4ae8e2e6-3752-4daa-9e55-3f6ebcaf242a" providerId="ADAL" clId="{6D742B0F-AA6E-497D-8EEC-F2C965CF73A7}" dt="2022-02-09T19:07:50.775" v="3488" actId="26606"/>
          <ac:spMkLst>
            <pc:docMk/>
            <pc:sldMk cId="1669304123" sldId="280"/>
            <ac:spMk id="2068" creationId="{245B42B6-26F8-4E25-839B-FB38F13BEFFC}"/>
          </ac:spMkLst>
        </pc:spChg>
        <pc:spChg chg="add mod">
          <ac:chgData name="Senior Pastor" userId="4ae8e2e6-3752-4daa-9e55-3f6ebcaf242a" providerId="ADAL" clId="{6D742B0F-AA6E-497D-8EEC-F2C965CF73A7}" dt="2022-02-09T19:08:19.139" v="3500" actId="20577"/>
          <ac:spMkLst>
            <pc:docMk/>
            <pc:sldMk cId="1669304123" sldId="280"/>
            <ac:spMk id="2069" creationId="{D2C2D2E4-A399-42C8-A3A5-D91A99BE4844}"/>
          </ac:spMkLst>
        </pc:spChg>
        <pc:graphicFrameChg chg="add del">
          <ac:chgData name="Senior Pastor" userId="4ae8e2e6-3752-4daa-9e55-3f6ebcaf242a" providerId="ADAL" clId="{6D742B0F-AA6E-497D-8EEC-F2C965CF73A7}" dt="2022-02-09T19:06:57.753" v="3476" actId="26606"/>
          <ac:graphicFrameMkLst>
            <pc:docMk/>
            <pc:sldMk cId="1669304123" sldId="280"/>
            <ac:graphicFrameMk id="2056" creationId="{2D0D0ADD-1883-4CD3-90B3-35F17564A643}"/>
          </ac:graphicFrameMkLst>
        </pc:graphicFrameChg>
        <pc:graphicFrameChg chg="add del">
          <ac:chgData name="Senior Pastor" userId="4ae8e2e6-3752-4daa-9e55-3f6ebcaf242a" providerId="ADAL" clId="{6D742B0F-AA6E-497D-8EEC-F2C965CF73A7}" dt="2022-02-09T19:07:32.477" v="3483" actId="26606"/>
          <ac:graphicFrameMkLst>
            <pc:docMk/>
            <pc:sldMk cId="1669304123" sldId="280"/>
            <ac:graphicFrameMk id="2060" creationId="{9AC1BED1-FD82-4BD7-96DD-D8DB5825F6FD}"/>
          </ac:graphicFrameMkLst>
        </pc:graphicFrameChg>
        <pc:graphicFrameChg chg="add del">
          <ac:chgData name="Senior Pastor" userId="4ae8e2e6-3752-4daa-9e55-3f6ebcaf242a" providerId="ADAL" clId="{6D742B0F-AA6E-497D-8EEC-F2C965CF73A7}" dt="2022-02-09T19:07:42.654" v="3485" actId="26606"/>
          <ac:graphicFrameMkLst>
            <pc:docMk/>
            <pc:sldMk cId="1669304123" sldId="280"/>
            <ac:graphicFrameMk id="2062" creationId="{B6680D56-8E0F-417F-B740-4385A1737976}"/>
          </ac:graphicFrameMkLst>
        </pc:graphicFrameChg>
        <pc:graphicFrameChg chg="add del">
          <ac:chgData name="Senior Pastor" userId="4ae8e2e6-3752-4daa-9e55-3f6ebcaf242a" providerId="ADAL" clId="{6D742B0F-AA6E-497D-8EEC-F2C965CF73A7}" dt="2022-02-09T19:07:50.760" v="3487" actId="26606"/>
          <ac:graphicFrameMkLst>
            <pc:docMk/>
            <pc:sldMk cId="1669304123" sldId="280"/>
            <ac:graphicFrameMk id="2064" creationId="{898A4504-499A-478F-BB2A-AFB3190BBF2E}"/>
          </ac:graphicFrameMkLst>
        </pc:graphicFrameChg>
        <pc:picChg chg="add mod">
          <ac:chgData name="Senior Pastor" userId="4ae8e2e6-3752-4daa-9e55-3f6ebcaf242a" providerId="ADAL" clId="{6D742B0F-AA6E-497D-8EEC-F2C965CF73A7}" dt="2022-02-09T19:07:50.775" v="3488" actId="26606"/>
          <ac:picMkLst>
            <pc:docMk/>
            <pc:sldMk cId="1669304123" sldId="280"/>
            <ac:picMk id="2050" creationId="{B9CCB201-03DF-4A51-8432-10DD5B79627A}"/>
          </ac:picMkLst>
        </pc:picChg>
      </pc:sldChg>
      <pc:sldChg chg="addSp delSp modSp new mod setBg setClrOvrMap">
        <pc:chgData name="Senior Pastor" userId="4ae8e2e6-3752-4daa-9e55-3f6ebcaf242a" providerId="ADAL" clId="{6D742B0F-AA6E-497D-8EEC-F2C965CF73A7}" dt="2022-02-09T19:13:47.581" v="3544" actId="255"/>
        <pc:sldMkLst>
          <pc:docMk/>
          <pc:sldMk cId="437681951" sldId="281"/>
        </pc:sldMkLst>
        <pc:spChg chg="mod">
          <ac:chgData name="Senior Pastor" userId="4ae8e2e6-3752-4daa-9e55-3f6ebcaf242a" providerId="ADAL" clId="{6D742B0F-AA6E-497D-8EEC-F2C965CF73A7}" dt="2022-02-09T19:13:08.628" v="3539" actId="26606"/>
          <ac:spMkLst>
            <pc:docMk/>
            <pc:sldMk cId="437681951" sldId="281"/>
            <ac:spMk id="2" creationId="{88EBF299-0A73-4C80-B8F9-16E8AB914C97}"/>
          </ac:spMkLst>
        </pc:spChg>
        <pc:spChg chg="mod ord">
          <ac:chgData name="Senior Pastor" userId="4ae8e2e6-3752-4daa-9e55-3f6ebcaf242a" providerId="ADAL" clId="{6D742B0F-AA6E-497D-8EEC-F2C965CF73A7}" dt="2022-02-09T19:13:47.581" v="3544" actId="255"/>
          <ac:spMkLst>
            <pc:docMk/>
            <pc:sldMk cId="437681951" sldId="281"/>
            <ac:spMk id="3" creationId="{0D34C737-F090-4521-A662-A53F5C9ED725}"/>
          </ac:spMkLst>
        </pc:spChg>
        <pc:spChg chg="add del mod">
          <ac:chgData name="Senior Pastor" userId="4ae8e2e6-3752-4daa-9e55-3f6ebcaf242a" providerId="ADAL" clId="{6D742B0F-AA6E-497D-8EEC-F2C965CF73A7}" dt="2022-02-09T19:12:51.983" v="3536"/>
          <ac:spMkLst>
            <pc:docMk/>
            <pc:sldMk cId="437681951" sldId="281"/>
            <ac:spMk id="4" creationId="{82CFD6DC-4AE5-4AC5-8AED-66705493CADF}"/>
          </ac:spMkLst>
        </pc:spChg>
        <pc:spChg chg="add del">
          <ac:chgData name="Senior Pastor" userId="4ae8e2e6-3752-4daa-9e55-3f6ebcaf242a" providerId="ADAL" clId="{6D742B0F-AA6E-497D-8EEC-F2C965CF73A7}" dt="2022-02-09T19:13:08.613" v="3538" actId="26606"/>
          <ac:spMkLst>
            <pc:docMk/>
            <pc:sldMk cId="437681951" sldId="281"/>
            <ac:spMk id="10" creationId="{1D153959-30FA-4987-A094-7243641F474B}"/>
          </ac:spMkLst>
        </pc:spChg>
        <pc:spChg chg="add del">
          <ac:chgData name="Senior Pastor" userId="4ae8e2e6-3752-4daa-9e55-3f6ebcaf242a" providerId="ADAL" clId="{6D742B0F-AA6E-497D-8EEC-F2C965CF73A7}" dt="2022-02-09T19:13:08.613" v="3538" actId="26606"/>
          <ac:spMkLst>
            <pc:docMk/>
            <pc:sldMk cId="437681951" sldId="281"/>
            <ac:spMk id="12" creationId="{EB6D1D7F-141C-4D8E-BFBA-D95B68E16385}"/>
          </ac:spMkLst>
        </pc:spChg>
        <pc:spChg chg="add del">
          <ac:chgData name="Senior Pastor" userId="4ae8e2e6-3752-4daa-9e55-3f6ebcaf242a" providerId="ADAL" clId="{6D742B0F-AA6E-497D-8EEC-F2C965CF73A7}" dt="2022-02-09T19:13:08.613" v="3538" actId="26606"/>
          <ac:spMkLst>
            <pc:docMk/>
            <pc:sldMk cId="437681951" sldId="281"/>
            <ac:spMk id="14" creationId="{558DA214-7FDA-4C9D-A7CF-9AD725E290E1}"/>
          </ac:spMkLst>
        </pc:spChg>
        <pc:spChg chg="add">
          <ac:chgData name="Senior Pastor" userId="4ae8e2e6-3752-4daa-9e55-3f6ebcaf242a" providerId="ADAL" clId="{6D742B0F-AA6E-497D-8EEC-F2C965CF73A7}" dt="2022-02-09T19:13:08.628" v="3539" actId="26606"/>
          <ac:spMkLst>
            <pc:docMk/>
            <pc:sldMk cId="437681951" sldId="281"/>
            <ac:spMk id="16" creationId="{1D153959-30FA-4987-A094-7243641F474B}"/>
          </ac:spMkLst>
        </pc:spChg>
        <pc:spChg chg="add">
          <ac:chgData name="Senior Pastor" userId="4ae8e2e6-3752-4daa-9e55-3f6ebcaf242a" providerId="ADAL" clId="{6D742B0F-AA6E-497D-8EEC-F2C965CF73A7}" dt="2022-02-09T19:13:08.628" v="3539" actId="26606"/>
          <ac:spMkLst>
            <pc:docMk/>
            <pc:sldMk cId="437681951" sldId="281"/>
            <ac:spMk id="17" creationId="{EB6D1D7F-141C-4D8E-BFBA-D95B68E16385}"/>
          </ac:spMkLst>
        </pc:spChg>
        <pc:spChg chg="add">
          <ac:chgData name="Senior Pastor" userId="4ae8e2e6-3752-4daa-9e55-3f6ebcaf242a" providerId="ADAL" clId="{6D742B0F-AA6E-497D-8EEC-F2C965CF73A7}" dt="2022-02-09T19:13:08.628" v="3539" actId="26606"/>
          <ac:spMkLst>
            <pc:docMk/>
            <pc:sldMk cId="437681951" sldId="281"/>
            <ac:spMk id="18" creationId="{245B42B6-26F8-4E25-839B-FB38F13BEFFC}"/>
          </ac:spMkLst>
        </pc:spChg>
        <pc:spChg chg="add del">
          <ac:chgData name="Senior Pastor" userId="4ae8e2e6-3752-4daa-9e55-3f6ebcaf242a" providerId="ADAL" clId="{6D742B0F-AA6E-497D-8EEC-F2C965CF73A7}" dt="2022-02-09T19:12:03.802" v="3531" actId="26606"/>
          <ac:spMkLst>
            <pc:docMk/>
            <pc:sldMk cId="437681951" sldId="281"/>
            <ac:spMk id="71" creationId="{1D153959-30FA-4987-A094-7243641F474B}"/>
          </ac:spMkLst>
        </pc:spChg>
        <pc:spChg chg="add del">
          <ac:chgData name="Senior Pastor" userId="4ae8e2e6-3752-4daa-9e55-3f6ebcaf242a" providerId="ADAL" clId="{6D742B0F-AA6E-497D-8EEC-F2C965CF73A7}" dt="2022-02-09T19:12:03.802" v="3531" actId="26606"/>
          <ac:spMkLst>
            <pc:docMk/>
            <pc:sldMk cId="437681951" sldId="281"/>
            <ac:spMk id="73" creationId="{EB6D1D7F-141C-4D8E-BFBA-D95B68E16385}"/>
          </ac:spMkLst>
        </pc:spChg>
        <pc:spChg chg="add del">
          <ac:chgData name="Senior Pastor" userId="4ae8e2e6-3752-4daa-9e55-3f6ebcaf242a" providerId="ADAL" clId="{6D742B0F-AA6E-497D-8EEC-F2C965CF73A7}" dt="2022-02-09T19:12:03.802" v="3531" actId="26606"/>
          <ac:spMkLst>
            <pc:docMk/>
            <pc:sldMk cId="437681951" sldId="281"/>
            <ac:spMk id="75" creationId="{245B42B6-26F8-4E25-839B-FB38F13BEFFC}"/>
          </ac:spMkLst>
        </pc:spChg>
        <pc:spChg chg="add del">
          <ac:chgData name="Senior Pastor" userId="4ae8e2e6-3752-4daa-9e55-3f6ebcaf242a" providerId="ADAL" clId="{6D742B0F-AA6E-497D-8EEC-F2C965CF73A7}" dt="2022-02-09T19:12:26.511" v="3533" actId="26606"/>
          <ac:spMkLst>
            <pc:docMk/>
            <pc:sldMk cId="437681951" sldId="281"/>
            <ac:spMk id="3076" creationId="{1D153959-30FA-4987-A094-7243641F474B}"/>
          </ac:spMkLst>
        </pc:spChg>
        <pc:spChg chg="add del">
          <ac:chgData name="Senior Pastor" userId="4ae8e2e6-3752-4daa-9e55-3f6ebcaf242a" providerId="ADAL" clId="{6D742B0F-AA6E-497D-8EEC-F2C965CF73A7}" dt="2022-02-09T19:12:26.511" v="3533" actId="26606"/>
          <ac:spMkLst>
            <pc:docMk/>
            <pc:sldMk cId="437681951" sldId="281"/>
            <ac:spMk id="3077" creationId="{F58FB36D-73B3-45EF-8CD4-221CCC8BE09F}"/>
          </ac:spMkLst>
        </pc:spChg>
        <pc:spChg chg="add del">
          <ac:chgData name="Senior Pastor" userId="4ae8e2e6-3752-4daa-9e55-3f6ebcaf242a" providerId="ADAL" clId="{6D742B0F-AA6E-497D-8EEC-F2C965CF73A7}" dt="2022-02-09T19:12:26.511" v="3533" actId="26606"/>
          <ac:spMkLst>
            <pc:docMk/>
            <pc:sldMk cId="437681951" sldId="281"/>
            <ac:spMk id="3078" creationId="{4D7835D7-DF12-420F-843A-1C5083D2B3F8}"/>
          </ac:spMkLst>
        </pc:spChg>
        <pc:picChg chg="add mod">
          <ac:chgData name="Senior Pastor" userId="4ae8e2e6-3752-4daa-9e55-3f6ebcaf242a" providerId="ADAL" clId="{6D742B0F-AA6E-497D-8EEC-F2C965CF73A7}" dt="2022-02-09T19:13:08.628" v="3539" actId="26606"/>
          <ac:picMkLst>
            <pc:docMk/>
            <pc:sldMk cId="437681951" sldId="281"/>
            <ac:picMk id="5" creationId="{7771F7F3-AC97-4AAF-98D2-3918A9A89CBB}"/>
          </ac:picMkLst>
        </pc:picChg>
        <pc:picChg chg="add del mod">
          <ac:chgData name="Senior Pastor" userId="4ae8e2e6-3752-4daa-9e55-3f6ebcaf242a" providerId="ADAL" clId="{6D742B0F-AA6E-497D-8EEC-F2C965CF73A7}" dt="2022-02-09T19:12:27.567" v="3534"/>
          <ac:picMkLst>
            <pc:docMk/>
            <pc:sldMk cId="437681951" sldId="281"/>
            <ac:picMk id="3074" creationId="{E9EE64C0-A7D8-4C40-8788-27DC90B31A63}"/>
          </ac:picMkLst>
        </pc:picChg>
      </pc:sldChg>
      <pc:sldChg chg="addSp delSp modSp new mod setBg modClrScheme chgLayout">
        <pc:chgData name="Senior Pastor" userId="4ae8e2e6-3752-4daa-9e55-3f6ebcaf242a" providerId="ADAL" clId="{6D742B0F-AA6E-497D-8EEC-F2C965CF73A7}" dt="2022-02-09T19:15:57.992" v="3582" actId="26606"/>
        <pc:sldMkLst>
          <pc:docMk/>
          <pc:sldMk cId="3152076784" sldId="282"/>
        </pc:sldMkLst>
        <pc:spChg chg="del mod ord">
          <ac:chgData name="Senior Pastor" userId="4ae8e2e6-3752-4daa-9e55-3f6ebcaf242a" providerId="ADAL" clId="{6D742B0F-AA6E-497D-8EEC-F2C965CF73A7}" dt="2022-02-09T19:14:30.397" v="3548" actId="700"/>
          <ac:spMkLst>
            <pc:docMk/>
            <pc:sldMk cId="3152076784" sldId="282"/>
            <ac:spMk id="2" creationId="{F3A3EB17-4326-408A-999B-74C4AC6E2F89}"/>
          </ac:spMkLst>
        </pc:spChg>
        <pc:spChg chg="del mod ord">
          <ac:chgData name="Senior Pastor" userId="4ae8e2e6-3752-4daa-9e55-3f6ebcaf242a" providerId="ADAL" clId="{6D742B0F-AA6E-497D-8EEC-F2C965CF73A7}" dt="2022-02-09T19:14:30.397" v="3548" actId="700"/>
          <ac:spMkLst>
            <pc:docMk/>
            <pc:sldMk cId="3152076784" sldId="282"/>
            <ac:spMk id="3" creationId="{DDBAF8F8-3F1B-4056-8EA6-76BF5478F181}"/>
          </ac:spMkLst>
        </pc:spChg>
        <pc:spChg chg="del">
          <ac:chgData name="Senior Pastor" userId="4ae8e2e6-3752-4daa-9e55-3f6ebcaf242a" providerId="ADAL" clId="{6D742B0F-AA6E-497D-8EEC-F2C965CF73A7}" dt="2022-02-09T19:14:30.397" v="3548" actId="700"/>
          <ac:spMkLst>
            <pc:docMk/>
            <pc:sldMk cId="3152076784" sldId="282"/>
            <ac:spMk id="4" creationId="{64AD6D1A-8768-4159-AEFD-A6BDA6441300}"/>
          </ac:spMkLst>
        </pc:spChg>
        <pc:spChg chg="add del mod ord">
          <ac:chgData name="Senior Pastor" userId="4ae8e2e6-3752-4daa-9e55-3f6ebcaf242a" providerId="ADAL" clId="{6D742B0F-AA6E-497D-8EEC-F2C965CF73A7}" dt="2022-02-09T19:14:39.310" v="3549" actId="700"/>
          <ac:spMkLst>
            <pc:docMk/>
            <pc:sldMk cId="3152076784" sldId="282"/>
            <ac:spMk id="5" creationId="{ABE21614-5DAB-47AC-AE51-67C948818FAC}"/>
          </ac:spMkLst>
        </pc:spChg>
        <pc:spChg chg="add del mod ord">
          <ac:chgData name="Senior Pastor" userId="4ae8e2e6-3752-4daa-9e55-3f6ebcaf242a" providerId="ADAL" clId="{6D742B0F-AA6E-497D-8EEC-F2C965CF73A7}" dt="2022-02-09T19:14:39.310" v="3549" actId="700"/>
          <ac:spMkLst>
            <pc:docMk/>
            <pc:sldMk cId="3152076784" sldId="282"/>
            <ac:spMk id="6" creationId="{A0BAEBA8-5E95-4ED3-B5E2-E80F242F4DDC}"/>
          </ac:spMkLst>
        </pc:spChg>
        <pc:spChg chg="add mod ord">
          <ac:chgData name="Senior Pastor" userId="4ae8e2e6-3752-4daa-9e55-3f6ebcaf242a" providerId="ADAL" clId="{6D742B0F-AA6E-497D-8EEC-F2C965CF73A7}" dt="2022-02-09T19:15:57.992" v="3582" actId="26606"/>
          <ac:spMkLst>
            <pc:docMk/>
            <pc:sldMk cId="3152076784" sldId="282"/>
            <ac:spMk id="7" creationId="{77BB3CC7-9784-46AA-A66E-705447EAA00E}"/>
          </ac:spMkLst>
        </pc:spChg>
        <pc:spChg chg="add del mod ord">
          <ac:chgData name="Senior Pastor" userId="4ae8e2e6-3752-4daa-9e55-3f6ebcaf242a" providerId="ADAL" clId="{6D742B0F-AA6E-497D-8EEC-F2C965CF73A7}" dt="2022-02-09T19:15:51.375" v="3581"/>
          <ac:spMkLst>
            <pc:docMk/>
            <pc:sldMk cId="3152076784" sldId="282"/>
            <ac:spMk id="8" creationId="{61EF2298-3966-4A10-A469-D6FDDC7695A8}"/>
          </ac:spMkLst>
        </pc:spChg>
        <pc:spChg chg="add">
          <ac:chgData name="Senior Pastor" userId="4ae8e2e6-3752-4daa-9e55-3f6ebcaf242a" providerId="ADAL" clId="{6D742B0F-AA6E-497D-8EEC-F2C965CF73A7}" dt="2022-02-09T19:15:57.992" v="3582" actId="26606"/>
          <ac:spMkLst>
            <pc:docMk/>
            <pc:sldMk cId="3152076784" sldId="282"/>
            <ac:spMk id="71" creationId="{09A1C012-8297-4361-ACE8-A2509FB18911}"/>
          </ac:spMkLst>
        </pc:spChg>
        <pc:spChg chg="add">
          <ac:chgData name="Senior Pastor" userId="4ae8e2e6-3752-4daa-9e55-3f6ebcaf242a" providerId="ADAL" clId="{6D742B0F-AA6E-497D-8EEC-F2C965CF73A7}" dt="2022-02-09T19:15:57.992" v="3582" actId="26606"/>
          <ac:spMkLst>
            <pc:docMk/>
            <pc:sldMk cId="3152076784" sldId="282"/>
            <ac:spMk id="73" creationId="{4AA13AD3-0A4F-475A-BEBB-DEEFF5C096C3}"/>
          </ac:spMkLst>
        </pc:spChg>
        <pc:spChg chg="add">
          <ac:chgData name="Senior Pastor" userId="4ae8e2e6-3752-4daa-9e55-3f6ebcaf242a" providerId="ADAL" clId="{6D742B0F-AA6E-497D-8EEC-F2C965CF73A7}" dt="2022-02-09T19:15:57.992" v="3582" actId="26606"/>
          <ac:spMkLst>
            <pc:docMk/>
            <pc:sldMk cId="3152076784" sldId="282"/>
            <ac:spMk id="75" creationId="{1C2F3FA0-960A-435A-AC72-8ADCBF50F7D2}"/>
          </ac:spMkLst>
        </pc:spChg>
        <pc:picChg chg="add mod">
          <ac:chgData name="Senior Pastor" userId="4ae8e2e6-3752-4daa-9e55-3f6ebcaf242a" providerId="ADAL" clId="{6D742B0F-AA6E-497D-8EEC-F2C965CF73A7}" dt="2022-02-09T19:15:57.992" v="3582" actId="26606"/>
          <ac:picMkLst>
            <pc:docMk/>
            <pc:sldMk cId="3152076784" sldId="282"/>
            <ac:picMk id="4098" creationId="{5F7C8154-B120-4D6E-A728-BD20E405B9AE}"/>
          </ac:picMkLst>
        </pc:picChg>
      </pc:sldChg>
      <pc:sldMasterChg chg="add del addSldLayout delSldLayout">
        <pc:chgData name="Senior Pastor" userId="4ae8e2e6-3752-4daa-9e55-3f6ebcaf242a" providerId="ADAL" clId="{6D742B0F-AA6E-497D-8EEC-F2C965CF73A7}" dt="2022-02-09T09:23:08.444" v="102" actId="26606"/>
        <pc:sldMasterMkLst>
          <pc:docMk/>
          <pc:sldMasterMk cId="2338221594" sldId="2147483648"/>
        </pc:sldMasterMkLst>
        <pc:sldLayoutChg chg="add del">
          <pc:chgData name="Senior Pastor" userId="4ae8e2e6-3752-4daa-9e55-3f6ebcaf242a" providerId="ADAL" clId="{6D742B0F-AA6E-497D-8EEC-F2C965CF73A7}" dt="2022-02-09T09:23:08.444" v="102" actId="26606"/>
          <pc:sldLayoutMkLst>
            <pc:docMk/>
            <pc:sldMasterMk cId="2338221594" sldId="2147483648"/>
            <pc:sldLayoutMk cId="880972404" sldId="2147483649"/>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2506040016" sldId="2147483650"/>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3507803244" sldId="2147483651"/>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2839672427" sldId="2147483652"/>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2627052543" sldId="2147483653"/>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3538772707" sldId="2147483654"/>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2790000649" sldId="2147483655"/>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1260366235" sldId="2147483656"/>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1719431641" sldId="2147483657"/>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1466205838" sldId="2147483658"/>
          </pc:sldLayoutMkLst>
        </pc:sldLayoutChg>
        <pc:sldLayoutChg chg="add del">
          <pc:chgData name="Senior Pastor" userId="4ae8e2e6-3752-4daa-9e55-3f6ebcaf242a" providerId="ADAL" clId="{6D742B0F-AA6E-497D-8EEC-F2C965CF73A7}" dt="2022-02-09T09:23:08.444" v="102" actId="26606"/>
          <pc:sldLayoutMkLst>
            <pc:docMk/>
            <pc:sldMasterMk cId="2338221594" sldId="2147483648"/>
            <pc:sldLayoutMk cId="4229603478" sldId="2147483659"/>
          </pc:sldLayoutMkLst>
        </pc:sldLayoutChg>
      </pc:sldMasterChg>
      <pc:sldMasterChg chg="add del replId addSldLayout delSldLayout">
        <pc:chgData name="Senior Pastor" userId="4ae8e2e6-3752-4daa-9e55-3f6ebcaf242a" providerId="ADAL" clId="{6D742B0F-AA6E-497D-8EEC-F2C965CF73A7}" dt="2022-02-09T09:27:40.406" v="126" actId="26606"/>
        <pc:sldMasterMkLst>
          <pc:docMk/>
          <pc:sldMasterMk cId="493363194" sldId="2147483660"/>
        </pc:sldMasterMkLst>
        <pc:sldLayoutChg chg="add del">
          <pc:chgData name="Senior Pastor" userId="4ae8e2e6-3752-4daa-9e55-3f6ebcaf242a" providerId="ADAL" clId="{6D742B0F-AA6E-497D-8EEC-F2C965CF73A7}" dt="2022-02-09T09:27:40.406" v="126" actId="26606"/>
          <pc:sldLayoutMkLst>
            <pc:docMk/>
            <pc:sldMasterMk cId="493363194" sldId="2147483660"/>
            <pc:sldLayoutMk cId="2667263862" sldId="2147483661"/>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1706777359" sldId="2147483662"/>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1014245771" sldId="2147483663"/>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2772123942" sldId="2147483664"/>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3358416828" sldId="2147483665"/>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1890681654" sldId="2147483666"/>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44421287" sldId="2147483667"/>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2765991359" sldId="2147483668"/>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691171961" sldId="2147483669"/>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3533191778" sldId="2147483670"/>
          </pc:sldLayoutMkLst>
        </pc:sldLayoutChg>
        <pc:sldLayoutChg chg="add del replId">
          <pc:chgData name="Senior Pastor" userId="4ae8e2e6-3752-4daa-9e55-3f6ebcaf242a" providerId="ADAL" clId="{6D742B0F-AA6E-497D-8EEC-F2C965CF73A7}" dt="2022-02-09T09:27:40.406" v="126" actId="26606"/>
          <pc:sldLayoutMkLst>
            <pc:docMk/>
            <pc:sldMasterMk cId="493363194" sldId="2147483660"/>
            <pc:sldLayoutMk cId="1159557886" sldId="2147483671"/>
          </pc:sldLayoutMkLst>
        </pc:sldLayoutChg>
      </pc:sldMasterChg>
      <pc:sldMasterChg chg="add del replId addSldLayout delSldLayout">
        <pc:chgData name="Senior Pastor" userId="4ae8e2e6-3752-4daa-9e55-3f6ebcaf242a" providerId="ADAL" clId="{6D742B0F-AA6E-497D-8EEC-F2C965CF73A7}" dt="2022-02-09T09:22:53.258" v="95" actId="26606"/>
        <pc:sldMasterMkLst>
          <pc:docMk/>
          <pc:sldMasterMk cId="3814241365" sldId="2147483660"/>
        </pc:sldMasterMkLst>
        <pc:sldLayoutChg chg="add del">
          <pc:chgData name="Senior Pastor" userId="4ae8e2e6-3752-4daa-9e55-3f6ebcaf242a" providerId="ADAL" clId="{6D742B0F-AA6E-497D-8EEC-F2C965CF73A7}" dt="2022-02-09T09:22:53.258" v="95" actId="26606"/>
          <pc:sldLayoutMkLst>
            <pc:docMk/>
            <pc:sldMasterMk cId="3814241365" sldId="2147483660"/>
            <pc:sldLayoutMk cId="626360987" sldId="2147483661"/>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3012594543" sldId="2147483662"/>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4233784144" sldId="2147483663"/>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3868315342" sldId="2147483664"/>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1746967657" sldId="2147483665"/>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2948753586" sldId="2147483666"/>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1318403821" sldId="2147483667"/>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82039511" sldId="2147483668"/>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2027384842" sldId="2147483669"/>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935132855" sldId="2147483670"/>
          </pc:sldLayoutMkLst>
        </pc:sldLayoutChg>
        <pc:sldLayoutChg chg="add del replId">
          <pc:chgData name="Senior Pastor" userId="4ae8e2e6-3752-4daa-9e55-3f6ebcaf242a" providerId="ADAL" clId="{6D742B0F-AA6E-497D-8EEC-F2C965CF73A7}" dt="2022-02-09T09:22:53.258" v="95" actId="26606"/>
          <pc:sldLayoutMkLst>
            <pc:docMk/>
            <pc:sldMasterMk cId="3814241365" sldId="2147483660"/>
            <pc:sldLayoutMk cId="3424848372" sldId="2147483671"/>
          </pc:sldLayoutMkLst>
        </pc:sldLayoutChg>
      </pc:sldMasterChg>
      <pc:sldMasterChg chg="add del replId addSldLayout delSldLayout">
        <pc:chgData name="Senior Pastor" userId="4ae8e2e6-3752-4daa-9e55-3f6ebcaf242a" providerId="ADAL" clId="{6D742B0F-AA6E-497D-8EEC-F2C965CF73A7}" dt="2022-02-09T09:18:11.530" v="9" actId="26606"/>
        <pc:sldMasterMkLst>
          <pc:docMk/>
          <pc:sldMasterMk cId="3895769599" sldId="2147483660"/>
        </pc:sldMasterMkLst>
        <pc:sldLayoutChg chg="add del">
          <pc:chgData name="Senior Pastor" userId="4ae8e2e6-3752-4daa-9e55-3f6ebcaf242a" providerId="ADAL" clId="{6D742B0F-AA6E-497D-8EEC-F2C965CF73A7}" dt="2022-02-09T09:18:11.530" v="9" actId="26606"/>
          <pc:sldLayoutMkLst>
            <pc:docMk/>
            <pc:sldMasterMk cId="3895769599" sldId="2147483660"/>
            <pc:sldLayoutMk cId="4137052675" sldId="2147483661"/>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1295471330" sldId="2147483662"/>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472009712" sldId="2147483663"/>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3913245880" sldId="2147483664"/>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1873454013" sldId="2147483665"/>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1058063872" sldId="2147483666"/>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3322719505" sldId="2147483667"/>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3850222173" sldId="2147483668"/>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1918053616" sldId="2147483669"/>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3081453916" sldId="2147483670"/>
          </pc:sldLayoutMkLst>
        </pc:sldLayoutChg>
        <pc:sldLayoutChg chg="add del replId">
          <pc:chgData name="Senior Pastor" userId="4ae8e2e6-3752-4daa-9e55-3f6ebcaf242a" providerId="ADAL" clId="{6D742B0F-AA6E-497D-8EEC-F2C965CF73A7}" dt="2022-02-09T09:18:11.530" v="9" actId="26606"/>
          <pc:sldLayoutMkLst>
            <pc:docMk/>
            <pc:sldMasterMk cId="3895769599" sldId="2147483660"/>
            <pc:sldLayoutMk cId="995134637" sldId="2147483671"/>
          </pc:sldLayoutMkLst>
        </pc:sldLayoutChg>
      </pc:sldMasterChg>
      <pc:sldMasterChg chg="add del addSldLayout delSldLayout">
        <pc:chgData name="Senior Pastor" userId="4ae8e2e6-3752-4daa-9e55-3f6ebcaf242a" providerId="ADAL" clId="{6D742B0F-AA6E-497D-8EEC-F2C965CF73A7}" dt="2022-02-09T09:22:57.632" v="99" actId="26606"/>
        <pc:sldMasterMkLst>
          <pc:docMk/>
          <pc:sldMasterMk cId="386097370" sldId="2147483673"/>
        </pc:sldMasterMkLst>
        <pc:sldLayoutChg chg="add del">
          <pc:chgData name="Senior Pastor" userId="4ae8e2e6-3752-4daa-9e55-3f6ebcaf242a" providerId="ADAL" clId="{6D742B0F-AA6E-497D-8EEC-F2C965CF73A7}" dt="2022-02-09T09:22:57.632" v="99" actId="26606"/>
          <pc:sldLayoutMkLst>
            <pc:docMk/>
            <pc:sldMasterMk cId="386097370" sldId="2147483673"/>
            <pc:sldLayoutMk cId="1898897573" sldId="2147483662"/>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1286275783" sldId="2147483663"/>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1992932237" sldId="2147483664"/>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387772514" sldId="2147483665"/>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835775800" sldId="2147483666"/>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3253084310" sldId="2147483667"/>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2508533644" sldId="2147483668"/>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2423519954" sldId="2147483669"/>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187534952" sldId="2147483670"/>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1805217416" sldId="2147483671"/>
          </pc:sldLayoutMkLst>
        </pc:sldLayoutChg>
        <pc:sldLayoutChg chg="add del">
          <pc:chgData name="Senior Pastor" userId="4ae8e2e6-3752-4daa-9e55-3f6ebcaf242a" providerId="ADAL" clId="{6D742B0F-AA6E-497D-8EEC-F2C965CF73A7}" dt="2022-02-09T09:22:57.632" v="99" actId="26606"/>
          <pc:sldLayoutMkLst>
            <pc:docMk/>
            <pc:sldMasterMk cId="386097370" sldId="2147483673"/>
            <pc:sldLayoutMk cId="921563940" sldId="2147483672"/>
          </pc:sldLayoutMkLst>
        </pc:sldLayoutChg>
      </pc:sldMasterChg>
      <pc:sldMasterChg chg="add del addSldLayout delSldLayout">
        <pc:chgData name="Senior Pastor" userId="4ae8e2e6-3752-4daa-9e55-3f6ebcaf242a" providerId="ADAL" clId="{6D742B0F-AA6E-497D-8EEC-F2C965CF73A7}" dt="2022-02-09T09:20:59.557" v="57" actId="26606"/>
        <pc:sldMasterMkLst>
          <pc:docMk/>
          <pc:sldMasterMk cId="1605854360" sldId="2147483673"/>
        </pc:sldMasterMkLst>
        <pc:sldLayoutChg chg="add del">
          <pc:chgData name="Senior Pastor" userId="4ae8e2e6-3752-4daa-9e55-3f6ebcaf242a" providerId="ADAL" clId="{6D742B0F-AA6E-497D-8EEC-F2C965CF73A7}" dt="2022-02-09T09:20:59.557" v="57" actId="26606"/>
          <pc:sldLayoutMkLst>
            <pc:docMk/>
            <pc:sldMasterMk cId="1605854360" sldId="2147483673"/>
            <pc:sldLayoutMk cId="1704337745" sldId="2147483662"/>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3219796241" sldId="2147483663"/>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2519097688" sldId="2147483664"/>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181108848" sldId="2147483665"/>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1599307494" sldId="2147483666"/>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1964764506" sldId="2147483667"/>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3375067627" sldId="2147483668"/>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3290680399" sldId="2147483669"/>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923129006" sldId="2147483670"/>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4276341921" sldId="2147483671"/>
          </pc:sldLayoutMkLst>
        </pc:sldLayoutChg>
        <pc:sldLayoutChg chg="add del">
          <pc:chgData name="Senior Pastor" userId="4ae8e2e6-3752-4daa-9e55-3f6ebcaf242a" providerId="ADAL" clId="{6D742B0F-AA6E-497D-8EEC-F2C965CF73A7}" dt="2022-02-09T09:20:59.557" v="57" actId="26606"/>
          <pc:sldLayoutMkLst>
            <pc:docMk/>
            <pc:sldMasterMk cId="1605854360" sldId="2147483673"/>
            <pc:sldLayoutMk cId="3282426909" sldId="2147483672"/>
          </pc:sldLayoutMkLst>
        </pc:sldLayoutChg>
      </pc:sldMasterChg>
      <pc:sldMasterChg chg="add del addSldLayout delSldLayout">
        <pc:chgData name="Senior Pastor" userId="4ae8e2e6-3752-4daa-9e55-3f6ebcaf242a" providerId="ADAL" clId="{6D742B0F-AA6E-497D-8EEC-F2C965CF73A7}" dt="2022-02-09T09:22:11.909" v="85" actId="26606"/>
        <pc:sldMasterMkLst>
          <pc:docMk/>
          <pc:sldMasterMk cId="1642063629" sldId="2147483673"/>
        </pc:sldMasterMkLst>
        <pc:sldLayoutChg chg="add del">
          <pc:chgData name="Senior Pastor" userId="4ae8e2e6-3752-4daa-9e55-3f6ebcaf242a" providerId="ADAL" clId="{6D742B0F-AA6E-497D-8EEC-F2C965CF73A7}" dt="2022-02-09T09:22:11.909" v="85" actId="26606"/>
          <pc:sldLayoutMkLst>
            <pc:docMk/>
            <pc:sldMasterMk cId="1642063629" sldId="2147483673"/>
            <pc:sldLayoutMk cId="915719541" sldId="2147483662"/>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4243382569" sldId="2147483663"/>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3708742218" sldId="2147483664"/>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4028064609" sldId="2147483665"/>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91855472" sldId="2147483666"/>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3472402976" sldId="2147483667"/>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595361763" sldId="2147483668"/>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470278870" sldId="2147483669"/>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2241599449" sldId="2147483670"/>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3959229391" sldId="2147483671"/>
          </pc:sldLayoutMkLst>
        </pc:sldLayoutChg>
        <pc:sldLayoutChg chg="add del">
          <pc:chgData name="Senior Pastor" userId="4ae8e2e6-3752-4daa-9e55-3f6ebcaf242a" providerId="ADAL" clId="{6D742B0F-AA6E-497D-8EEC-F2C965CF73A7}" dt="2022-02-09T09:22:11.909" v="85" actId="26606"/>
          <pc:sldLayoutMkLst>
            <pc:docMk/>
            <pc:sldMasterMk cId="1642063629" sldId="2147483673"/>
            <pc:sldLayoutMk cId="1448623880" sldId="2147483672"/>
          </pc:sldLayoutMkLst>
        </pc:sldLayoutChg>
      </pc:sldMasterChg>
      <pc:sldMasterChg chg="add del addSldLayout delSldLayout">
        <pc:chgData name="Senior Pastor" userId="4ae8e2e6-3752-4daa-9e55-3f6ebcaf242a" providerId="ADAL" clId="{6D742B0F-AA6E-497D-8EEC-F2C965CF73A7}" dt="2022-02-09T09:19:41" v="31" actId="26606"/>
        <pc:sldMasterMkLst>
          <pc:docMk/>
          <pc:sldMasterMk cId="3509253374" sldId="2147483673"/>
        </pc:sldMasterMkLst>
        <pc:sldLayoutChg chg="add del">
          <pc:chgData name="Senior Pastor" userId="4ae8e2e6-3752-4daa-9e55-3f6ebcaf242a" providerId="ADAL" clId="{6D742B0F-AA6E-497D-8EEC-F2C965CF73A7}" dt="2022-02-09T09:19:41" v="31" actId="26606"/>
          <pc:sldLayoutMkLst>
            <pc:docMk/>
            <pc:sldMasterMk cId="3509253374" sldId="2147483673"/>
            <pc:sldLayoutMk cId="4054082763" sldId="2147483662"/>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1601590392" sldId="2147483663"/>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3686110468" sldId="2147483664"/>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3797012782" sldId="2147483665"/>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770307821" sldId="2147483666"/>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4199146164" sldId="2147483667"/>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1901624462" sldId="2147483668"/>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2670582883" sldId="2147483669"/>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1677721962" sldId="2147483670"/>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3518128256" sldId="2147483671"/>
          </pc:sldLayoutMkLst>
        </pc:sldLayoutChg>
        <pc:sldLayoutChg chg="add del">
          <pc:chgData name="Senior Pastor" userId="4ae8e2e6-3752-4daa-9e55-3f6ebcaf242a" providerId="ADAL" clId="{6D742B0F-AA6E-497D-8EEC-F2C965CF73A7}" dt="2022-02-09T09:19:41" v="31" actId="26606"/>
          <pc:sldLayoutMkLst>
            <pc:docMk/>
            <pc:sldMasterMk cId="3509253374" sldId="2147483673"/>
            <pc:sldLayoutMk cId="3812279038" sldId="2147483672"/>
          </pc:sldLayoutMkLst>
        </pc:sldLayoutChg>
      </pc:sldMasterChg>
      <pc:sldMasterChg chg="add del addSldLayout delSldLayout">
        <pc:chgData name="Senior Pastor" userId="4ae8e2e6-3752-4daa-9e55-3f6ebcaf242a" providerId="ADAL" clId="{6D742B0F-AA6E-497D-8EEC-F2C965CF73A7}" dt="2022-02-09T09:23:08.391" v="101" actId="26606"/>
        <pc:sldMasterMkLst>
          <pc:docMk/>
          <pc:sldMasterMk cId="1979192539" sldId="2147483686"/>
        </pc:sldMasterMkLst>
        <pc:sldLayoutChg chg="add del">
          <pc:chgData name="Senior Pastor" userId="4ae8e2e6-3752-4daa-9e55-3f6ebcaf242a" providerId="ADAL" clId="{6D742B0F-AA6E-497D-8EEC-F2C965CF73A7}" dt="2022-02-09T09:23:08.391" v="101" actId="26606"/>
          <pc:sldLayoutMkLst>
            <pc:docMk/>
            <pc:sldMasterMk cId="1979192539" sldId="2147483686"/>
            <pc:sldLayoutMk cId="2763832622" sldId="2147483675"/>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2514690792" sldId="2147483676"/>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646648413" sldId="2147483677"/>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2837065504" sldId="2147483678"/>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2315567461" sldId="2147483679"/>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831747083" sldId="2147483680"/>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1397847219" sldId="2147483681"/>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3892062444" sldId="2147483682"/>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1644860881" sldId="2147483683"/>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2357671262" sldId="2147483684"/>
          </pc:sldLayoutMkLst>
        </pc:sldLayoutChg>
        <pc:sldLayoutChg chg="add del">
          <pc:chgData name="Senior Pastor" userId="4ae8e2e6-3752-4daa-9e55-3f6ebcaf242a" providerId="ADAL" clId="{6D742B0F-AA6E-497D-8EEC-F2C965CF73A7}" dt="2022-02-09T09:23:08.391" v="101" actId="26606"/>
          <pc:sldLayoutMkLst>
            <pc:docMk/>
            <pc:sldMasterMk cId="1979192539" sldId="2147483686"/>
            <pc:sldLayoutMk cId="743864817" sldId="2147483685"/>
          </pc:sldLayoutMkLst>
        </pc:sldLayoutChg>
      </pc:sldMasterChg>
      <pc:sldMasterChg chg="add del addSldLayout delSldLayout">
        <pc:chgData name="Senior Pastor" userId="4ae8e2e6-3752-4daa-9e55-3f6ebcaf242a" providerId="ADAL" clId="{6D742B0F-AA6E-497D-8EEC-F2C965CF73A7}" dt="2022-02-09T09:22:22.467" v="87" actId="26606"/>
        <pc:sldMasterMkLst>
          <pc:docMk/>
          <pc:sldMasterMk cId="2848758772" sldId="2147483686"/>
        </pc:sldMasterMkLst>
        <pc:sldLayoutChg chg="add del">
          <pc:chgData name="Senior Pastor" userId="4ae8e2e6-3752-4daa-9e55-3f6ebcaf242a" providerId="ADAL" clId="{6D742B0F-AA6E-497D-8EEC-F2C965CF73A7}" dt="2022-02-09T09:22:22.467" v="87" actId="26606"/>
          <pc:sldLayoutMkLst>
            <pc:docMk/>
            <pc:sldMasterMk cId="2848758772" sldId="2147483686"/>
            <pc:sldLayoutMk cId="420748327" sldId="2147483675"/>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3290704257" sldId="2147483676"/>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2682128515" sldId="2147483677"/>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3798498464" sldId="2147483678"/>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1755528991" sldId="2147483679"/>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776713154" sldId="2147483680"/>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3141661741" sldId="2147483681"/>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2093051112" sldId="2147483682"/>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1260715066" sldId="2147483683"/>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306896272" sldId="2147483684"/>
          </pc:sldLayoutMkLst>
        </pc:sldLayoutChg>
        <pc:sldLayoutChg chg="add del">
          <pc:chgData name="Senior Pastor" userId="4ae8e2e6-3752-4daa-9e55-3f6ebcaf242a" providerId="ADAL" clId="{6D742B0F-AA6E-497D-8EEC-F2C965CF73A7}" dt="2022-02-09T09:22:22.467" v="87" actId="26606"/>
          <pc:sldLayoutMkLst>
            <pc:docMk/>
            <pc:sldMasterMk cId="2848758772" sldId="2147483686"/>
            <pc:sldLayoutMk cId="2489921202" sldId="2147483685"/>
          </pc:sldLayoutMkLst>
        </pc:sldLayoutChg>
      </pc:sldMasterChg>
      <pc:sldMasterChg chg="add del addSldLayout delSldLayout">
        <pc:chgData name="Senior Pastor" userId="4ae8e2e6-3752-4daa-9e55-3f6ebcaf242a" providerId="ADAL" clId="{6D742B0F-AA6E-497D-8EEC-F2C965CF73A7}" dt="2022-02-09T09:19:44.293" v="33" actId="26606"/>
        <pc:sldMasterMkLst>
          <pc:docMk/>
          <pc:sldMasterMk cId="2999637043" sldId="2147483686"/>
        </pc:sldMasterMkLst>
        <pc:sldLayoutChg chg="add del">
          <pc:chgData name="Senior Pastor" userId="4ae8e2e6-3752-4daa-9e55-3f6ebcaf242a" providerId="ADAL" clId="{6D742B0F-AA6E-497D-8EEC-F2C965CF73A7}" dt="2022-02-09T09:19:44.293" v="33" actId="26606"/>
          <pc:sldLayoutMkLst>
            <pc:docMk/>
            <pc:sldMasterMk cId="2999637043" sldId="2147483686"/>
            <pc:sldLayoutMk cId="3425227237" sldId="2147483675"/>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21371052" sldId="2147483676"/>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2841532803" sldId="2147483677"/>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4079780124" sldId="2147483678"/>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3114419137" sldId="2147483679"/>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1159478599" sldId="2147483680"/>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2940249241" sldId="2147483681"/>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1616188610" sldId="2147483682"/>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59381562" sldId="2147483683"/>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197029384" sldId="2147483684"/>
          </pc:sldLayoutMkLst>
        </pc:sldLayoutChg>
        <pc:sldLayoutChg chg="add del">
          <pc:chgData name="Senior Pastor" userId="4ae8e2e6-3752-4daa-9e55-3f6ebcaf242a" providerId="ADAL" clId="{6D742B0F-AA6E-497D-8EEC-F2C965CF73A7}" dt="2022-02-09T09:19:44.293" v="33" actId="26606"/>
          <pc:sldLayoutMkLst>
            <pc:docMk/>
            <pc:sldMasterMk cId="2999637043" sldId="2147483686"/>
            <pc:sldLayoutMk cId="2778101407" sldId="2147483685"/>
          </pc:sldLayoutMkLst>
        </pc:sldLayoutChg>
      </pc:sldMasterChg>
      <pc:sldMasterChg chg="add del addSldLayout delSldLayout">
        <pc:chgData name="Senior Pastor" userId="4ae8e2e6-3752-4daa-9e55-3f6ebcaf242a" providerId="ADAL" clId="{6D742B0F-AA6E-497D-8EEC-F2C965CF73A7}" dt="2022-02-09T09:20:49.980" v="53" actId="26606"/>
        <pc:sldMasterMkLst>
          <pc:docMk/>
          <pc:sldMasterMk cId="3930883175" sldId="2147483686"/>
        </pc:sldMasterMkLst>
        <pc:sldLayoutChg chg="add del">
          <pc:chgData name="Senior Pastor" userId="4ae8e2e6-3752-4daa-9e55-3f6ebcaf242a" providerId="ADAL" clId="{6D742B0F-AA6E-497D-8EEC-F2C965CF73A7}" dt="2022-02-09T09:20:49.980" v="53" actId="26606"/>
          <pc:sldLayoutMkLst>
            <pc:docMk/>
            <pc:sldMasterMk cId="3930883175" sldId="2147483686"/>
            <pc:sldLayoutMk cId="438658309" sldId="2147483675"/>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4232641838" sldId="2147483676"/>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1351205344" sldId="2147483677"/>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943992636" sldId="2147483678"/>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2260923291" sldId="2147483679"/>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3273214056" sldId="2147483680"/>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1126028707" sldId="2147483681"/>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1650598644" sldId="2147483682"/>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570628857" sldId="2147483683"/>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1048889243" sldId="2147483684"/>
          </pc:sldLayoutMkLst>
        </pc:sldLayoutChg>
        <pc:sldLayoutChg chg="add del">
          <pc:chgData name="Senior Pastor" userId="4ae8e2e6-3752-4daa-9e55-3f6ebcaf242a" providerId="ADAL" clId="{6D742B0F-AA6E-497D-8EEC-F2C965CF73A7}" dt="2022-02-09T09:20:49.980" v="53" actId="26606"/>
          <pc:sldLayoutMkLst>
            <pc:docMk/>
            <pc:sldMasterMk cId="3930883175" sldId="2147483686"/>
            <pc:sldLayoutMk cId="3062594625" sldId="2147483685"/>
          </pc:sldLayoutMkLst>
        </pc:sldLayoutChg>
      </pc:sldMasterChg>
      <pc:sldMasterChg chg="add del addSldLayout delSldLayout">
        <pc:chgData name="Senior Pastor" userId="4ae8e2e6-3752-4daa-9e55-3f6ebcaf242a" providerId="ADAL" clId="{6D742B0F-AA6E-497D-8EEC-F2C965CF73A7}" dt="2022-02-09T09:27:40.406" v="126" actId="26606"/>
        <pc:sldMasterMkLst>
          <pc:docMk/>
          <pc:sldMasterMk cId="3307431621" sldId="2147483695"/>
        </pc:sldMasterMkLst>
        <pc:sldLayoutChg chg="add del">
          <pc:chgData name="Senior Pastor" userId="4ae8e2e6-3752-4daa-9e55-3f6ebcaf242a" providerId="ADAL" clId="{6D742B0F-AA6E-497D-8EEC-F2C965CF73A7}" dt="2022-02-09T09:27:40.406" v="126" actId="26606"/>
          <pc:sldLayoutMkLst>
            <pc:docMk/>
            <pc:sldMasterMk cId="3307431621" sldId="2147483695"/>
            <pc:sldLayoutMk cId="4117487872" sldId="2147483684"/>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648987266" sldId="2147483685"/>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1447940585" sldId="2147483686"/>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4063373142" sldId="2147483687"/>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159250007" sldId="2147483688"/>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3730222934" sldId="2147483689"/>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3087979036" sldId="2147483690"/>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1503842423" sldId="2147483691"/>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1880491094" sldId="2147483692"/>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4285906553" sldId="2147483693"/>
          </pc:sldLayoutMkLst>
        </pc:sldLayoutChg>
        <pc:sldLayoutChg chg="add del">
          <pc:chgData name="Senior Pastor" userId="4ae8e2e6-3752-4daa-9e55-3f6ebcaf242a" providerId="ADAL" clId="{6D742B0F-AA6E-497D-8EEC-F2C965CF73A7}" dt="2022-02-09T09:27:40.406" v="126" actId="26606"/>
          <pc:sldLayoutMkLst>
            <pc:docMk/>
            <pc:sldMasterMk cId="3307431621" sldId="2147483695"/>
            <pc:sldLayoutMk cId="2219447336" sldId="2147483694"/>
          </pc:sldLayoutMkLst>
        </pc:sldLayoutChg>
      </pc:sldMasterChg>
      <pc:sldMasterChg chg="add del addSldLayout delSldLayout">
        <pc:chgData name="Senior Pastor" userId="4ae8e2e6-3752-4daa-9e55-3f6ebcaf242a" providerId="ADAL" clId="{6D742B0F-AA6E-497D-8EEC-F2C965CF73A7}" dt="2022-02-09T09:22:33.567" v="89" actId="26606"/>
        <pc:sldMasterMkLst>
          <pc:docMk/>
          <pc:sldMasterMk cId="275388079" sldId="2147483699"/>
        </pc:sldMasterMkLst>
        <pc:sldLayoutChg chg="add del">
          <pc:chgData name="Senior Pastor" userId="4ae8e2e6-3752-4daa-9e55-3f6ebcaf242a" providerId="ADAL" clId="{6D742B0F-AA6E-497D-8EEC-F2C965CF73A7}" dt="2022-02-09T09:22:33.567" v="89" actId="26606"/>
          <pc:sldLayoutMkLst>
            <pc:docMk/>
            <pc:sldMasterMk cId="275388079" sldId="2147483699"/>
            <pc:sldLayoutMk cId="3750059421" sldId="2147483688"/>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2567022830" sldId="2147483689"/>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3690826904" sldId="2147483690"/>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3826960157" sldId="2147483691"/>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1627610759" sldId="2147483692"/>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4292391394" sldId="2147483693"/>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2567928001" sldId="2147483694"/>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1143667129" sldId="2147483695"/>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1338648137" sldId="2147483696"/>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1790766770" sldId="2147483697"/>
          </pc:sldLayoutMkLst>
        </pc:sldLayoutChg>
        <pc:sldLayoutChg chg="add del">
          <pc:chgData name="Senior Pastor" userId="4ae8e2e6-3752-4daa-9e55-3f6ebcaf242a" providerId="ADAL" clId="{6D742B0F-AA6E-497D-8EEC-F2C965CF73A7}" dt="2022-02-09T09:22:33.567" v="89" actId="26606"/>
          <pc:sldLayoutMkLst>
            <pc:docMk/>
            <pc:sldMasterMk cId="275388079" sldId="2147483699"/>
            <pc:sldLayoutMk cId="87063103" sldId="2147483698"/>
          </pc:sldLayoutMkLst>
        </pc:sldLayoutChg>
      </pc:sldMasterChg>
      <pc:sldMasterChg chg="add del addSldLayout delSldLayout">
        <pc:chgData name="Senior Pastor" userId="4ae8e2e6-3752-4daa-9e55-3f6ebcaf242a" providerId="ADAL" clId="{6D742B0F-AA6E-497D-8EEC-F2C965CF73A7}" dt="2022-02-09T09:21:07.834" v="61" actId="26606"/>
        <pc:sldMasterMkLst>
          <pc:docMk/>
          <pc:sldMasterMk cId="2648776375" sldId="2147483699"/>
        </pc:sldMasterMkLst>
        <pc:sldLayoutChg chg="add del">
          <pc:chgData name="Senior Pastor" userId="4ae8e2e6-3752-4daa-9e55-3f6ebcaf242a" providerId="ADAL" clId="{6D742B0F-AA6E-497D-8EEC-F2C965CF73A7}" dt="2022-02-09T09:21:07.834" v="61" actId="26606"/>
          <pc:sldLayoutMkLst>
            <pc:docMk/>
            <pc:sldMasterMk cId="2648776375" sldId="2147483699"/>
            <pc:sldLayoutMk cId="3132479907" sldId="2147483688"/>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2904590852" sldId="2147483689"/>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2450733037" sldId="2147483690"/>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3270705279" sldId="2147483691"/>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1946042733" sldId="2147483692"/>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3713531760" sldId="2147483693"/>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4256425685" sldId="2147483694"/>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3107231744" sldId="2147483695"/>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3438415277" sldId="2147483696"/>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2519152537" sldId="2147483697"/>
          </pc:sldLayoutMkLst>
        </pc:sldLayoutChg>
        <pc:sldLayoutChg chg="add del">
          <pc:chgData name="Senior Pastor" userId="4ae8e2e6-3752-4daa-9e55-3f6ebcaf242a" providerId="ADAL" clId="{6D742B0F-AA6E-497D-8EEC-F2C965CF73A7}" dt="2022-02-09T09:21:07.834" v="61" actId="26606"/>
          <pc:sldLayoutMkLst>
            <pc:docMk/>
            <pc:sldMasterMk cId="2648776375" sldId="2147483699"/>
            <pc:sldLayoutMk cId="2340933008" sldId="2147483698"/>
          </pc:sldLayoutMkLst>
        </pc:sldLayoutChg>
      </pc:sldMasterChg>
      <pc:sldMasterChg chg="add del addSldLayout delSldLayout">
        <pc:chgData name="Senior Pastor" userId="4ae8e2e6-3752-4daa-9e55-3f6ebcaf242a" providerId="ADAL" clId="{6D742B0F-AA6E-497D-8EEC-F2C965CF73A7}" dt="2022-02-09T09:20:38.018" v="51" actId="26606"/>
        <pc:sldMasterMkLst>
          <pc:docMk/>
          <pc:sldMasterMk cId="3702180799" sldId="2147483699"/>
        </pc:sldMasterMkLst>
        <pc:sldLayoutChg chg="add del">
          <pc:chgData name="Senior Pastor" userId="4ae8e2e6-3752-4daa-9e55-3f6ebcaf242a" providerId="ADAL" clId="{6D742B0F-AA6E-497D-8EEC-F2C965CF73A7}" dt="2022-02-09T09:20:38.018" v="51" actId="26606"/>
          <pc:sldLayoutMkLst>
            <pc:docMk/>
            <pc:sldMasterMk cId="3702180799" sldId="2147483699"/>
            <pc:sldLayoutMk cId="2735774064" sldId="2147483688"/>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3511781063" sldId="2147483689"/>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1825725124" sldId="2147483690"/>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3652777182" sldId="2147483691"/>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4108276083" sldId="2147483692"/>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141267773" sldId="2147483693"/>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2208242666" sldId="2147483694"/>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1957748991" sldId="2147483695"/>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1506968546" sldId="2147483696"/>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1957835600" sldId="2147483697"/>
          </pc:sldLayoutMkLst>
        </pc:sldLayoutChg>
        <pc:sldLayoutChg chg="add del">
          <pc:chgData name="Senior Pastor" userId="4ae8e2e6-3752-4daa-9e55-3f6ebcaf242a" providerId="ADAL" clId="{6D742B0F-AA6E-497D-8EEC-F2C965CF73A7}" dt="2022-02-09T09:20:38.018" v="51" actId="26606"/>
          <pc:sldLayoutMkLst>
            <pc:docMk/>
            <pc:sldMasterMk cId="3702180799" sldId="2147483699"/>
            <pc:sldLayoutMk cId="3943418977" sldId="2147483698"/>
          </pc:sldLayoutMkLst>
        </pc:sldLayoutChg>
      </pc:sldMasterChg>
      <pc:sldMasterChg chg="add del addSldLayout delSldLayout">
        <pc:chgData name="Senior Pastor" userId="4ae8e2e6-3752-4daa-9e55-3f6ebcaf242a" providerId="ADAL" clId="{6D742B0F-AA6E-497D-8EEC-F2C965CF73A7}" dt="2022-02-09T09:20:27.166" v="49" actId="26606"/>
        <pc:sldMasterMkLst>
          <pc:docMk/>
          <pc:sldMasterMk cId="140399647" sldId="2147483712"/>
        </pc:sldMasterMkLst>
        <pc:sldLayoutChg chg="add del">
          <pc:chgData name="Senior Pastor" userId="4ae8e2e6-3752-4daa-9e55-3f6ebcaf242a" providerId="ADAL" clId="{6D742B0F-AA6E-497D-8EEC-F2C965CF73A7}" dt="2022-02-09T09:20:27.166" v="49" actId="26606"/>
          <pc:sldLayoutMkLst>
            <pc:docMk/>
            <pc:sldMasterMk cId="140399647" sldId="2147483712"/>
            <pc:sldLayoutMk cId="916031000" sldId="2147483701"/>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936379253" sldId="2147483702"/>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141350000" sldId="2147483703"/>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3736361514" sldId="2147483704"/>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3039071931" sldId="2147483705"/>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2281987672" sldId="2147483706"/>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3559592897" sldId="2147483707"/>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3847448773" sldId="2147483708"/>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3940946671" sldId="2147483709"/>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3888896543" sldId="2147483710"/>
          </pc:sldLayoutMkLst>
        </pc:sldLayoutChg>
        <pc:sldLayoutChg chg="add del">
          <pc:chgData name="Senior Pastor" userId="4ae8e2e6-3752-4daa-9e55-3f6ebcaf242a" providerId="ADAL" clId="{6D742B0F-AA6E-497D-8EEC-F2C965CF73A7}" dt="2022-02-09T09:20:27.166" v="49" actId="26606"/>
          <pc:sldLayoutMkLst>
            <pc:docMk/>
            <pc:sldMasterMk cId="140399647" sldId="2147483712"/>
            <pc:sldLayoutMk cId="420096965" sldId="2147483711"/>
          </pc:sldLayoutMkLst>
        </pc:sldLayoutChg>
      </pc:sldMasterChg>
      <pc:sldMasterChg chg="add del addSldLayout delSldLayout">
        <pc:chgData name="Senior Pastor" userId="4ae8e2e6-3752-4daa-9e55-3f6ebcaf242a" providerId="ADAL" clId="{6D742B0F-AA6E-497D-8EEC-F2C965CF73A7}" dt="2022-02-09T09:21:02.126" v="59" actId="26606"/>
        <pc:sldMasterMkLst>
          <pc:docMk/>
          <pc:sldMasterMk cId="1023608107" sldId="2147483712"/>
        </pc:sldMasterMkLst>
        <pc:sldLayoutChg chg="add del">
          <pc:chgData name="Senior Pastor" userId="4ae8e2e6-3752-4daa-9e55-3f6ebcaf242a" providerId="ADAL" clId="{6D742B0F-AA6E-497D-8EEC-F2C965CF73A7}" dt="2022-02-09T09:21:02.126" v="59" actId="26606"/>
          <pc:sldLayoutMkLst>
            <pc:docMk/>
            <pc:sldMasterMk cId="1023608107" sldId="2147483712"/>
            <pc:sldLayoutMk cId="2648804493" sldId="2147483701"/>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3272962346" sldId="2147483702"/>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1115150495" sldId="2147483703"/>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2574214729" sldId="2147483704"/>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1699195264" sldId="2147483705"/>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4089909116" sldId="2147483706"/>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4210795145" sldId="2147483707"/>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3923635343" sldId="2147483708"/>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2059123921" sldId="2147483709"/>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2192478860" sldId="2147483710"/>
          </pc:sldLayoutMkLst>
        </pc:sldLayoutChg>
        <pc:sldLayoutChg chg="add del">
          <pc:chgData name="Senior Pastor" userId="4ae8e2e6-3752-4daa-9e55-3f6ebcaf242a" providerId="ADAL" clId="{6D742B0F-AA6E-497D-8EEC-F2C965CF73A7}" dt="2022-02-09T09:21:02.126" v="59" actId="26606"/>
          <pc:sldLayoutMkLst>
            <pc:docMk/>
            <pc:sldMasterMk cId="1023608107" sldId="2147483712"/>
            <pc:sldLayoutMk cId="33207689" sldId="2147483711"/>
          </pc:sldLayoutMkLst>
        </pc:sldLayoutChg>
      </pc:sldMasterChg>
      <pc:sldMasterChg chg="add del addSldLayout delSldLayout">
        <pc:chgData name="Senior Pastor" userId="4ae8e2e6-3752-4daa-9e55-3f6ebcaf242a" providerId="ADAL" clId="{6D742B0F-AA6E-497D-8EEC-F2C965CF73A7}" dt="2022-02-09T09:22:48.862" v="91" actId="26606"/>
        <pc:sldMasterMkLst>
          <pc:docMk/>
          <pc:sldMasterMk cId="2352036223" sldId="2147483712"/>
        </pc:sldMasterMkLst>
        <pc:sldLayoutChg chg="add del">
          <pc:chgData name="Senior Pastor" userId="4ae8e2e6-3752-4daa-9e55-3f6ebcaf242a" providerId="ADAL" clId="{6D742B0F-AA6E-497D-8EEC-F2C965CF73A7}" dt="2022-02-09T09:22:48.862" v="91" actId="26606"/>
          <pc:sldLayoutMkLst>
            <pc:docMk/>
            <pc:sldMasterMk cId="2352036223" sldId="2147483712"/>
            <pc:sldLayoutMk cId="4066101800" sldId="2147483701"/>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3586603110" sldId="2147483702"/>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901107665" sldId="2147483703"/>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2049438366" sldId="2147483704"/>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1317670032" sldId="2147483705"/>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1807958557" sldId="2147483706"/>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92874298" sldId="2147483707"/>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2175007170" sldId="2147483708"/>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1498078944" sldId="2147483709"/>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705221623" sldId="2147483710"/>
          </pc:sldLayoutMkLst>
        </pc:sldLayoutChg>
        <pc:sldLayoutChg chg="add del">
          <pc:chgData name="Senior Pastor" userId="4ae8e2e6-3752-4daa-9e55-3f6ebcaf242a" providerId="ADAL" clId="{6D742B0F-AA6E-497D-8EEC-F2C965CF73A7}" dt="2022-02-09T09:22:48.862" v="91" actId="26606"/>
          <pc:sldLayoutMkLst>
            <pc:docMk/>
            <pc:sldMasterMk cId="2352036223" sldId="2147483712"/>
            <pc:sldLayoutMk cId="734277890" sldId="2147483711"/>
          </pc:sldLayoutMkLst>
        </pc:sldLayoutChg>
      </pc:sldMasterChg>
      <pc:sldMasterChg chg="add del addSldLayout delSldLayout">
        <pc:chgData name="Senior Pastor" userId="4ae8e2e6-3752-4daa-9e55-3f6ebcaf242a" providerId="ADAL" clId="{6D742B0F-AA6E-497D-8EEC-F2C965CF73A7}" dt="2022-02-09T09:21:38.922" v="71" actId="26606"/>
        <pc:sldMasterMkLst>
          <pc:docMk/>
          <pc:sldMasterMk cId="834304902" sldId="2147483725"/>
        </pc:sldMasterMkLst>
        <pc:sldLayoutChg chg="add del">
          <pc:chgData name="Senior Pastor" userId="4ae8e2e6-3752-4daa-9e55-3f6ebcaf242a" providerId="ADAL" clId="{6D742B0F-AA6E-497D-8EEC-F2C965CF73A7}" dt="2022-02-09T09:21:38.922" v="71" actId="26606"/>
          <pc:sldLayoutMkLst>
            <pc:docMk/>
            <pc:sldMasterMk cId="834304902" sldId="2147483725"/>
            <pc:sldLayoutMk cId="1349313323" sldId="2147483714"/>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634186562" sldId="2147483715"/>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1608833757" sldId="2147483716"/>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3137226139" sldId="2147483717"/>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2163902207" sldId="2147483718"/>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2444412195" sldId="2147483719"/>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430804214" sldId="2147483720"/>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3006438792" sldId="2147483721"/>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3607420758" sldId="2147483722"/>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1168116813" sldId="2147483723"/>
          </pc:sldLayoutMkLst>
        </pc:sldLayoutChg>
        <pc:sldLayoutChg chg="add del">
          <pc:chgData name="Senior Pastor" userId="4ae8e2e6-3752-4daa-9e55-3f6ebcaf242a" providerId="ADAL" clId="{6D742B0F-AA6E-497D-8EEC-F2C965CF73A7}" dt="2022-02-09T09:21:38.922" v="71" actId="26606"/>
          <pc:sldLayoutMkLst>
            <pc:docMk/>
            <pc:sldMasterMk cId="834304902" sldId="2147483725"/>
            <pc:sldLayoutMk cId="1403458311" sldId="2147483724"/>
          </pc:sldLayoutMkLst>
        </pc:sldLayoutChg>
      </pc:sldMasterChg>
      <pc:sldMasterChg chg="add del addSldLayout delSldLayout">
        <pc:chgData name="Senior Pastor" userId="4ae8e2e6-3752-4daa-9e55-3f6ebcaf242a" providerId="ADAL" clId="{6D742B0F-AA6E-497D-8EEC-F2C965CF73A7}" dt="2022-02-09T09:19:54.351" v="39" actId="26606"/>
        <pc:sldMasterMkLst>
          <pc:docMk/>
          <pc:sldMasterMk cId="1397936188" sldId="2147483725"/>
        </pc:sldMasterMkLst>
        <pc:sldLayoutChg chg="add del">
          <pc:chgData name="Senior Pastor" userId="4ae8e2e6-3752-4daa-9e55-3f6ebcaf242a" providerId="ADAL" clId="{6D742B0F-AA6E-497D-8EEC-F2C965CF73A7}" dt="2022-02-09T09:19:54.351" v="39" actId="26606"/>
          <pc:sldLayoutMkLst>
            <pc:docMk/>
            <pc:sldMasterMk cId="1397936188" sldId="2147483725"/>
            <pc:sldLayoutMk cId="3576238123" sldId="2147483714"/>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3036704912" sldId="2147483715"/>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586324894" sldId="2147483716"/>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374558152" sldId="2147483717"/>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1451972590" sldId="2147483718"/>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138228391" sldId="2147483719"/>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1008961952" sldId="2147483720"/>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3122456210" sldId="2147483721"/>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2640308877" sldId="2147483722"/>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1919802127" sldId="2147483723"/>
          </pc:sldLayoutMkLst>
        </pc:sldLayoutChg>
        <pc:sldLayoutChg chg="add del">
          <pc:chgData name="Senior Pastor" userId="4ae8e2e6-3752-4daa-9e55-3f6ebcaf242a" providerId="ADAL" clId="{6D742B0F-AA6E-497D-8EEC-F2C965CF73A7}" dt="2022-02-09T09:19:54.351" v="39" actId="26606"/>
          <pc:sldLayoutMkLst>
            <pc:docMk/>
            <pc:sldMasterMk cId="1397936188" sldId="2147483725"/>
            <pc:sldLayoutMk cId="3179015890" sldId="2147483724"/>
          </pc:sldLayoutMkLst>
        </pc:sldLayoutChg>
      </pc:sldMasterChg>
      <pc:sldMasterChg chg="add del addSldLayout delSldLayout">
        <pc:chgData name="Senior Pastor" userId="4ae8e2e6-3752-4daa-9e55-3f6ebcaf242a" providerId="ADAL" clId="{6D742B0F-AA6E-497D-8EEC-F2C965CF73A7}" dt="2022-02-09T09:20:24.212" v="47" actId="26606"/>
        <pc:sldMasterMkLst>
          <pc:docMk/>
          <pc:sldMasterMk cId="2183461925" sldId="2147483725"/>
        </pc:sldMasterMkLst>
        <pc:sldLayoutChg chg="add del">
          <pc:chgData name="Senior Pastor" userId="4ae8e2e6-3752-4daa-9e55-3f6ebcaf242a" providerId="ADAL" clId="{6D742B0F-AA6E-497D-8EEC-F2C965CF73A7}" dt="2022-02-09T09:20:24.212" v="47" actId="26606"/>
          <pc:sldLayoutMkLst>
            <pc:docMk/>
            <pc:sldMasterMk cId="2183461925" sldId="2147483725"/>
            <pc:sldLayoutMk cId="460437166" sldId="2147483714"/>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4236829130" sldId="2147483715"/>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3825110366" sldId="2147483716"/>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1502332311" sldId="2147483717"/>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3664014756" sldId="2147483718"/>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4105027885" sldId="2147483719"/>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1510887474" sldId="2147483720"/>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1561673441" sldId="2147483721"/>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3621780139" sldId="2147483722"/>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1133523270" sldId="2147483723"/>
          </pc:sldLayoutMkLst>
        </pc:sldLayoutChg>
        <pc:sldLayoutChg chg="add del">
          <pc:chgData name="Senior Pastor" userId="4ae8e2e6-3752-4daa-9e55-3f6ebcaf242a" providerId="ADAL" clId="{6D742B0F-AA6E-497D-8EEC-F2C965CF73A7}" dt="2022-02-09T09:20:24.212" v="47" actId="26606"/>
          <pc:sldLayoutMkLst>
            <pc:docMk/>
            <pc:sldMasterMk cId="2183461925" sldId="2147483725"/>
            <pc:sldLayoutMk cId="3067909855" sldId="2147483724"/>
          </pc:sldLayoutMkLst>
        </pc:sldLayoutChg>
      </pc:sldMasterChg>
      <pc:sldMasterChg chg="add del addSldLayout delSldLayout">
        <pc:chgData name="Senior Pastor" userId="4ae8e2e6-3752-4daa-9e55-3f6ebcaf242a" providerId="ADAL" clId="{6D742B0F-AA6E-497D-8EEC-F2C965CF73A7}" dt="2022-02-09T09:20:18.228" v="45" actId="26606"/>
        <pc:sldMasterMkLst>
          <pc:docMk/>
          <pc:sldMasterMk cId="18782555" sldId="2147483738"/>
        </pc:sldMasterMkLst>
        <pc:sldLayoutChg chg="add del">
          <pc:chgData name="Senior Pastor" userId="4ae8e2e6-3752-4daa-9e55-3f6ebcaf242a" providerId="ADAL" clId="{6D742B0F-AA6E-497D-8EEC-F2C965CF73A7}" dt="2022-02-09T09:20:18.228" v="45" actId="26606"/>
          <pc:sldLayoutMkLst>
            <pc:docMk/>
            <pc:sldMasterMk cId="18782555" sldId="2147483738"/>
            <pc:sldLayoutMk cId="606634377" sldId="2147483727"/>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3784082809" sldId="2147483728"/>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4049820630" sldId="2147483729"/>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765969068" sldId="2147483730"/>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2911580500" sldId="2147483731"/>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3601965852" sldId="2147483732"/>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6195477" sldId="2147483733"/>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2767908639" sldId="2147483734"/>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4201746237" sldId="2147483735"/>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3948702683" sldId="2147483736"/>
          </pc:sldLayoutMkLst>
        </pc:sldLayoutChg>
        <pc:sldLayoutChg chg="add del">
          <pc:chgData name="Senior Pastor" userId="4ae8e2e6-3752-4daa-9e55-3f6ebcaf242a" providerId="ADAL" clId="{6D742B0F-AA6E-497D-8EEC-F2C965CF73A7}" dt="2022-02-09T09:20:18.228" v="45" actId="26606"/>
          <pc:sldLayoutMkLst>
            <pc:docMk/>
            <pc:sldMasterMk cId="18782555" sldId="2147483738"/>
            <pc:sldLayoutMk cId="3054158820" sldId="2147483737"/>
          </pc:sldLayoutMkLst>
        </pc:sldLayoutChg>
      </pc:sldMasterChg>
      <pc:sldMasterChg chg="add del addSldLayout delSldLayout">
        <pc:chgData name="Senior Pastor" userId="4ae8e2e6-3752-4daa-9e55-3f6ebcaf242a" providerId="ADAL" clId="{6D742B0F-AA6E-497D-8EEC-F2C965CF73A7}" dt="2022-02-09T09:20:02.773" v="41" actId="26606"/>
        <pc:sldMasterMkLst>
          <pc:docMk/>
          <pc:sldMasterMk cId="190823242" sldId="2147483738"/>
        </pc:sldMasterMkLst>
        <pc:sldLayoutChg chg="add del">
          <pc:chgData name="Senior Pastor" userId="4ae8e2e6-3752-4daa-9e55-3f6ebcaf242a" providerId="ADAL" clId="{6D742B0F-AA6E-497D-8EEC-F2C965CF73A7}" dt="2022-02-09T09:20:02.773" v="41" actId="26606"/>
          <pc:sldLayoutMkLst>
            <pc:docMk/>
            <pc:sldMasterMk cId="190823242" sldId="2147483738"/>
            <pc:sldLayoutMk cId="413539570" sldId="2147483727"/>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515534066" sldId="2147483728"/>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2725164690" sldId="2147483729"/>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3547236462" sldId="2147483730"/>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2091556465" sldId="2147483731"/>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3684458455" sldId="2147483732"/>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2655609653" sldId="2147483733"/>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2363189977" sldId="2147483734"/>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315642863" sldId="2147483735"/>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2953097054" sldId="2147483736"/>
          </pc:sldLayoutMkLst>
        </pc:sldLayoutChg>
        <pc:sldLayoutChg chg="add del">
          <pc:chgData name="Senior Pastor" userId="4ae8e2e6-3752-4daa-9e55-3f6ebcaf242a" providerId="ADAL" clId="{6D742B0F-AA6E-497D-8EEC-F2C965CF73A7}" dt="2022-02-09T09:20:02.773" v="41" actId="26606"/>
          <pc:sldLayoutMkLst>
            <pc:docMk/>
            <pc:sldMasterMk cId="190823242" sldId="2147483738"/>
            <pc:sldLayoutMk cId="1454829930" sldId="2147483737"/>
          </pc:sldLayoutMkLst>
        </pc:sldLayoutChg>
      </pc:sldMasterChg>
      <pc:sldMasterChg chg="add del addSldLayout delSldLayout">
        <pc:chgData name="Senior Pastor" userId="4ae8e2e6-3752-4daa-9e55-3f6ebcaf242a" providerId="ADAL" clId="{6D742B0F-AA6E-497D-8EEC-F2C965CF73A7}" dt="2022-02-09T09:21:51.671" v="75" actId="26606"/>
        <pc:sldMasterMkLst>
          <pc:docMk/>
          <pc:sldMasterMk cId="3485391397" sldId="2147483738"/>
        </pc:sldMasterMkLst>
        <pc:sldLayoutChg chg="add del">
          <pc:chgData name="Senior Pastor" userId="4ae8e2e6-3752-4daa-9e55-3f6ebcaf242a" providerId="ADAL" clId="{6D742B0F-AA6E-497D-8EEC-F2C965CF73A7}" dt="2022-02-09T09:21:51.671" v="75" actId="26606"/>
          <pc:sldLayoutMkLst>
            <pc:docMk/>
            <pc:sldMasterMk cId="3485391397" sldId="2147483738"/>
            <pc:sldLayoutMk cId="95301965" sldId="2147483727"/>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1953828538" sldId="2147483728"/>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707550390" sldId="2147483729"/>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953808234" sldId="2147483730"/>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2910086944" sldId="2147483731"/>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741876650" sldId="2147483732"/>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2208313874" sldId="2147483733"/>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440660302" sldId="2147483734"/>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3120192437" sldId="2147483735"/>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502545994" sldId="2147483736"/>
          </pc:sldLayoutMkLst>
        </pc:sldLayoutChg>
        <pc:sldLayoutChg chg="add del">
          <pc:chgData name="Senior Pastor" userId="4ae8e2e6-3752-4daa-9e55-3f6ebcaf242a" providerId="ADAL" clId="{6D742B0F-AA6E-497D-8EEC-F2C965CF73A7}" dt="2022-02-09T09:21:51.671" v="75" actId="26606"/>
          <pc:sldLayoutMkLst>
            <pc:docMk/>
            <pc:sldMasterMk cId="3485391397" sldId="2147483738"/>
            <pc:sldLayoutMk cId="3952174222" sldId="2147483737"/>
          </pc:sldLayoutMkLst>
        </pc:sldLayoutChg>
      </pc:sldMasterChg>
      <pc:sldMasterChg chg="add del addSldLayout delSldLayout">
        <pc:chgData name="Senior Pastor" userId="4ae8e2e6-3752-4daa-9e55-3f6ebcaf242a" providerId="ADAL" clId="{6D742B0F-AA6E-497D-8EEC-F2C965CF73A7}" dt="2022-02-09T09:21:33.709" v="69" actId="26606"/>
        <pc:sldMasterMkLst>
          <pc:docMk/>
          <pc:sldMasterMk cId="4079466414" sldId="2147483738"/>
        </pc:sldMasterMkLst>
        <pc:sldLayoutChg chg="add del">
          <pc:chgData name="Senior Pastor" userId="4ae8e2e6-3752-4daa-9e55-3f6ebcaf242a" providerId="ADAL" clId="{6D742B0F-AA6E-497D-8EEC-F2C965CF73A7}" dt="2022-02-09T09:21:33.709" v="69" actId="26606"/>
          <pc:sldLayoutMkLst>
            <pc:docMk/>
            <pc:sldMasterMk cId="4079466414" sldId="2147483738"/>
            <pc:sldLayoutMk cId="1169484547" sldId="2147483727"/>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4113037625" sldId="2147483728"/>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1822648252" sldId="2147483729"/>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2276179644" sldId="2147483730"/>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4268425662" sldId="2147483731"/>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424968754" sldId="2147483732"/>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3459056215" sldId="2147483733"/>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4101569195" sldId="2147483734"/>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2817042355" sldId="2147483735"/>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79030001" sldId="2147483736"/>
          </pc:sldLayoutMkLst>
        </pc:sldLayoutChg>
        <pc:sldLayoutChg chg="add del">
          <pc:chgData name="Senior Pastor" userId="4ae8e2e6-3752-4daa-9e55-3f6ebcaf242a" providerId="ADAL" clId="{6D742B0F-AA6E-497D-8EEC-F2C965CF73A7}" dt="2022-02-09T09:21:33.709" v="69" actId="26606"/>
          <pc:sldLayoutMkLst>
            <pc:docMk/>
            <pc:sldMasterMk cId="4079466414" sldId="2147483738"/>
            <pc:sldLayoutMk cId="31643255" sldId="2147483737"/>
          </pc:sldLayoutMkLst>
        </pc:sldLayoutChg>
      </pc:sldMasterChg>
      <pc:sldMasterChg chg="add del addSldLayout delSldLayout">
        <pc:chgData name="Senior Pastor" userId="4ae8e2e6-3752-4daa-9e55-3f6ebcaf242a" providerId="ADAL" clId="{6D742B0F-AA6E-497D-8EEC-F2C965CF73A7}" dt="2022-02-09T09:21:28.572" v="67" actId="26606"/>
        <pc:sldMasterMkLst>
          <pc:docMk/>
          <pc:sldMasterMk cId="2966480593" sldId="2147483751"/>
        </pc:sldMasterMkLst>
        <pc:sldLayoutChg chg="add del">
          <pc:chgData name="Senior Pastor" userId="4ae8e2e6-3752-4daa-9e55-3f6ebcaf242a" providerId="ADAL" clId="{6D742B0F-AA6E-497D-8EEC-F2C965CF73A7}" dt="2022-02-09T09:21:28.572" v="67" actId="26606"/>
          <pc:sldLayoutMkLst>
            <pc:docMk/>
            <pc:sldMasterMk cId="2966480593" sldId="2147483751"/>
            <pc:sldLayoutMk cId="4235832393" sldId="2147483740"/>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3996947978" sldId="2147483741"/>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3380989510" sldId="2147483742"/>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1680389452" sldId="2147483743"/>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862771007" sldId="2147483744"/>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1369339414" sldId="2147483745"/>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2514614796" sldId="2147483746"/>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2730827737" sldId="2147483747"/>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3504234226" sldId="2147483748"/>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1163843176" sldId="2147483749"/>
          </pc:sldLayoutMkLst>
        </pc:sldLayoutChg>
        <pc:sldLayoutChg chg="add del">
          <pc:chgData name="Senior Pastor" userId="4ae8e2e6-3752-4daa-9e55-3f6ebcaf242a" providerId="ADAL" clId="{6D742B0F-AA6E-497D-8EEC-F2C965CF73A7}" dt="2022-02-09T09:21:28.572" v="67" actId="26606"/>
          <pc:sldLayoutMkLst>
            <pc:docMk/>
            <pc:sldMasterMk cId="2966480593" sldId="2147483751"/>
            <pc:sldLayoutMk cId="2393113761" sldId="2147483750"/>
          </pc:sldLayoutMkLst>
        </pc:sldLayoutChg>
      </pc:sldMasterChg>
      <pc:sldMasterChg chg="add del addSldLayout delSldLayout">
        <pc:chgData name="Senior Pastor" userId="4ae8e2e6-3752-4daa-9e55-3f6ebcaf242a" providerId="ADAL" clId="{6D742B0F-AA6E-497D-8EEC-F2C965CF73A7}" dt="2022-02-09T09:20:09.174" v="43" actId="26606"/>
        <pc:sldMasterMkLst>
          <pc:docMk/>
          <pc:sldMasterMk cId="3231834525" sldId="2147483751"/>
        </pc:sldMasterMkLst>
        <pc:sldLayoutChg chg="add del">
          <pc:chgData name="Senior Pastor" userId="4ae8e2e6-3752-4daa-9e55-3f6ebcaf242a" providerId="ADAL" clId="{6D742B0F-AA6E-497D-8EEC-F2C965CF73A7}" dt="2022-02-09T09:20:09.174" v="43" actId="26606"/>
          <pc:sldLayoutMkLst>
            <pc:docMk/>
            <pc:sldMasterMk cId="3231834525" sldId="2147483751"/>
            <pc:sldLayoutMk cId="1131845636" sldId="2147483740"/>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1534451870" sldId="2147483741"/>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3617251835" sldId="2147483742"/>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440847682" sldId="2147483743"/>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2033339589" sldId="2147483744"/>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1978139990" sldId="2147483745"/>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8223265" sldId="2147483746"/>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1124354164" sldId="2147483747"/>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2789055253" sldId="2147483748"/>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4147502618" sldId="2147483749"/>
          </pc:sldLayoutMkLst>
        </pc:sldLayoutChg>
        <pc:sldLayoutChg chg="add del">
          <pc:chgData name="Senior Pastor" userId="4ae8e2e6-3752-4daa-9e55-3f6ebcaf242a" providerId="ADAL" clId="{6D742B0F-AA6E-497D-8EEC-F2C965CF73A7}" dt="2022-02-09T09:20:09.174" v="43" actId="26606"/>
          <pc:sldLayoutMkLst>
            <pc:docMk/>
            <pc:sldMasterMk cId="3231834525" sldId="2147483751"/>
            <pc:sldLayoutMk cId="3954730788" sldId="2147483750"/>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8CDD78-18B4-4795-9508-D84C25CAF635}"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A653AC44-6727-4F6F-8617-639C2A658142}">
      <dgm:prSet/>
      <dgm:spPr/>
      <dgm:t>
        <a:bodyPr/>
        <a:lstStyle/>
        <a:p>
          <a:r>
            <a:rPr lang="en-GB" baseline="0" dirty="0"/>
            <a:t>The decision to use a black and white contrast in this presentation is intentional as it depicts the struggle going on internally as Christians grapple with the reality of Christ in us versus sinful tendencies in our bodies and souls.</a:t>
          </a:r>
          <a:endParaRPr lang="en-US" dirty="0"/>
        </a:p>
      </dgm:t>
    </dgm:pt>
    <dgm:pt modelId="{66F1EB26-DC5A-4053-9B13-DC19181ACA0E}" type="parTrans" cxnId="{DF29999B-DD27-4045-9127-EB073EB3920F}">
      <dgm:prSet/>
      <dgm:spPr/>
      <dgm:t>
        <a:bodyPr/>
        <a:lstStyle/>
        <a:p>
          <a:endParaRPr lang="en-US"/>
        </a:p>
      </dgm:t>
    </dgm:pt>
    <dgm:pt modelId="{819347D0-7DE0-4A88-A718-A8BE4BF764D2}" type="sibTrans" cxnId="{DF29999B-DD27-4045-9127-EB073EB3920F}">
      <dgm:prSet/>
      <dgm:spPr/>
      <dgm:t>
        <a:bodyPr/>
        <a:lstStyle/>
        <a:p>
          <a:endParaRPr lang="en-US"/>
        </a:p>
      </dgm:t>
    </dgm:pt>
    <dgm:pt modelId="{18ADBFB6-EA7C-476C-B16F-F601A9895B2F}">
      <dgm:prSet/>
      <dgm:spPr/>
      <dgm:t>
        <a:bodyPr/>
        <a:lstStyle/>
        <a:p>
          <a:r>
            <a:rPr lang="en-GB" baseline="0" dirty="0"/>
            <a:t>This wrestling is very real but should not becloud or undermine the reality of our spiritual posture in Christ and the support of the Holy Spirit within us.</a:t>
          </a:r>
          <a:endParaRPr lang="en-US" dirty="0"/>
        </a:p>
      </dgm:t>
    </dgm:pt>
    <dgm:pt modelId="{CB13A713-2C3A-4490-B405-752DE0ABF115}" type="parTrans" cxnId="{FA4AEC3A-8E38-44C4-8EA9-6C1DC5809528}">
      <dgm:prSet/>
      <dgm:spPr/>
      <dgm:t>
        <a:bodyPr/>
        <a:lstStyle/>
        <a:p>
          <a:endParaRPr lang="en-US"/>
        </a:p>
      </dgm:t>
    </dgm:pt>
    <dgm:pt modelId="{407F4FBE-CC73-455E-8000-65FDA3D17055}" type="sibTrans" cxnId="{FA4AEC3A-8E38-44C4-8EA9-6C1DC5809528}">
      <dgm:prSet/>
      <dgm:spPr/>
      <dgm:t>
        <a:bodyPr/>
        <a:lstStyle/>
        <a:p>
          <a:endParaRPr lang="en-US"/>
        </a:p>
      </dgm:t>
    </dgm:pt>
    <dgm:pt modelId="{472943A2-06D8-4EC4-A96A-F3B08EFE2E8D}" type="pres">
      <dgm:prSet presAssocID="{198CDD78-18B4-4795-9508-D84C25CAF635}" presName="vert0" presStyleCnt="0">
        <dgm:presLayoutVars>
          <dgm:dir/>
          <dgm:animOne val="branch"/>
          <dgm:animLvl val="lvl"/>
        </dgm:presLayoutVars>
      </dgm:prSet>
      <dgm:spPr/>
    </dgm:pt>
    <dgm:pt modelId="{E7A87E0D-7A4A-42BB-AA88-6EA1F3DF1B34}" type="pres">
      <dgm:prSet presAssocID="{A653AC44-6727-4F6F-8617-639C2A658142}" presName="thickLine" presStyleLbl="alignNode1" presStyleIdx="0" presStyleCnt="2"/>
      <dgm:spPr/>
    </dgm:pt>
    <dgm:pt modelId="{F02A8253-ECEC-4098-BB28-4449820733E5}" type="pres">
      <dgm:prSet presAssocID="{A653AC44-6727-4F6F-8617-639C2A658142}" presName="horz1" presStyleCnt="0"/>
      <dgm:spPr/>
    </dgm:pt>
    <dgm:pt modelId="{5AD547EB-0810-4C5B-935F-484F9F3E1C0A}" type="pres">
      <dgm:prSet presAssocID="{A653AC44-6727-4F6F-8617-639C2A658142}" presName="tx1" presStyleLbl="revTx" presStyleIdx="0" presStyleCnt="2"/>
      <dgm:spPr/>
    </dgm:pt>
    <dgm:pt modelId="{EC98C0B9-8665-4055-B106-D8A6AE237D14}" type="pres">
      <dgm:prSet presAssocID="{A653AC44-6727-4F6F-8617-639C2A658142}" presName="vert1" presStyleCnt="0"/>
      <dgm:spPr/>
    </dgm:pt>
    <dgm:pt modelId="{33EC39FA-B5BD-4DB3-ACD0-65993F5BB4B3}" type="pres">
      <dgm:prSet presAssocID="{18ADBFB6-EA7C-476C-B16F-F601A9895B2F}" presName="thickLine" presStyleLbl="alignNode1" presStyleIdx="1" presStyleCnt="2"/>
      <dgm:spPr/>
    </dgm:pt>
    <dgm:pt modelId="{EDCC583C-D9DE-4CCE-B583-2110306221A8}" type="pres">
      <dgm:prSet presAssocID="{18ADBFB6-EA7C-476C-B16F-F601A9895B2F}" presName="horz1" presStyleCnt="0"/>
      <dgm:spPr/>
    </dgm:pt>
    <dgm:pt modelId="{2C70EE5B-2878-4179-86AB-8A0739A16E30}" type="pres">
      <dgm:prSet presAssocID="{18ADBFB6-EA7C-476C-B16F-F601A9895B2F}" presName="tx1" presStyleLbl="revTx" presStyleIdx="1" presStyleCnt="2"/>
      <dgm:spPr/>
    </dgm:pt>
    <dgm:pt modelId="{FF036144-1757-4325-8E81-FFD801888F85}" type="pres">
      <dgm:prSet presAssocID="{18ADBFB6-EA7C-476C-B16F-F601A9895B2F}" presName="vert1" presStyleCnt="0"/>
      <dgm:spPr/>
    </dgm:pt>
  </dgm:ptLst>
  <dgm:cxnLst>
    <dgm:cxn modelId="{93F8B11D-3B35-49E6-8773-36D808B89E45}" type="presOf" srcId="{18ADBFB6-EA7C-476C-B16F-F601A9895B2F}" destId="{2C70EE5B-2878-4179-86AB-8A0739A16E30}" srcOrd="0" destOrd="0" presId="urn:microsoft.com/office/officeart/2008/layout/LinedList"/>
    <dgm:cxn modelId="{FA4AEC3A-8E38-44C4-8EA9-6C1DC5809528}" srcId="{198CDD78-18B4-4795-9508-D84C25CAF635}" destId="{18ADBFB6-EA7C-476C-B16F-F601A9895B2F}" srcOrd="1" destOrd="0" parTransId="{CB13A713-2C3A-4490-B405-752DE0ABF115}" sibTransId="{407F4FBE-CC73-455E-8000-65FDA3D17055}"/>
    <dgm:cxn modelId="{DF29999B-DD27-4045-9127-EB073EB3920F}" srcId="{198CDD78-18B4-4795-9508-D84C25CAF635}" destId="{A653AC44-6727-4F6F-8617-639C2A658142}" srcOrd="0" destOrd="0" parTransId="{66F1EB26-DC5A-4053-9B13-DC19181ACA0E}" sibTransId="{819347D0-7DE0-4A88-A718-A8BE4BF764D2}"/>
    <dgm:cxn modelId="{F6AE3FBA-AC42-4B10-B504-F73B29D7CB5C}" type="presOf" srcId="{A653AC44-6727-4F6F-8617-639C2A658142}" destId="{5AD547EB-0810-4C5B-935F-484F9F3E1C0A}" srcOrd="0" destOrd="0" presId="urn:microsoft.com/office/officeart/2008/layout/LinedList"/>
    <dgm:cxn modelId="{E3B6CBFD-1206-4FF1-98B7-8146A7BF997F}" type="presOf" srcId="{198CDD78-18B4-4795-9508-D84C25CAF635}" destId="{472943A2-06D8-4EC4-A96A-F3B08EFE2E8D}" srcOrd="0" destOrd="0" presId="urn:microsoft.com/office/officeart/2008/layout/LinedList"/>
    <dgm:cxn modelId="{E1561D49-D812-4AF8-BAE6-255956991700}" type="presParOf" srcId="{472943A2-06D8-4EC4-A96A-F3B08EFE2E8D}" destId="{E7A87E0D-7A4A-42BB-AA88-6EA1F3DF1B34}" srcOrd="0" destOrd="0" presId="urn:microsoft.com/office/officeart/2008/layout/LinedList"/>
    <dgm:cxn modelId="{47992F22-D8E6-4705-A788-E3D296646186}" type="presParOf" srcId="{472943A2-06D8-4EC4-A96A-F3B08EFE2E8D}" destId="{F02A8253-ECEC-4098-BB28-4449820733E5}" srcOrd="1" destOrd="0" presId="urn:microsoft.com/office/officeart/2008/layout/LinedList"/>
    <dgm:cxn modelId="{552FEF90-2FFF-4BD7-80B9-5820C12264E8}" type="presParOf" srcId="{F02A8253-ECEC-4098-BB28-4449820733E5}" destId="{5AD547EB-0810-4C5B-935F-484F9F3E1C0A}" srcOrd="0" destOrd="0" presId="urn:microsoft.com/office/officeart/2008/layout/LinedList"/>
    <dgm:cxn modelId="{064E0CB4-B6A6-47CE-832A-637127E50615}" type="presParOf" srcId="{F02A8253-ECEC-4098-BB28-4449820733E5}" destId="{EC98C0B9-8665-4055-B106-D8A6AE237D14}" srcOrd="1" destOrd="0" presId="urn:microsoft.com/office/officeart/2008/layout/LinedList"/>
    <dgm:cxn modelId="{5AF98985-9786-4ED0-B1CB-2AAE6D35ABE1}" type="presParOf" srcId="{472943A2-06D8-4EC4-A96A-F3B08EFE2E8D}" destId="{33EC39FA-B5BD-4DB3-ACD0-65993F5BB4B3}" srcOrd="2" destOrd="0" presId="urn:microsoft.com/office/officeart/2008/layout/LinedList"/>
    <dgm:cxn modelId="{FCB737D8-C73D-4036-B6D6-666B925A58AE}" type="presParOf" srcId="{472943A2-06D8-4EC4-A96A-F3B08EFE2E8D}" destId="{EDCC583C-D9DE-4CCE-B583-2110306221A8}" srcOrd="3" destOrd="0" presId="urn:microsoft.com/office/officeart/2008/layout/LinedList"/>
    <dgm:cxn modelId="{E0FCACE2-B2C0-4CB9-B56D-E38F55474659}" type="presParOf" srcId="{EDCC583C-D9DE-4CCE-B583-2110306221A8}" destId="{2C70EE5B-2878-4179-86AB-8A0739A16E30}" srcOrd="0" destOrd="0" presId="urn:microsoft.com/office/officeart/2008/layout/LinedList"/>
    <dgm:cxn modelId="{A70AC74C-FFFE-4055-A21C-78D49B30F0C9}" type="presParOf" srcId="{EDCC583C-D9DE-4CCE-B583-2110306221A8}" destId="{FF036144-1757-4325-8E81-FFD801888F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2937FA-2012-4102-B208-683189B772DF}"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AEA89A66-5221-4010-8247-CB0940D33096}">
      <dgm:prSet/>
      <dgm:spPr/>
      <dgm:t>
        <a:bodyPr/>
        <a:lstStyle/>
        <a:p>
          <a:r>
            <a:rPr lang="en-GB" baseline="0"/>
            <a:t>Religion versus Relationship</a:t>
          </a:r>
          <a:endParaRPr lang="en-US"/>
        </a:p>
      </dgm:t>
    </dgm:pt>
    <dgm:pt modelId="{2BB5D193-8F23-45D2-A69D-09A9E3970BCF}" type="parTrans" cxnId="{010EDE2F-04C4-4024-A584-D096C82E275E}">
      <dgm:prSet/>
      <dgm:spPr/>
      <dgm:t>
        <a:bodyPr/>
        <a:lstStyle/>
        <a:p>
          <a:endParaRPr lang="en-US"/>
        </a:p>
      </dgm:t>
    </dgm:pt>
    <dgm:pt modelId="{38E19305-D7FF-455A-9DB6-56CC0986DBF4}" type="sibTrans" cxnId="{010EDE2F-04C4-4024-A584-D096C82E275E}">
      <dgm:prSet/>
      <dgm:spPr/>
      <dgm:t>
        <a:bodyPr/>
        <a:lstStyle/>
        <a:p>
          <a:endParaRPr lang="en-US"/>
        </a:p>
      </dgm:t>
    </dgm:pt>
    <dgm:pt modelId="{9C263F0C-7BA9-4D5A-89A8-7CF0E86D6509}">
      <dgm:prSet/>
      <dgm:spPr/>
      <dgm:t>
        <a:bodyPr/>
        <a:lstStyle/>
        <a:p>
          <a:r>
            <a:rPr lang="en-GB" baseline="0"/>
            <a:t>Go to Church but don’t have the Word</a:t>
          </a:r>
          <a:endParaRPr lang="en-US"/>
        </a:p>
      </dgm:t>
    </dgm:pt>
    <dgm:pt modelId="{35171BE7-A7F4-47F1-9FA4-52E1994375E4}" type="parTrans" cxnId="{982D03DD-9B04-455A-BD23-67F1897AC1A4}">
      <dgm:prSet/>
      <dgm:spPr/>
      <dgm:t>
        <a:bodyPr/>
        <a:lstStyle/>
        <a:p>
          <a:endParaRPr lang="en-US"/>
        </a:p>
      </dgm:t>
    </dgm:pt>
    <dgm:pt modelId="{44C6E643-EB8C-4A4E-A5A7-1FABFA71F332}" type="sibTrans" cxnId="{982D03DD-9B04-455A-BD23-67F1897AC1A4}">
      <dgm:prSet/>
      <dgm:spPr/>
      <dgm:t>
        <a:bodyPr/>
        <a:lstStyle/>
        <a:p>
          <a:endParaRPr lang="en-US"/>
        </a:p>
      </dgm:t>
    </dgm:pt>
    <dgm:pt modelId="{D88173E3-D911-4EEB-873D-7872D380CDF3}">
      <dgm:prSet/>
      <dgm:spPr/>
      <dgm:t>
        <a:bodyPr/>
        <a:lstStyle/>
        <a:p>
          <a:r>
            <a:rPr lang="en-GB" baseline="0"/>
            <a:t>Superstitious and open to many fears and deception</a:t>
          </a:r>
          <a:endParaRPr lang="en-US"/>
        </a:p>
      </dgm:t>
    </dgm:pt>
    <dgm:pt modelId="{2DD31803-0801-4A4B-8FEF-54724E2C949C}" type="parTrans" cxnId="{242C68D4-F4E0-408C-AACB-915646EE453A}">
      <dgm:prSet/>
      <dgm:spPr/>
      <dgm:t>
        <a:bodyPr/>
        <a:lstStyle/>
        <a:p>
          <a:endParaRPr lang="en-US"/>
        </a:p>
      </dgm:t>
    </dgm:pt>
    <dgm:pt modelId="{90FB470D-A10C-4049-8D4E-FDECD5C720CA}" type="sibTrans" cxnId="{242C68D4-F4E0-408C-AACB-915646EE453A}">
      <dgm:prSet/>
      <dgm:spPr/>
      <dgm:t>
        <a:bodyPr/>
        <a:lstStyle/>
        <a:p>
          <a:endParaRPr lang="en-US"/>
        </a:p>
      </dgm:t>
    </dgm:pt>
    <dgm:pt modelId="{C10B011B-BF8F-4D68-A92C-AE3FFA959374}">
      <dgm:prSet/>
      <dgm:spPr/>
      <dgm:t>
        <a:bodyPr/>
        <a:lstStyle/>
        <a:p>
          <a:r>
            <a:rPr lang="en-GB" baseline="0"/>
            <a:t>Mental breakdown</a:t>
          </a:r>
          <a:endParaRPr lang="en-US"/>
        </a:p>
      </dgm:t>
    </dgm:pt>
    <dgm:pt modelId="{97E5B368-83C5-461E-8885-583FD82E97E2}" type="parTrans" cxnId="{7E2238DD-A68E-4A0B-92A9-D48E2AE11701}">
      <dgm:prSet/>
      <dgm:spPr/>
      <dgm:t>
        <a:bodyPr/>
        <a:lstStyle/>
        <a:p>
          <a:endParaRPr lang="en-US"/>
        </a:p>
      </dgm:t>
    </dgm:pt>
    <dgm:pt modelId="{9EE70251-00D9-43CD-946E-67DA987C423E}" type="sibTrans" cxnId="{7E2238DD-A68E-4A0B-92A9-D48E2AE11701}">
      <dgm:prSet/>
      <dgm:spPr/>
      <dgm:t>
        <a:bodyPr/>
        <a:lstStyle/>
        <a:p>
          <a:endParaRPr lang="en-US"/>
        </a:p>
      </dgm:t>
    </dgm:pt>
    <dgm:pt modelId="{D75601DD-F774-434D-B4BA-E2199B79378E}">
      <dgm:prSet/>
      <dgm:spPr/>
      <dgm:t>
        <a:bodyPr/>
        <a:lstStyle/>
        <a:p>
          <a:r>
            <a:rPr lang="en-GB" baseline="0"/>
            <a:t>Lifestyle opens doors for the enemy</a:t>
          </a:r>
          <a:endParaRPr lang="en-US"/>
        </a:p>
      </dgm:t>
    </dgm:pt>
    <dgm:pt modelId="{7A163262-03A0-42C0-B334-5A1E2CBBCCBC}" type="parTrans" cxnId="{F25DF957-E38C-4B59-A6D9-5EEE3770C1FD}">
      <dgm:prSet/>
      <dgm:spPr/>
      <dgm:t>
        <a:bodyPr/>
        <a:lstStyle/>
        <a:p>
          <a:endParaRPr lang="en-US"/>
        </a:p>
      </dgm:t>
    </dgm:pt>
    <dgm:pt modelId="{5A044B2A-2474-40AB-9F4A-45FB5C826D75}" type="sibTrans" cxnId="{F25DF957-E38C-4B59-A6D9-5EEE3770C1FD}">
      <dgm:prSet/>
      <dgm:spPr/>
      <dgm:t>
        <a:bodyPr/>
        <a:lstStyle/>
        <a:p>
          <a:endParaRPr lang="en-US"/>
        </a:p>
      </dgm:t>
    </dgm:pt>
    <dgm:pt modelId="{E02B1DDB-C103-4CC4-B3D9-B07CAA753216}">
      <dgm:prSet/>
      <dgm:spPr/>
      <dgm:t>
        <a:bodyPr/>
        <a:lstStyle/>
        <a:p>
          <a:r>
            <a:rPr lang="en-GB" baseline="0"/>
            <a:t>Do not know their authority and being bullied by demons</a:t>
          </a:r>
          <a:endParaRPr lang="en-US"/>
        </a:p>
      </dgm:t>
    </dgm:pt>
    <dgm:pt modelId="{515E56B3-93ED-45F7-A5E0-2B7068719C8D}" type="parTrans" cxnId="{1C4C3E69-8980-4B7B-93D0-7B7A4D91DB26}">
      <dgm:prSet/>
      <dgm:spPr/>
      <dgm:t>
        <a:bodyPr/>
        <a:lstStyle/>
        <a:p>
          <a:endParaRPr lang="en-US"/>
        </a:p>
      </dgm:t>
    </dgm:pt>
    <dgm:pt modelId="{5A0E7066-6057-43A8-B18B-8C0B1AB56B5F}" type="sibTrans" cxnId="{1C4C3E69-8980-4B7B-93D0-7B7A4D91DB26}">
      <dgm:prSet/>
      <dgm:spPr/>
      <dgm:t>
        <a:bodyPr/>
        <a:lstStyle/>
        <a:p>
          <a:endParaRPr lang="en-US"/>
        </a:p>
      </dgm:t>
    </dgm:pt>
    <dgm:pt modelId="{96D36CCF-F8E8-4016-9E13-05CA81CA1F5C}">
      <dgm:prSet/>
      <dgm:spPr/>
      <dgm:t>
        <a:bodyPr/>
        <a:lstStyle/>
        <a:p>
          <a:r>
            <a:rPr lang="en-GB" baseline="0"/>
            <a:t>Some do need prayer and deliverance</a:t>
          </a:r>
          <a:endParaRPr lang="en-US"/>
        </a:p>
      </dgm:t>
    </dgm:pt>
    <dgm:pt modelId="{B72C4220-5E61-455E-8FD7-F573922A71B6}" type="parTrans" cxnId="{0AA8EEB7-095B-400C-BDBA-D920A0A1B8C0}">
      <dgm:prSet/>
      <dgm:spPr/>
      <dgm:t>
        <a:bodyPr/>
        <a:lstStyle/>
        <a:p>
          <a:endParaRPr lang="en-US"/>
        </a:p>
      </dgm:t>
    </dgm:pt>
    <dgm:pt modelId="{693FF234-9EEA-4537-8EFC-5E745A0AA7C2}" type="sibTrans" cxnId="{0AA8EEB7-095B-400C-BDBA-D920A0A1B8C0}">
      <dgm:prSet/>
      <dgm:spPr/>
      <dgm:t>
        <a:bodyPr/>
        <a:lstStyle/>
        <a:p>
          <a:endParaRPr lang="en-US"/>
        </a:p>
      </dgm:t>
    </dgm:pt>
    <dgm:pt modelId="{E633F982-E202-4444-BCB7-70100D938DD2}" type="pres">
      <dgm:prSet presAssocID="{762937FA-2012-4102-B208-683189B772DF}" presName="vert0" presStyleCnt="0">
        <dgm:presLayoutVars>
          <dgm:dir/>
          <dgm:animOne val="branch"/>
          <dgm:animLvl val="lvl"/>
        </dgm:presLayoutVars>
      </dgm:prSet>
      <dgm:spPr/>
    </dgm:pt>
    <dgm:pt modelId="{628D713C-24CC-4203-8937-C1CACC3999EF}" type="pres">
      <dgm:prSet presAssocID="{AEA89A66-5221-4010-8247-CB0940D33096}" presName="thickLine" presStyleLbl="alignNode1" presStyleIdx="0" presStyleCnt="7"/>
      <dgm:spPr/>
    </dgm:pt>
    <dgm:pt modelId="{8D854712-F46A-42C7-8436-80B29E4472CB}" type="pres">
      <dgm:prSet presAssocID="{AEA89A66-5221-4010-8247-CB0940D33096}" presName="horz1" presStyleCnt="0"/>
      <dgm:spPr/>
    </dgm:pt>
    <dgm:pt modelId="{06657F36-1637-4621-AFC9-6DF63A031B07}" type="pres">
      <dgm:prSet presAssocID="{AEA89A66-5221-4010-8247-CB0940D33096}" presName="tx1" presStyleLbl="revTx" presStyleIdx="0" presStyleCnt="7"/>
      <dgm:spPr/>
    </dgm:pt>
    <dgm:pt modelId="{21B80586-96C8-4F50-AA06-D681548D660E}" type="pres">
      <dgm:prSet presAssocID="{AEA89A66-5221-4010-8247-CB0940D33096}" presName="vert1" presStyleCnt="0"/>
      <dgm:spPr/>
    </dgm:pt>
    <dgm:pt modelId="{DF51AAF2-AB1C-4350-A89B-C1DF5F9CFC39}" type="pres">
      <dgm:prSet presAssocID="{9C263F0C-7BA9-4D5A-89A8-7CF0E86D6509}" presName="thickLine" presStyleLbl="alignNode1" presStyleIdx="1" presStyleCnt="7"/>
      <dgm:spPr/>
    </dgm:pt>
    <dgm:pt modelId="{8B73A234-1776-48C4-A3F1-6BEC45FFBE0F}" type="pres">
      <dgm:prSet presAssocID="{9C263F0C-7BA9-4D5A-89A8-7CF0E86D6509}" presName="horz1" presStyleCnt="0"/>
      <dgm:spPr/>
    </dgm:pt>
    <dgm:pt modelId="{460ECE92-5A4E-495D-955D-2B395E740D81}" type="pres">
      <dgm:prSet presAssocID="{9C263F0C-7BA9-4D5A-89A8-7CF0E86D6509}" presName="tx1" presStyleLbl="revTx" presStyleIdx="1" presStyleCnt="7"/>
      <dgm:spPr/>
    </dgm:pt>
    <dgm:pt modelId="{2E5215D5-58F9-4337-8E43-7851F318D9D4}" type="pres">
      <dgm:prSet presAssocID="{9C263F0C-7BA9-4D5A-89A8-7CF0E86D6509}" presName="vert1" presStyleCnt="0"/>
      <dgm:spPr/>
    </dgm:pt>
    <dgm:pt modelId="{AA61B986-E9BC-4AE1-9A89-3C35A0ECA841}" type="pres">
      <dgm:prSet presAssocID="{D88173E3-D911-4EEB-873D-7872D380CDF3}" presName="thickLine" presStyleLbl="alignNode1" presStyleIdx="2" presStyleCnt="7"/>
      <dgm:spPr/>
    </dgm:pt>
    <dgm:pt modelId="{BBD52669-23C5-4158-9DF1-2C611B898DB2}" type="pres">
      <dgm:prSet presAssocID="{D88173E3-D911-4EEB-873D-7872D380CDF3}" presName="horz1" presStyleCnt="0"/>
      <dgm:spPr/>
    </dgm:pt>
    <dgm:pt modelId="{08D93C83-5544-4FE0-9ECB-8C781DAAF469}" type="pres">
      <dgm:prSet presAssocID="{D88173E3-D911-4EEB-873D-7872D380CDF3}" presName="tx1" presStyleLbl="revTx" presStyleIdx="2" presStyleCnt="7"/>
      <dgm:spPr/>
    </dgm:pt>
    <dgm:pt modelId="{99E94751-BD46-4201-9983-5E0351C4E8A4}" type="pres">
      <dgm:prSet presAssocID="{D88173E3-D911-4EEB-873D-7872D380CDF3}" presName="vert1" presStyleCnt="0"/>
      <dgm:spPr/>
    </dgm:pt>
    <dgm:pt modelId="{C9F33345-14F0-4FCB-AFCF-BF9D4F04D17A}" type="pres">
      <dgm:prSet presAssocID="{C10B011B-BF8F-4D68-A92C-AE3FFA959374}" presName="thickLine" presStyleLbl="alignNode1" presStyleIdx="3" presStyleCnt="7"/>
      <dgm:spPr/>
    </dgm:pt>
    <dgm:pt modelId="{A253476A-39A0-45C6-9950-2EFD4572B374}" type="pres">
      <dgm:prSet presAssocID="{C10B011B-BF8F-4D68-A92C-AE3FFA959374}" presName="horz1" presStyleCnt="0"/>
      <dgm:spPr/>
    </dgm:pt>
    <dgm:pt modelId="{0FCBECF2-CF9F-4ACF-B9B6-30E19A5B2360}" type="pres">
      <dgm:prSet presAssocID="{C10B011B-BF8F-4D68-A92C-AE3FFA959374}" presName="tx1" presStyleLbl="revTx" presStyleIdx="3" presStyleCnt="7"/>
      <dgm:spPr/>
    </dgm:pt>
    <dgm:pt modelId="{C8F95CE5-20CC-4178-875E-4BBE03AF2F0F}" type="pres">
      <dgm:prSet presAssocID="{C10B011B-BF8F-4D68-A92C-AE3FFA959374}" presName="vert1" presStyleCnt="0"/>
      <dgm:spPr/>
    </dgm:pt>
    <dgm:pt modelId="{AE02A2F0-4D22-404C-A874-0FC6B1EE17A7}" type="pres">
      <dgm:prSet presAssocID="{D75601DD-F774-434D-B4BA-E2199B79378E}" presName="thickLine" presStyleLbl="alignNode1" presStyleIdx="4" presStyleCnt="7"/>
      <dgm:spPr/>
    </dgm:pt>
    <dgm:pt modelId="{AA698643-4C46-476E-8F09-9E288AA4C630}" type="pres">
      <dgm:prSet presAssocID="{D75601DD-F774-434D-B4BA-E2199B79378E}" presName="horz1" presStyleCnt="0"/>
      <dgm:spPr/>
    </dgm:pt>
    <dgm:pt modelId="{AD8AAC57-8702-45FE-91A2-19AA1E959C24}" type="pres">
      <dgm:prSet presAssocID="{D75601DD-F774-434D-B4BA-E2199B79378E}" presName="tx1" presStyleLbl="revTx" presStyleIdx="4" presStyleCnt="7"/>
      <dgm:spPr/>
    </dgm:pt>
    <dgm:pt modelId="{AE743C57-A23B-4E8B-9C12-7ACBAE4865EB}" type="pres">
      <dgm:prSet presAssocID="{D75601DD-F774-434D-B4BA-E2199B79378E}" presName="vert1" presStyleCnt="0"/>
      <dgm:spPr/>
    </dgm:pt>
    <dgm:pt modelId="{36C118E0-7BF1-473B-AF60-33E0FE6141A3}" type="pres">
      <dgm:prSet presAssocID="{E02B1DDB-C103-4CC4-B3D9-B07CAA753216}" presName="thickLine" presStyleLbl="alignNode1" presStyleIdx="5" presStyleCnt="7"/>
      <dgm:spPr/>
    </dgm:pt>
    <dgm:pt modelId="{A1F08806-7AD4-4FC9-B942-354C4EBD41BE}" type="pres">
      <dgm:prSet presAssocID="{E02B1DDB-C103-4CC4-B3D9-B07CAA753216}" presName="horz1" presStyleCnt="0"/>
      <dgm:spPr/>
    </dgm:pt>
    <dgm:pt modelId="{B604BCA5-396A-42A6-978A-3089A1117545}" type="pres">
      <dgm:prSet presAssocID="{E02B1DDB-C103-4CC4-B3D9-B07CAA753216}" presName="tx1" presStyleLbl="revTx" presStyleIdx="5" presStyleCnt="7"/>
      <dgm:spPr/>
    </dgm:pt>
    <dgm:pt modelId="{3EA1235D-177F-429C-A3E3-6F0634B524B7}" type="pres">
      <dgm:prSet presAssocID="{E02B1DDB-C103-4CC4-B3D9-B07CAA753216}" presName="vert1" presStyleCnt="0"/>
      <dgm:spPr/>
    </dgm:pt>
    <dgm:pt modelId="{60A75A0D-9810-43F0-9193-04450C5246F0}" type="pres">
      <dgm:prSet presAssocID="{96D36CCF-F8E8-4016-9E13-05CA81CA1F5C}" presName="thickLine" presStyleLbl="alignNode1" presStyleIdx="6" presStyleCnt="7"/>
      <dgm:spPr/>
    </dgm:pt>
    <dgm:pt modelId="{53B92A60-574A-4E5B-A513-38E3F55BD9F8}" type="pres">
      <dgm:prSet presAssocID="{96D36CCF-F8E8-4016-9E13-05CA81CA1F5C}" presName="horz1" presStyleCnt="0"/>
      <dgm:spPr/>
    </dgm:pt>
    <dgm:pt modelId="{CB08FDD6-4459-4812-8A8D-CA6B46302387}" type="pres">
      <dgm:prSet presAssocID="{96D36CCF-F8E8-4016-9E13-05CA81CA1F5C}" presName="tx1" presStyleLbl="revTx" presStyleIdx="6" presStyleCnt="7"/>
      <dgm:spPr/>
    </dgm:pt>
    <dgm:pt modelId="{9FEFCFFE-2395-4180-9016-624344EC2681}" type="pres">
      <dgm:prSet presAssocID="{96D36CCF-F8E8-4016-9E13-05CA81CA1F5C}" presName="vert1" presStyleCnt="0"/>
      <dgm:spPr/>
    </dgm:pt>
  </dgm:ptLst>
  <dgm:cxnLst>
    <dgm:cxn modelId="{337E031D-E784-4C35-8978-517ED801FDA3}" type="presOf" srcId="{AEA89A66-5221-4010-8247-CB0940D33096}" destId="{06657F36-1637-4621-AFC9-6DF63A031B07}" srcOrd="0" destOrd="0" presId="urn:microsoft.com/office/officeart/2008/layout/LinedList"/>
    <dgm:cxn modelId="{010EDE2F-04C4-4024-A584-D096C82E275E}" srcId="{762937FA-2012-4102-B208-683189B772DF}" destId="{AEA89A66-5221-4010-8247-CB0940D33096}" srcOrd="0" destOrd="0" parTransId="{2BB5D193-8F23-45D2-A69D-09A9E3970BCF}" sibTransId="{38E19305-D7FF-455A-9DB6-56CC0986DBF4}"/>
    <dgm:cxn modelId="{A3E12039-EE6A-4F5A-BD1A-9ADB697D4491}" type="presOf" srcId="{C10B011B-BF8F-4D68-A92C-AE3FFA959374}" destId="{0FCBECF2-CF9F-4ACF-B9B6-30E19A5B2360}" srcOrd="0" destOrd="0" presId="urn:microsoft.com/office/officeart/2008/layout/LinedList"/>
    <dgm:cxn modelId="{1C4C3E69-8980-4B7B-93D0-7B7A4D91DB26}" srcId="{762937FA-2012-4102-B208-683189B772DF}" destId="{E02B1DDB-C103-4CC4-B3D9-B07CAA753216}" srcOrd="5" destOrd="0" parTransId="{515E56B3-93ED-45F7-A5E0-2B7068719C8D}" sibTransId="{5A0E7066-6057-43A8-B18B-8C0B1AB56B5F}"/>
    <dgm:cxn modelId="{F25DF957-E38C-4B59-A6D9-5EEE3770C1FD}" srcId="{762937FA-2012-4102-B208-683189B772DF}" destId="{D75601DD-F774-434D-B4BA-E2199B79378E}" srcOrd="4" destOrd="0" parTransId="{7A163262-03A0-42C0-B334-5A1E2CBBCCBC}" sibTransId="{5A044B2A-2474-40AB-9F4A-45FB5C826D75}"/>
    <dgm:cxn modelId="{F2224895-CC3B-4B02-8EF1-400B74AAF2E7}" type="presOf" srcId="{96D36CCF-F8E8-4016-9E13-05CA81CA1F5C}" destId="{CB08FDD6-4459-4812-8A8D-CA6B46302387}" srcOrd="0" destOrd="0" presId="urn:microsoft.com/office/officeart/2008/layout/LinedList"/>
    <dgm:cxn modelId="{A20CC49A-378F-4D53-BC2D-5DC01D2BD644}" type="presOf" srcId="{E02B1DDB-C103-4CC4-B3D9-B07CAA753216}" destId="{B604BCA5-396A-42A6-978A-3089A1117545}" srcOrd="0" destOrd="0" presId="urn:microsoft.com/office/officeart/2008/layout/LinedList"/>
    <dgm:cxn modelId="{9C9A49A8-902E-4AE4-8569-4A5AB711FE19}" type="presOf" srcId="{9C263F0C-7BA9-4D5A-89A8-7CF0E86D6509}" destId="{460ECE92-5A4E-495D-955D-2B395E740D81}" srcOrd="0" destOrd="0" presId="urn:microsoft.com/office/officeart/2008/layout/LinedList"/>
    <dgm:cxn modelId="{68D2F1B5-D329-4AA6-8A13-3ACF5E12C4FB}" type="presOf" srcId="{D75601DD-F774-434D-B4BA-E2199B79378E}" destId="{AD8AAC57-8702-45FE-91A2-19AA1E959C24}" srcOrd="0" destOrd="0" presId="urn:microsoft.com/office/officeart/2008/layout/LinedList"/>
    <dgm:cxn modelId="{0AA8EEB7-095B-400C-BDBA-D920A0A1B8C0}" srcId="{762937FA-2012-4102-B208-683189B772DF}" destId="{96D36CCF-F8E8-4016-9E13-05CA81CA1F5C}" srcOrd="6" destOrd="0" parTransId="{B72C4220-5E61-455E-8FD7-F573922A71B6}" sibTransId="{693FF234-9EEA-4537-8EFC-5E745A0AA7C2}"/>
    <dgm:cxn modelId="{9EFF25D3-CDD7-4BBF-BE95-F96FC4C9BD55}" type="presOf" srcId="{762937FA-2012-4102-B208-683189B772DF}" destId="{E633F982-E202-4444-BCB7-70100D938DD2}" srcOrd="0" destOrd="0" presId="urn:microsoft.com/office/officeart/2008/layout/LinedList"/>
    <dgm:cxn modelId="{242C68D4-F4E0-408C-AACB-915646EE453A}" srcId="{762937FA-2012-4102-B208-683189B772DF}" destId="{D88173E3-D911-4EEB-873D-7872D380CDF3}" srcOrd="2" destOrd="0" parTransId="{2DD31803-0801-4A4B-8FEF-54724E2C949C}" sibTransId="{90FB470D-A10C-4049-8D4E-FDECD5C720CA}"/>
    <dgm:cxn modelId="{982D03DD-9B04-455A-BD23-67F1897AC1A4}" srcId="{762937FA-2012-4102-B208-683189B772DF}" destId="{9C263F0C-7BA9-4D5A-89A8-7CF0E86D6509}" srcOrd="1" destOrd="0" parTransId="{35171BE7-A7F4-47F1-9FA4-52E1994375E4}" sibTransId="{44C6E643-EB8C-4A4E-A5A7-1FABFA71F332}"/>
    <dgm:cxn modelId="{7E2238DD-A68E-4A0B-92A9-D48E2AE11701}" srcId="{762937FA-2012-4102-B208-683189B772DF}" destId="{C10B011B-BF8F-4D68-A92C-AE3FFA959374}" srcOrd="3" destOrd="0" parTransId="{97E5B368-83C5-461E-8885-583FD82E97E2}" sibTransId="{9EE70251-00D9-43CD-946E-67DA987C423E}"/>
    <dgm:cxn modelId="{63FE09F5-9592-42BA-9B97-FC23F537EE3D}" type="presOf" srcId="{D88173E3-D911-4EEB-873D-7872D380CDF3}" destId="{08D93C83-5544-4FE0-9ECB-8C781DAAF469}" srcOrd="0" destOrd="0" presId="urn:microsoft.com/office/officeart/2008/layout/LinedList"/>
    <dgm:cxn modelId="{B6EBD756-03EA-4A3E-A778-A746E35133F3}" type="presParOf" srcId="{E633F982-E202-4444-BCB7-70100D938DD2}" destId="{628D713C-24CC-4203-8937-C1CACC3999EF}" srcOrd="0" destOrd="0" presId="urn:microsoft.com/office/officeart/2008/layout/LinedList"/>
    <dgm:cxn modelId="{E235A338-1357-4FBB-A550-71C487EBA130}" type="presParOf" srcId="{E633F982-E202-4444-BCB7-70100D938DD2}" destId="{8D854712-F46A-42C7-8436-80B29E4472CB}" srcOrd="1" destOrd="0" presId="urn:microsoft.com/office/officeart/2008/layout/LinedList"/>
    <dgm:cxn modelId="{DE971F77-CBE9-4BCC-A623-D6BB9B25CEF9}" type="presParOf" srcId="{8D854712-F46A-42C7-8436-80B29E4472CB}" destId="{06657F36-1637-4621-AFC9-6DF63A031B07}" srcOrd="0" destOrd="0" presId="urn:microsoft.com/office/officeart/2008/layout/LinedList"/>
    <dgm:cxn modelId="{32C1D5A7-9C2C-4A53-A5FF-C538216064D8}" type="presParOf" srcId="{8D854712-F46A-42C7-8436-80B29E4472CB}" destId="{21B80586-96C8-4F50-AA06-D681548D660E}" srcOrd="1" destOrd="0" presId="urn:microsoft.com/office/officeart/2008/layout/LinedList"/>
    <dgm:cxn modelId="{EA999E11-8BD0-4349-8EBE-000F20632C54}" type="presParOf" srcId="{E633F982-E202-4444-BCB7-70100D938DD2}" destId="{DF51AAF2-AB1C-4350-A89B-C1DF5F9CFC39}" srcOrd="2" destOrd="0" presId="urn:microsoft.com/office/officeart/2008/layout/LinedList"/>
    <dgm:cxn modelId="{32EC105B-7286-4B7A-B668-A58FBC8FCCDD}" type="presParOf" srcId="{E633F982-E202-4444-BCB7-70100D938DD2}" destId="{8B73A234-1776-48C4-A3F1-6BEC45FFBE0F}" srcOrd="3" destOrd="0" presId="urn:microsoft.com/office/officeart/2008/layout/LinedList"/>
    <dgm:cxn modelId="{729F7543-363A-4F22-9DE4-E4ECCB3CD0AA}" type="presParOf" srcId="{8B73A234-1776-48C4-A3F1-6BEC45FFBE0F}" destId="{460ECE92-5A4E-495D-955D-2B395E740D81}" srcOrd="0" destOrd="0" presId="urn:microsoft.com/office/officeart/2008/layout/LinedList"/>
    <dgm:cxn modelId="{A1C276DB-91D7-47B1-96D1-5680CC09DD97}" type="presParOf" srcId="{8B73A234-1776-48C4-A3F1-6BEC45FFBE0F}" destId="{2E5215D5-58F9-4337-8E43-7851F318D9D4}" srcOrd="1" destOrd="0" presId="urn:microsoft.com/office/officeart/2008/layout/LinedList"/>
    <dgm:cxn modelId="{80EF6DD6-7712-4138-8284-2E7247D711E6}" type="presParOf" srcId="{E633F982-E202-4444-BCB7-70100D938DD2}" destId="{AA61B986-E9BC-4AE1-9A89-3C35A0ECA841}" srcOrd="4" destOrd="0" presId="urn:microsoft.com/office/officeart/2008/layout/LinedList"/>
    <dgm:cxn modelId="{A891CB4B-F3C4-43C4-B562-7F7714B122B9}" type="presParOf" srcId="{E633F982-E202-4444-BCB7-70100D938DD2}" destId="{BBD52669-23C5-4158-9DF1-2C611B898DB2}" srcOrd="5" destOrd="0" presId="urn:microsoft.com/office/officeart/2008/layout/LinedList"/>
    <dgm:cxn modelId="{8F250241-AC2D-4042-86D7-6B36FC3AB760}" type="presParOf" srcId="{BBD52669-23C5-4158-9DF1-2C611B898DB2}" destId="{08D93C83-5544-4FE0-9ECB-8C781DAAF469}" srcOrd="0" destOrd="0" presId="urn:microsoft.com/office/officeart/2008/layout/LinedList"/>
    <dgm:cxn modelId="{83F2F3E7-89C9-4EE4-B8FB-ED8F4F7BB90D}" type="presParOf" srcId="{BBD52669-23C5-4158-9DF1-2C611B898DB2}" destId="{99E94751-BD46-4201-9983-5E0351C4E8A4}" srcOrd="1" destOrd="0" presId="urn:microsoft.com/office/officeart/2008/layout/LinedList"/>
    <dgm:cxn modelId="{3BD36D0C-4446-459D-8182-07DA894EC9C5}" type="presParOf" srcId="{E633F982-E202-4444-BCB7-70100D938DD2}" destId="{C9F33345-14F0-4FCB-AFCF-BF9D4F04D17A}" srcOrd="6" destOrd="0" presId="urn:microsoft.com/office/officeart/2008/layout/LinedList"/>
    <dgm:cxn modelId="{7DCEAAE0-FDF8-44F5-9D21-5D89431ED2C9}" type="presParOf" srcId="{E633F982-E202-4444-BCB7-70100D938DD2}" destId="{A253476A-39A0-45C6-9950-2EFD4572B374}" srcOrd="7" destOrd="0" presId="urn:microsoft.com/office/officeart/2008/layout/LinedList"/>
    <dgm:cxn modelId="{AB126005-CDCC-4CE5-B5D5-462D22032BF1}" type="presParOf" srcId="{A253476A-39A0-45C6-9950-2EFD4572B374}" destId="{0FCBECF2-CF9F-4ACF-B9B6-30E19A5B2360}" srcOrd="0" destOrd="0" presId="urn:microsoft.com/office/officeart/2008/layout/LinedList"/>
    <dgm:cxn modelId="{F0B8DB37-9DCB-4E97-8B0E-CAAAF098513A}" type="presParOf" srcId="{A253476A-39A0-45C6-9950-2EFD4572B374}" destId="{C8F95CE5-20CC-4178-875E-4BBE03AF2F0F}" srcOrd="1" destOrd="0" presId="urn:microsoft.com/office/officeart/2008/layout/LinedList"/>
    <dgm:cxn modelId="{00287B9E-7D57-47A3-9564-F900AD392818}" type="presParOf" srcId="{E633F982-E202-4444-BCB7-70100D938DD2}" destId="{AE02A2F0-4D22-404C-A874-0FC6B1EE17A7}" srcOrd="8" destOrd="0" presId="urn:microsoft.com/office/officeart/2008/layout/LinedList"/>
    <dgm:cxn modelId="{5621E5ED-52CD-4B3B-B43F-5502F9C71CCB}" type="presParOf" srcId="{E633F982-E202-4444-BCB7-70100D938DD2}" destId="{AA698643-4C46-476E-8F09-9E288AA4C630}" srcOrd="9" destOrd="0" presId="urn:microsoft.com/office/officeart/2008/layout/LinedList"/>
    <dgm:cxn modelId="{FE1B7435-CB84-48AA-99A8-7A139BEC2BA7}" type="presParOf" srcId="{AA698643-4C46-476E-8F09-9E288AA4C630}" destId="{AD8AAC57-8702-45FE-91A2-19AA1E959C24}" srcOrd="0" destOrd="0" presId="urn:microsoft.com/office/officeart/2008/layout/LinedList"/>
    <dgm:cxn modelId="{2BD006FB-E2D2-4994-AB36-61C32BC9B36D}" type="presParOf" srcId="{AA698643-4C46-476E-8F09-9E288AA4C630}" destId="{AE743C57-A23B-4E8B-9C12-7ACBAE4865EB}" srcOrd="1" destOrd="0" presId="urn:microsoft.com/office/officeart/2008/layout/LinedList"/>
    <dgm:cxn modelId="{732B3856-D068-449A-8657-D7C72F9A1A8C}" type="presParOf" srcId="{E633F982-E202-4444-BCB7-70100D938DD2}" destId="{36C118E0-7BF1-473B-AF60-33E0FE6141A3}" srcOrd="10" destOrd="0" presId="urn:microsoft.com/office/officeart/2008/layout/LinedList"/>
    <dgm:cxn modelId="{0C8035B6-A440-4322-A696-BACA72EFB93F}" type="presParOf" srcId="{E633F982-E202-4444-BCB7-70100D938DD2}" destId="{A1F08806-7AD4-4FC9-B942-354C4EBD41BE}" srcOrd="11" destOrd="0" presId="urn:microsoft.com/office/officeart/2008/layout/LinedList"/>
    <dgm:cxn modelId="{EBD6CDD0-F0D7-41B7-A858-4BD4C8B17CDB}" type="presParOf" srcId="{A1F08806-7AD4-4FC9-B942-354C4EBD41BE}" destId="{B604BCA5-396A-42A6-978A-3089A1117545}" srcOrd="0" destOrd="0" presId="urn:microsoft.com/office/officeart/2008/layout/LinedList"/>
    <dgm:cxn modelId="{B1B13EE2-A663-4CD4-BBAA-CF31FD583AC7}" type="presParOf" srcId="{A1F08806-7AD4-4FC9-B942-354C4EBD41BE}" destId="{3EA1235D-177F-429C-A3E3-6F0634B524B7}" srcOrd="1" destOrd="0" presId="urn:microsoft.com/office/officeart/2008/layout/LinedList"/>
    <dgm:cxn modelId="{3A3FCA70-E80B-4816-8AEE-5EF016EC8786}" type="presParOf" srcId="{E633F982-E202-4444-BCB7-70100D938DD2}" destId="{60A75A0D-9810-43F0-9193-04450C5246F0}" srcOrd="12" destOrd="0" presId="urn:microsoft.com/office/officeart/2008/layout/LinedList"/>
    <dgm:cxn modelId="{D1D2148A-C743-4AA2-95DF-A1169E27890C}" type="presParOf" srcId="{E633F982-E202-4444-BCB7-70100D938DD2}" destId="{53B92A60-574A-4E5B-A513-38E3F55BD9F8}" srcOrd="13" destOrd="0" presId="urn:microsoft.com/office/officeart/2008/layout/LinedList"/>
    <dgm:cxn modelId="{E8F2CF15-84C4-41D8-B49E-F8B39733AD4F}" type="presParOf" srcId="{53B92A60-574A-4E5B-A513-38E3F55BD9F8}" destId="{CB08FDD6-4459-4812-8A8D-CA6B46302387}" srcOrd="0" destOrd="0" presId="urn:microsoft.com/office/officeart/2008/layout/LinedList"/>
    <dgm:cxn modelId="{EB955D6B-9353-4D4E-9A0B-04AAEB055093}" type="presParOf" srcId="{53B92A60-574A-4E5B-A513-38E3F55BD9F8}" destId="{9FEFCFFE-2395-4180-9016-624344EC268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4CE9F2-0A65-4080-832D-DA65C2003C83}" type="doc">
      <dgm:prSet loTypeId="urn:microsoft.com/office/officeart/2005/8/layout/default" loCatId="list" qsTypeId="urn:microsoft.com/office/officeart/2005/8/quickstyle/simple4" qsCatId="simple" csTypeId="urn:microsoft.com/office/officeart/2005/8/colors/colorful5" csCatId="colorful"/>
      <dgm:spPr/>
      <dgm:t>
        <a:bodyPr/>
        <a:lstStyle/>
        <a:p>
          <a:endParaRPr lang="en-US"/>
        </a:p>
      </dgm:t>
    </dgm:pt>
    <dgm:pt modelId="{A2CEE999-F913-439E-AA2D-22F646FDB405}">
      <dgm:prSet/>
      <dgm:spPr/>
      <dgm:t>
        <a:bodyPr/>
        <a:lstStyle/>
        <a:p>
          <a:r>
            <a:rPr lang="en-GB" baseline="0"/>
            <a:t>Christ is Supreme</a:t>
          </a:r>
          <a:endParaRPr lang="en-US"/>
        </a:p>
      </dgm:t>
    </dgm:pt>
    <dgm:pt modelId="{66589C6B-DCC7-47EF-89E8-8F86FD3BCE5F}" type="parTrans" cxnId="{31D61ACA-E150-4033-A579-2D7473884531}">
      <dgm:prSet/>
      <dgm:spPr/>
      <dgm:t>
        <a:bodyPr/>
        <a:lstStyle/>
        <a:p>
          <a:endParaRPr lang="en-US"/>
        </a:p>
      </dgm:t>
    </dgm:pt>
    <dgm:pt modelId="{4E4CEFB3-EE4E-4682-852A-14F72EADD7A9}" type="sibTrans" cxnId="{31D61ACA-E150-4033-A579-2D7473884531}">
      <dgm:prSet/>
      <dgm:spPr/>
      <dgm:t>
        <a:bodyPr/>
        <a:lstStyle/>
        <a:p>
          <a:endParaRPr lang="en-US"/>
        </a:p>
      </dgm:t>
    </dgm:pt>
    <dgm:pt modelId="{D1773582-E141-4F7F-A75C-8DD17CFBCDD0}">
      <dgm:prSet/>
      <dgm:spPr/>
      <dgm:t>
        <a:bodyPr/>
        <a:lstStyle/>
        <a:p>
          <a:r>
            <a:rPr lang="en-GB" baseline="0"/>
            <a:t>The Devil has been defeated</a:t>
          </a:r>
          <a:endParaRPr lang="en-US"/>
        </a:p>
      </dgm:t>
    </dgm:pt>
    <dgm:pt modelId="{08A68E8F-2B4D-4110-B580-48ACA0EC7271}" type="parTrans" cxnId="{48B493ED-C2E0-4D71-9457-642E4EC24674}">
      <dgm:prSet/>
      <dgm:spPr/>
      <dgm:t>
        <a:bodyPr/>
        <a:lstStyle/>
        <a:p>
          <a:endParaRPr lang="en-US"/>
        </a:p>
      </dgm:t>
    </dgm:pt>
    <dgm:pt modelId="{27FAA23E-7C38-4FDF-8409-E0825F0B2CA4}" type="sibTrans" cxnId="{48B493ED-C2E0-4D71-9457-642E4EC24674}">
      <dgm:prSet/>
      <dgm:spPr/>
      <dgm:t>
        <a:bodyPr/>
        <a:lstStyle/>
        <a:p>
          <a:endParaRPr lang="en-US"/>
        </a:p>
      </dgm:t>
    </dgm:pt>
    <dgm:pt modelId="{C3A48BC4-FF5E-496E-A6C8-CC9569C49CF3}">
      <dgm:prSet/>
      <dgm:spPr/>
      <dgm:t>
        <a:bodyPr/>
        <a:lstStyle/>
        <a:p>
          <a:r>
            <a:rPr lang="en-GB" baseline="0"/>
            <a:t>We are seated with Christ in the Heavenlies</a:t>
          </a:r>
          <a:endParaRPr lang="en-US"/>
        </a:p>
      </dgm:t>
    </dgm:pt>
    <dgm:pt modelId="{84516241-970B-4C56-A555-C685B6D8C32C}" type="parTrans" cxnId="{2E9B1052-C47B-4CE8-A760-C81BCBE68E29}">
      <dgm:prSet/>
      <dgm:spPr/>
      <dgm:t>
        <a:bodyPr/>
        <a:lstStyle/>
        <a:p>
          <a:endParaRPr lang="en-US"/>
        </a:p>
      </dgm:t>
    </dgm:pt>
    <dgm:pt modelId="{CD39C0C8-E1CE-47A5-AD53-F85839A3EC13}" type="sibTrans" cxnId="{2E9B1052-C47B-4CE8-A760-C81BCBE68E29}">
      <dgm:prSet/>
      <dgm:spPr/>
      <dgm:t>
        <a:bodyPr/>
        <a:lstStyle/>
        <a:p>
          <a:endParaRPr lang="en-US"/>
        </a:p>
      </dgm:t>
    </dgm:pt>
    <dgm:pt modelId="{6EAD38D0-17D9-402B-B0BA-341DD5EE96DB}">
      <dgm:prSet/>
      <dgm:spPr/>
      <dgm:t>
        <a:bodyPr/>
        <a:lstStyle/>
        <a:p>
          <a:r>
            <a:rPr lang="en-GB" baseline="0"/>
            <a:t>We are spirit, with a soul and living in a physical body</a:t>
          </a:r>
          <a:endParaRPr lang="en-US"/>
        </a:p>
      </dgm:t>
    </dgm:pt>
    <dgm:pt modelId="{C6CC1AFF-14D8-4FF6-A781-AA658B50A840}" type="parTrans" cxnId="{1DA7CD0A-D029-4385-B767-F37427AD45B3}">
      <dgm:prSet/>
      <dgm:spPr/>
      <dgm:t>
        <a:bodyPr/>
        <a:lstStyle/>
        <a:p>
          <a:endParaRPr lang="en-US"/>
        </a:p>
      </dgm:t>
    </dgm:pt>
    <dgm:pt modelId="{43390D76-2379-4FA5-AA80-B0C9D85BF254}" type="sibTrans" cxnId="{1DA7CD0A-D029-4385-B767-F37427AD45B3}">
      <dgm:prSet/>
      <dgm:spPr/>
      <dgm:t>
        <a:bodyPr/>
        <a:lstStyle/>
        <a:p>
          <a:endParaRPr lang="en-US"/>
        </a:p>
      </dgm:t>
    </dgm:pt>
    <dgm:pt modelId="{9C6FC3CD-166D-4BC7-AD5F-627CBFABA62E}">
      <dgm:prSet/>
      <dgm:spPr/>
      <dgm:t>
        <a:bodyPr/>
        <a:lstStyle/>
        <a:p>
          <a:r>
            <a:rPr lang="en-GB" baseline="0"/>
            <a:t>The Spirit of Christ is within us; joined with our spirit.</a:t>
          </a:r>
          <a:endParaRPr lang="en-US"/>
        </a:p>
      </dgm:t>
    </dgm:pt>
    <dgm:pt modelId="{19FDA5ED-117A-42A6-80C2-0EDF4726754D}" type="parTrans" cxnId="{48F15839-C7BC-4BD0-BD79-E559A0C23CE8}">
      <dgm:prSet/>
      <dgm:spPr/>
      <dgm:t>
        <a:bodyPr/>
        <a:lstStyle/>
        <a:p>
          <a:endParaRPr lang="en-US"/>
        </a:p>
      </dgm:t>
    </dgm:pt>
    <dgm:pt modelId="{159509B5-8C3D-4DD1-87E5-F6D969BFD8B6}" type="sibTrans" cxnId="{48F15839-C7BC-4BD0-BD79-E559A0C23CE8}">
      <dgm:prSet/>
      <dgm:spPr/>
      <dgm:t>
        <a:bodyPr/>
        <a:lstStyle/>
        <a:p>
          <a:endParaRPr lang="en-US"/>
        </a:p>
      </dgm:t>
    </dgm:pt>
    <dgm:pt modelId="{0FAA151B-81E3-40C6-8D68-BB94B9B6288C}" type="pres">
      <dgm:prSet presAssocID="{894CE9F2-0A65-4080-832D-DA65C2003C83}" presName="diagram" presStyleCnt="0">
        <dgm:presLayoutVars>
          <dgm:dir/>
          <dgm:resizeHandles val="exact"/>
        </dgm:presLayoutVars>
      </dgm:prSet>
      <dgm:spPr/>
    </dgm:pt>
    <dgm:pt modelId="{F22AA052-5275-462F-B82A-87A91F5CEBF8}" type="pres">
      <dgm:prSet presAssocID="{A2CEE999-F913-439E-AA2D-22F646FDB405}" presName="node" presStyleLbl="node1" presStyleIdx="0" presStyleCnt="5">
        <dgm:presLayoutVars>
          <dgm:bulletEnabled val="1"/>
        </dgm:presLayoutVars>
      </dgm:prSet>
      <dgm:spPr/>
    </dgm:pt>
    <dgm:pt modelId="{916F558C-3332-4D38-81B8-0C62FB40ADA3}" type="pres">
      <dgm:prSet presAssocID="{4E4CEFB3-EE4E-4682-852A-14F72EADD7A9}" presName="sibTrans" presStyleCnt="0"/>
      <dgm:spPr/>
    </dgm:pt>
    <dgm:pt modelId="{95AB44BC-1E6E-4D75-BF2A-66E30B61AEE8}" type="pres">
      <dgm:prSet presAssocID="{D1773582-E141-4F7F-A75C-8DD17CFBCDD0}" presName="node" presStyleLbl="node1" presStyleIdx="1" presStyleCnt="5">
        <dgm:presLayoutVars>
          <dgm:bulletEnabled val="1"/>
        </dgm:presLayoutVars>
      </dgm:prSet>
      <dgm:spPr/>
    </dgm:pt>
    <dgm:pt modelId="{D546573C-693E-43D7-8FB4-C7C4FF92F1D9}" type="pres">
      <dgm:prSet presAssocID="{27FAA23E-7C38-4FDF-8409-E0825F0B2CA4}" presName="sibTrans" presStyleCnt="0"/>
      <dgm:spPr/>
    </dgm:pt>
    <dgm:pt modelId="{0DADEB1E-9C4C-420C-AFA7-A32A8BBB21CF}" type="pres">
      <dgm:prSet presAssocID="{C3A48BC4-FF5E-496E-A6C8-CC9569C49CF3}" presName="node" presStyleLbl="node1" presStyleIdx="2" presStyleCnt="5">
        <dgm:presLayoutVars>
          <dgm:bulletEnabled val="1"/>
        </dgm:presLayoutVars>
      </dgm:prSet>
      <dgm:spPr/>
    </dgm:pt>
    <dgm:pt modelId="{789EDE0B-EE4F-42CB-8593-8C209089E29F}" type="pres">
      <dgm:prSet presAssocID="{CD39C0C8-E1CE-47A5-AD53-F85839A3EC13}" presName="sibTrans" presStyleCnt="0"/>
      <dgm:spPr/>
    </dgm:pt>
    <dgm:pt modelId="{E864DCEF-B289-4EE6-8B70-D3E90F8CE0A2}" type="pres">
      <dgm:prSet presAssocID="{6EAD38D0-17D9-402B-B0BA-341DD5EE96DB}" presName="node" presStyleLbl="node1" presStyleIdx="3" presStyleCnt="5">
        <dgm:presLayoutVars>
          <dgm:bulletEnabled val="1"/>
        </dgm:presLayoutVars>
      </dgm:prSet>
      <dgm:spPr/>
    </dgm:pt>
    <dgm:pt modelId="{F0D04C08-D31B-4A1B-AD7E-2EE7760BA12F}" type="pres">
      <dgm:prSet presAssocID="{43390D76-2379-4FA5-AA80-B0C9D85BF254}" presName="sibTrans" presStyleCnt="0"/>
      <dgm:spPr/>
    </dgm:pt>
    <dgm:pt modelId="{FA1FB371-9CFC-482E-82AB-DC72BBF63DEF}" type="pres">
      <dgm:prSet presAssocID="{9C6FC3CD-166D-4BC7-AD5F-627CBFABA62E}" presName="node" presStyleLbl="node1" presStyleIdx="4" presStyleCnt="5">
        <dgm:presLayoutVars>
          <dgm:bulletEnabled val="1"/>
        </dgm:presLayoutVars>
      </dgm:prSet>
      <dgm:spPr/>
    </dgm:pt>
  </dgm:ptLst>
  <dgm:cxnLst>
    <dgm:cxn modelId="{1DA7CD0A-D029-4385-B767-F37427AD45B3}" srcId="{894CE9F2-0A65-4080-832D-DA65C2003C83}" destId="{6EAD38D0-17D9-402B-B0BA-341DD5EE96DB}" srcOrd="3" destOrd="0" parTransId="{C6CC1AFF-14D8-4FF6-A781-AA658B50A840}" sibTransId="{43390D76-2379-4FA5-AA80-B0C9D85BF254}"/>
    <dgm:cxn modelId="{B6F3BF27-14CD-4312-8E3B-9E4E0AC5DEAD}" type="presOf" srcId="{9C6FC3CD-166D-4BC7-AD5F-627CBFABA62E}" destId="{FA1FB371-9CFC-482E-82AB-DC72BBF63DEF}" srcOrd="0" destOrd="0" presId="urn:microsoft.com/office/officeart/2005/8/layout/default"/>
    <dgm:cxn modelId="{C43CC428-74AB-4DE8-A87A-6F4C5F93DE5A}" type="presOf" srcId="{D1773582-E141-4F7F-A75C-8DD17CFBCDD0}" destId="{95AB44BC-1E6E-4D75-BF2A-66E30B61AEE8}" srcOrd="0" destOrd="0" presId="urn:microsoft.com/office/officeart/2005/8/layout/default"/>
    <dgm:cxn modelId="{48F15839-C7BC-4BD0-BD79-E559A0C23CE8}" srcId="{894CE9F2-0A65-4080-832D-DA65C2003C83}" destId="{9C6FC3CD-166D-4BC7-AD5F-627CBFABA62E}" srcOrd="4" destOrd="0" parTransId="{19FDA5ED-117A-42A6-80C2-0EDF4726754D}" sibTransId="{159509B5-8C3D-4DD1-87E5-F6D969BFD8B6}"/>
    <dgm:cxn modelId="{DF41674C-AB15-4571-909B-5134B3F72E4D}" type="presOf" srcId="{C3A48BC4-FF5E-496E-A6C8-CC9569C49CF3}" destId="{0DADEB1E-9C4C-420C-AFA7-A32A8BBB21CF}" srcOrd="0" destOrd="0" presId="urn:microsoft.com/office/officeart/2005/8/layout/default"/>
    <dgm:cxn modelId="{2E9B1052-C47B-4CE8-A760-C81BCBE68E29}" srcId="{894CE9F2-0A65-4080-832D-DA65C2003C83}" destId="{C3A48BC4-FF5E-496E-A6C8-CC9569C49CF3}" srcOrd="2" destOrd="0" parTransId="{84516241-970B-4C56-A555-C685B6D8C32C}" sibTransId="{CD39C0C8-E1CE-47A5-AD53-F85839A3EC13}"/>
    <dgm:cxn modelId="{77C479A2-934D-4FC1-9451-BE93A92F70EE}" type="presOf" srcId="{6EAD38D0-17D9-402B-B0BA-341DD5EE96DB}" destId="{E864DCEF-B289-4EE6-8B70-D3E90F8CE0A2}" srcOrd="0" destOrd="0" presId="urn:microsoft.com/office/officeart/2005/8/layout/default"/>
    <dgm:cxn modelId="{54D95FA9-6EB0-4F74-B64A-C85B17A11ADC}" type="presOf" srcId="{A2CEE999-F913-439E-AA2D-22F646FDB405}" destId="{F22AA052-5275-462F-B82A-87A91F5CEBF8}" srcOrd="0" destOrd="0" presId="urn:microsoft.com/office/officeart/2005/8/layout/default"/>
    <dgm:cxn modelId="{31D61ACA-E150-4033-A579-2D7473884531}" srcId="{894CE9F2-0A65-4080-832D-DA65C2003C83}" destId="{A2CEE999-F913-439E-AA2D-22F646FDB405}" srcOrd="0" destOrd="0" parTransId="{66589C6B-DCC7-47EF-89E8-8F86FD3BCE5F}" sibTransId="{4E4CEFB3-EE4E-4682-852A-14F72EADD7A9}"/>
    <dgm:cxn modelId="{7A38D0E8-F8E2-45DE-907E-40DCB9DFAEDB}" type="presOf" srcId="{894CE9F2-0A65-4080-832D-DA65C2003C83}" destId="{0FAA151B-81E3-40C6-8D68-BB94B9B6288C}" srcOrd="0" destOrd="0" presId="urn:microsoft.com/office/officeart/2005/8/layout/default"/>
    <dgm:cxn modelId="{48B493ED-C2E0-4D71-9457-642E4EC24674}" srcId="{894CE9F2-0A65-4080-832D-DA65C2003C83}" destId="{D1773582-E141-4F7F-A75C-8DD17CFBCDD0}" srcOrd="1" destOrd="0" parTransId="{08A68E8F-2B4D-4110-B580-48ACA0EC7271}" sibTransId="{27FAA23E-7C38-4FDF-8409-E0825F0B2CA4}"/>
    <dgm:cxn modelId="{07641C18-0460-48DD-90FA-28ADD20EAF88}" type="presParOf" srcId="{0FAA151B-81E3-40C6-8D68-BB94B9B6288C}" destId="{F22AA052-5275-462F-B82A-87A91F5CEBF8}" srcOrd="0" destOrd="0" presId="urn:microsoft.com/office/officeart/2005/8/layout/default"/>
    <dgm:cxn modelId="{DCF77B6F-9855-48F3-9BDB-7F6C67716B35}" type="presParOf" srcId="{0FAA151B-81E3-40C6-8D68-BB94B9B6288C}" destId="{916F558C-3332-4D38-81B8-0C62FB40ADA3}" srcOrd="1" destOrd="0" presId="urn:microsoft.com/office/officeart/2005/8/layout/default"/>
    <dgm:cxn modelId="{BA74D3DC-05BF-4D47-9C75-63634B8F0470}" type="presParOf" srcId="{0FAA151B-81E3-40C6-8D68-BB94B9B6288C}" destId="{95AB44BC-1E6E-4D75-BF2A-66E30B61AEE8}" srcOrd="2" destOrd="0" presId="urn:microsoft.com/office/officeart/2005/8/layout/default"/>
    <dgm:cxn modelId="{F5FA17AF-E574-4AF4-B2A8-C7372D98CF50}" type="presParOf" srcId="{0FAA151B-81E3-40C6-8D68-BB94B9B6288C}" destId="{D546573C-693E-43D7-8FB4-C7C4FF92F1D9}" srcOrd="3" destOrd="0" presId="urn:microsoft.com/office/officeart/2005/8/layout/default"/>
    <dgm:cxn modelId="{C0646852-36F5-4CC6-A257-F9A48C70AEE3}" type="presParOf" srcId="{0FAA151B-81E3-40C6-8D68-BB94B9B6288C}" destId="{0DADEB1E-9C4C-420C-AFA7-A32A8BBB21CF}" srcOrd="4" destOrd="0" presId="urn:microsoft.com/office/officeart/2005/8/layout/default"/>
    <dgm:cxn modelId="{F5B4DBB6-3FAB-4858-9ACD-FDFE2167726E}" type="presParOf" srcId="{0FAA151B-81E3-40C6-8D68-BB94B9B6288C}" destId="{789EDE0B-EE4F-42CB-8593-8C209089E29F}" srcOrd="5" destOrd="0" presId="urn:microsoft.com/office/officeart/2005/8/layout/default"/>
    <dgm:cxn modelId="{3D6A2860-99D1-424C-ADE0-5F729C662FF5}" type="presParOf" srcId="{0FAA151B-81E3-40C6-8D68-BB94B9B6288C}" destId="{E864DCEF-B289-4EE6-8B70-D3E90F8CE0A2}" srcOrd="6" destOrd="0" presId="urn:microsoft.com/office/officeart/2005/8/layout/default"/>
    <dgm:cxn modelId="{5DD0A390-3837-410F-8B47-5AA9AFA25E97}" type="presParOf" srcId="{0FAA151B-81E3-40C6-8D68-BB94B9B6288C}" destId="{F0D04C08-D31B-4A1B-AD7E-2EE7760BA12F}" srcOrd="7" destOrd="0" presId="urn:microsoft.com/office/officeart/2005/8/layout/default"/>
    <dgm:cxn modelId="{933A2114-77B4-4FD3-BA20-20ECDAF45BBE}" type="presParOf" srcId="{0FAA151B-81E3-40C6-8D68-BB94B9B6288C}" destId="{FA1FB371-9CFC-482E-82AB-DC72BBF63DE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AE9D80-E899-4E47-9D56-160DFA39166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5843610-8960-4626-AFEF-091D5057AD3D}">
      <dgm:prSet/>
      <dgm:spPr/>
      <dgm:t>
        <a:bodyPr/>
        <a:lstStyle/>
        <a:p>
          <a:r>
            <a:rPr lang="en-GB" b="1" i="0" baseline="30000"/>
            <a:t>19 </a:t>
          </a:r>
          <a:r>
            <a:rPr lang="en-GB" b="0" i="0" baseline="0"/>
            <a:t>Now the practices of the sinful nature are </a:t>
          </a:r>
          <a:r>
            <a:rPr lang="en-GB" b="0" i="1" baseline="0"/>
            <a:t>clearly</a:t>
          </a:r>
          <a:r>
            <a:rPr lang="en-GB" b="0" i="0" baseline="0"/>
            <a:t> evident: they are sexual immorality, impurity, sensuality (total irresponsibility, lack of self-control), </a:t>
          </a:r>
          <a:endParaRPr lang="en-US"/>
        </a:p>
      </dgm:t>
    </dgm:pt>
    <dgm:pt modelId="{E99112F8-BD8E-484C-BDD6-B68ED9C5C8AA}" type="parTrans" cxnId="{D41BB4F3-9D2A-4777-B84E-91D00840B52C}">
      <dgm:prSet/>
      <dgm:spPr/>
      <dgm:t>
        <a:bodyPr/>
        <a:lstStyle/>
        <a:p>
          <a:endParaRPr lang="en-US"/>
        </a:p>
      </dgm:t>
    </dgm:pt>
    <dgm:pt modelId="{5ED9C1A4-AF2F-486C-A7AC-81F101F77AE6}" type="sibTrans" cxnId="{D41BB4F3-9D2A-4777-B84E-91D00840B52C}">
      <dgm:prSet/>
      <dgm:spPr/>
      <dgm:t>
        <a:bodyPr/>
        <a:lstStyle/>
        <a:p>
          <a:endParaRPr lang="en-US"/>
        </a:p>
      </dgm:t>
    </dgm:pt>
    <dgm:pt modelId="{D993E6C9-F4BA-4829-B456-00EDA07706D1}">
      <dgm:prSet/>
      <dgm:spPr/>
      <dgm:t>
        <a:bodyPr/>
        <a:lstStyle/>
        <a:p>
          <a:r>
            <a:rPr lang="en-GB" b="1" i="0" baseline="30000"/>
            <a:t>20 </a:t>
          </a:r>
          <a:r>
            <a:rPr lang="en-GB" b="0" i="0" baseline="0"/>
            <a:t>idolatry, sorcery, hostility, strife, jealousy, fits of anger, disputes, dissensions, factions [that promote heresies], </a:t>
          </a:r>
          <a:endParaRPr lang="en-US"/>
        </a:p>
      </dgm:t>
    </dgm:pt>
    <dgm:pt modelId="{0ACA7E45-B48C-46A7-A4FE-482C3DA36D1D}" type="parTrans" cxnId="{D57A5BF8-0364-4A32-B0DA-250D1A5D0300}">
      <dgm:prSet/>
      <dgm:spPr/>
      <dgm:t>
        <a:bodyPr/>
        <a:lstStyle/>
        <a:p>
          <a:endParaRPr lang="en-US"/>
        </a:p>
      </dgm:t>
    </dgm:pt>
    <dgm:pt modelId="{CF8FBFF6-28D4-4F6C-BB40-E18991ABA12F}" type="sibTrans" cxnId="{D57A5BF8-0364-4A32-B0DA-250D1A5D0300}">
      <dgm:prSet/>
      <dgm:spPr/>
      <dgm:t>
        <a:bodyPr/>
        <a:lstStyle/>
        <a:p>
          <a:endParaRPr lang="en-US"/>
        </a:p>
      </dgm:t>
    </dgm:pt>
    <dgm:pt modelId="{65BD1AD0-02B5-4AD6-AB1B-A9C120B13F7A}">
      <dgm:prSet/>
      <dgm:spPr/>
      <dgm:t>
        <a:bodyPr/>
        <a:lstStyle/>
        <a:p>
          <a:r>
            <a:rPr lang="en-GB" b="1" i="0" baseline="30000"/>
            <a:t>21 </a:t>
          </a:r>
          <a:r>
            <a:rPr lang="en-GB" b="0" i="0" baseline="0"/>
            <a:t>envy, drunkenness, riotous behavior, and </a:t>
          </a:r>
          <a:r>
            <a:rPr lang="en-GB" b="0" i="1" baseline="0"/>
            <a:t>other</a:t>
          </a:r>
          <a:r>
            <a:rPr lang="en-GB" b="0" i="0" baseline="0"/>
            <a:t> things like these.</a:t>
          </a:r>
          <a:br>
            <a:rPr lang="en-GB" b="0" i="0" baseline="0"/>
          </a:br>
          <a:r>
            <a:rPr lang="en-GB" b="0" i="0" baseline="0"/>
            <a:t>Galatians 5:19-21</a:t>
          </a:r>
          <a:endParaRPr lang="en-US"/>
        </a:p>
      </dgm:t>
    </dgm:pt>
    <dgm:pt modelId="{35F38A84-19B7-403A-808E-6364780AB14C}" type="parTrans" cxnId="{F05A95DB-CE23-4A58-BF77-5C20E640D12C}">
      <dgm:prSet/>
      <dgm:spPr/>
      <dgm:t>
        <a:bodyPr/>
        <a:lstStyle/>
        <a:p>
          <a:endParaRPr lang="en-US"/>
        </a:p>
      </dgm:t>
    </dgm:pt>
    <dgm:pt modelId="{AB7EF0AA-5386-43A4-BA02-7A85300A7D28}" type="sibTrans" cxnId="{F05A95DB-CE23-4A58-BF77-5C20E640D12C}">
      <dgm:prSet/>
      <dgm:spPr/>
      <dgm:t>
        <a:bodyPr/>
        <a:lstStyle/>
        <a:p>
          <a:endParaRPr lang="en-US"/>
        </a:p>
      </dgm:t>
    </dgm:pt>
    <dgm:pt modelId="{462DE8A7-1E85-4895-A942-5713ECFD43DF}" type="pres">
      <dgm:prSet presAssocID="{6BAE9D80-E899-4E47-9D56-160DFA391669}" presName="linear" presStyleCnt="0">
        <dgm:presLayoutVars>
          <dgm:animLvl val="lvl"/>
          <dgm:resizeHandles val="exact"/>
        </dgm:presLayoutVars>
      </dgm:prSet>
      <dgm:spPr/>
    </dgm:pt>
    <dgm:pt modelId="{E66D9D7D-2ABC-4A82-A9FF-6C63CA65389C}" type="pres">
      <dgm:prSet presAssocID="{85843610-8960-4626-AFEF-091D5057AD3D}" presName="parentText" presStyleLbl="node1" presStyleIdx="0" presStyleCnt="3">
        <dgm:presLayoutVars>
          <dgm:chMax val="0"/>
          <dgm:bulletEnabled val="1"/>
        </dgm:presLayoutVars>
      </dgm:prSet>
      <dgm:spPr/>
    </dgm:pt>
    <dgm:pt modelId="{7F558E37-0753-4639-A7B7-5DBEC6D39BA3}" type="pres">
      <dgm:prSet presAssocID="{5ED9C1A4-AF2F-486C-A7AC-81F101F77AE6}" presName="spacer" presStyleCnt="0"/>
      <dgm:spPr/>
    </dgm:pt>
    <dgm:pt modelId="{B048876B-7A09-4437-BFFB-F84FEC51372A}" type="pres">
      <dgm:prSet presAssocID="{D993E6C9-F4BA-4829-B456-00EDA07706D1}" presName="parentText" presStyleLbl="node1" presStyleIdx="1" presStyleCnt="3">
        <dgm:presLayoutVars>
          <dgm:chMax val="0"/>
          <dgm:bulletEnabled val="1"/>
        </dgm:presLayoutVars>
      </dgm:prSet>
      <dgm:spPr/>
    </dgm:pt>
    <dgm:pt modelId="{D7BF7CC6-84F7-495B-8E79-0B260CFAC0B4}" type="pres">
      <dgm:prSet presAssocID="{CF8FBFF6-28D4-4F6C-BB40-E18991ABA12F}" presName="spacer" presStyleCnt="0"/>
      <dgm:spPr/>
    </dgm:pt>
    <dgm:pt modelId="{AFBD5698-64F1-44B6-ABFA-85D4E1365B09}" type="pres">
      <dgm:prSet presAssocID="{65BD1AD0-02B5-4AD6-AB1B-A9C120B13F7A}" presName="parentText" presStyleLbl="node1" presStyleIdx="2" presStyleCnt="3">
        <dgm:presLayoutVars>
          <dgm:chMax val="0"/>
          <dgm:bulletEnabled val="1"/>
        </dgm:presLayoutVars>
      </dgm:prSet>
      <dgm:spPr/>
    </dgm:pt>
  </dgm:ptLst>
  <dgm:cxnLst>
    <dgm:cxn modelId="{89B3081B-FEF9-473C-A48E-39C0AE99031A}" type="presOf" srcId="{85843610-8960-4626-AFEF-091D5057AD3D}" destId="{E66D9D7D-2ABC-4A82-A9FF-6C63CA65389C}" srcOrd="0" destOrd="0" presId="urn:microsoft.com/office/officeart/2005/8/layout/vList2"/>
    <dgm:cxn modelId="{6C479F5D-317A-471C-93E3-47205841FC8B}" type="presOf" srcId="{65BD1AD0-02B5-4AD6-AB1B-A9C120B13F7A}" destId="{AFBD5698-64F1-44B6-ABFA-85D4E1365B09}" srcOrd="0" destOrd="0" presId="urn:microsoft.com/office/officeart/2005/8/layout/vList2"/>
    <dgm:cxn modelId="{F832A5A7-8E3D-464F-9820-AC5F72C61CA5}" type="presOf" srcId="{6BAE9D80-E899-4E47-9D56-160DFA391669}" destId="{462DE8A7-1E85-4895-A942-5713ECFD43DF}" srcOrd="0" destOrd="0" presId="urn:microsoft.com/office/officeart/2005/8/layout/vList2"/>
    <dgm:cxn modelId="{51DD2AD8-3E0A-4A62-A1BC-74DE3D58B3FC}" type="presOf" srcId="{D993E6C9-F4BA-4829-B456-00EDA07706D1}" destId="{B048876B-7A09-4437-BFFB-F84FEC51372A}" srcOrd="0" destOrd="0" presId="urn:microsoft.com/office/officeart/2005/8/layout/vList2"/>
    <dgm:cxn modelId="{F05A95DB-CE23-4A58-BF77-5C20E640D12C}" srcId="{6BAE9D80-E899-4E47-9D56-160DFA391669}" destId="{65BD1AD0-02B5-4AD6-AB1B-A9C120B13F7A}" srcOrd="2" destOrd="0" parTransId="{35F38A84-19B7-403A-808E-6364780AB14C}" sibTransId="{AB7EF0AA-5386-43A4-BA02-7A85300A7D28}"/>
    <dgm:cxn modelId="{D41BB4F3-9D2A-4777-B84E-91D00840B52C}" srcId="{6BAE9D80-E899-4E47-9D56-160DFA391669}" destId="{85843610-8960-4626-AFEF-091D5057AD3D}" srcOrd="0" destOrd="0" parTransId="{E99112F8-BD8E-484C-BDD6-B68ED9C5C8AA}" sibTransId="{5ED9C1A4-AF2F-486C-A7AC-81F101F77AE6}"/>
    <dgm:cxn modelId="{D57A5BF8-0364-4A32-B0DA-250D1A5D0300}" srcId="{6BAE9D80-E899-4E47-9D56-160DFA391669}" destId="{D993E6C9-F4BA-4829-B456-00EDA07706D1}" srcOrd="1" destOrd="0" parTransId="{0ACA7E45-B48C-46A7-A4FE-482C3DA36D1D}" sibTransId="{CF8FBFF6-28D4-4F6C-BB40-E18991ABA12F}"/>
    <dgm:cxn modelId="{A0E63464-2525-4C5D-80AB-24C1E5F68D25}" type="presParOf" srcId="{462DE8A7-1E85-4895-A942-5713ECFD43DF}" destId="{E66D9D7D-2ABC-4A82-A9FF-6C63CA65389C}" srcOrd="0" destOrd="0" presId="urn:microsoft.com/office/officeart/2005/8/layout/vList2"/>
    <dgm:cxn modelId="{EF2BC1D2-D534-4BE8-9373-059FCA256007}" type="presParOf" srcId="{462DE8A7-1E85-4895-A942-5713ECFD43DF}" destId="{7F558E37-0753-4639-A7B7-5DBEC6D39BA3}" srcOrd="1" destOrd="0" presId="urn:microsoft.com/office/officeart/2005/8/layout/vList2"/>
    <dgm:cxn modelId="{3DAA65E0-7966-4DB9-B188-53172737C46A}" type="presParOf" srcId="{462DE8A7-1E85-4895-A942-5713ECFD43DF}" destId="{B048876B-7A09-4437-BFFB-F84FEC51372A}" srcOrd="2" destOrd="0" presId="urn:microsoft.com/office/officeart/2005/8/layout/vList2"/>
    <dgm:cxn modelId="{C89999F5-DC48-42D2-9C5B-FE3F92CAB87F}" type="presParOf" srcId="{462DE8A7-1E85-4895-A942-5713ECFD43DF}" destId="{D7BF7CC6-84F7-495B-8E79-0B260CFAC0B4}" srcOrd="3" destOrd="0" presId="urn:microsoft.com/office/officeart/2005/8/layout/vList2"/>
    <dgm:cxn modelId="{76150D13-2F0A-46D9-B082-7A0F9175673F}" type="presParOf" srcId="{462DE8A7-1E85-4895-A942-5713ECFD43DF}" destId="{AFBD5698-64F1-44B6-ABFA-85D4E1365B0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2D7132-E9FB-4889-AAE4-80B7190F5ECA}"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A1530409-733C-4460-B3A4-7321319C8D18}">
      <dgm:prSet/>
      <dgm:spPr/>
      <dgm:t>
        <a:bodyPr/>
        <a:lstStyle/>
        <a:p>
          <a:r>
            <a:rPr lang="en-GB"/>
            <a:t>Gnawing worry</a:t>
          </a:r>
          <a:endParaRPr lang="en-US"/>
        </a:p>
      </dgm:t>
    </dgm:pt>
    <dgm:pt modelId="{D2994126-806D-4320-BAEF-BCA81C81C143}" type="parTrans" cxnId="{C880B062-B393-44B6-88A0-002D8799B5F6}">
      <dgm:prSet/>
      <dgm:spPr/>
      <dgm:t>
        <a:bodyPr/>
        <a:lstStyle/>
        <a:p>
          <a:endParaRPr lang="en-US"/>
        </a:p>
      </dgm:t>
    </dgm:pt>
    <dgm:pt modelId="{E5DEF995-6B59-43E3-9343-D4CA9A492696}" type="sibTrans" cxnId="{C880B062-B393-44B6-88A0-002D8799B5F6}">
      <dgm:prSet/>
      <dgm:spPr/>
      <dgm:t>
        <a:bodyPr/>
        <a:lstStyle/>
        <a:p>
          <a:endParaRPr lang="en-US"/>
        </a:p>
      </dgm:t>
    </dgm:pt>
    <dgm:pt modelId="{2E949288-0F85-44AB-9BC3-C9A38180AB7B}">
      <dgm:prSet/>
      <dgm:spPr/>
      <dgm:t>
        <a:bodyPr/>
        <a:lstStyle/>
        <a:p>
          <a:r>
            <a:rPr lang="en-GB"/>
            <a:t>Fear &amp; Terror</a:t>
          </a:r>
          <a:endParaRPr lang="en-US"/>
        </a:p>
      </dgm:t>
    </dgm:pt>
    <dgm:pt modelId="{8657254B-F435-4E63-9350-F11BF8F03A4F}" type="parTrans" cxnId="{7B2DB3D7-3F70-404A-B343-E10EABE88D0B}">
      <dgm:prSet/>
      <dgm:spPr/>
      <dgm:t>
        <a:bodyPr/>
        <a:lstStyle/>
        <a:p>
          <a:endParaRPr lang="en-US"/>
        </a:p>
      </dgm:t>
    </dgm:pt>
    <dgm:pt modelId="{D420D16B-E14D-4008-A8F7-A728212A88E2}" type="sibTrans" cxnId="{7B2DB3D7-3F70-404A-B343-E10EABE88D0B}">
      <dgm:prSet/>
      <dgm:spPr/>
      <dgm:t>
        <a:bodyPr/>
        <a:lstStyle/>
        <a:p>
          <a:endParaRPr lang="en-US"/>
        </a:p>
      </dgm:t>
    </dgm:pt>
    <dgm:pt modelId="{D00EC0E6-C39E-47D4-98BD-87FE51E86E08}">
      <dgm:prSet/>
      <dgm:spPr/>
      <dgm:t>
        <a:bodyPr/>
        <a:lstStyle/>
        <a:p>
          <a:r>
            <a:rPr lang="en-GB"/>
            <a:t>Violence &amp; Anger</a:t>
          </a:r>
          <a:endParaRPr lang="en-US"/>
        </a:p>
      </dgm:t>
    </dgm:pt>
    <dgm:pt modelId="{B30AB9A4-3721-4A08-A40D-EA327596BB20}" type="parTrans" cxnId="{136CCB64-69E1-4609-9D98-D25C21C8D090}">
      <dgm:prSet/>
      <dgm:spPr/>
      <dgm:t>
        <a:bodyPr/>
        <a:lstStyle/>
        <a:p>
          <a:endParaRPr lang="en-US"/>
        </a:p>
      </dgm:t>
    </dgm:pt>
    <dgm:pt modelId="{42087E87-3A82-42D5-A44B-1747C6A1D5B5}" type="sibTrans" cxnId="{136CCB64-69E1-4609-9D98-D25C21C8D090}">
      <dgm:prSet/>
      <dgm:spPr/>
      <dgm:t>
        <a:bodyPr/>
        <a:lstStyle/>
        <a:p>
          <a:endParaRPr lang="en-US"/>
        </a:p>
      </dgm:t>
    </dgm:pt>
    <dgm:pt modelId="{66E7F9DE-42B0-4375-92A9-8DBDB42263E0}">
      <dgm:prSet/>
      <dgm:spPr/>
      <dgm:t>
        <a:bodyPr/>
        <a:lstStyle/>
        <a:p>
          <a:r>
            <a:rPr lang="en-GB"/>
            <a:t>Intense Swearing</a:t>
          </a:r>
          <a:endParaRPr lang="en-US"/>
        </a:p>
      </dgm:t>
    </dgm:pt>
    <dgm:pt modelId="{77603294-01E6-472F-9E34-72C344B71162}" type="parTrans" cxnId="{B9E24BB9-6C21-4585-8B75-4C465999D32A}">
      <dgm:prSet/>
      <dgm:spPr/>
      <dgm:t>
        <a:bodyPr/>
        <a:lstStyle/>
        <a:p>
          <a:endParaRPr lang="en-US"/>
        </a:p>
      </dgm:t>
    </dgm:pt>
    <dgm:pt modelId="{90DFA5BB-FA6A-41F9-9F27-20E113AA843D}" type="sibTrans" cxnId="{B9E24BB9-6C21-4585-8B75-4C465999D32A}">
      <dgm:prSet/>
      <dgm:spPr/>
      <dgm:t>
        <a:bodyPr/>
        <a:lstStyle/>
        <a:p>
          <a:endParaRPr lang="en-US"/>
        </a:p>
      </dgm:t>
    </dgm:pt>
    <dgm:pt modelId="{30361AF9-461E-418B-B068-DD866C604E29}">
      <dgm:prSet/>
      <dgm:spPr/>
      <dgm:t>
        <a:bodyPr/>
        <a:lstStyle/>
        <a:p>
          <a:r>
            <a:rPr lang="en-GB"/>
            <a:t>Lustful visuals</a:t>
          </a:r>
          <a:endParaRPr lang="en-US"/>
        </a:p>
      </dgm:t>
    </dgm:pt>
    <dgm:pt modelId="{D8CEEFE0-1CC2-4060-B894-4A893F213B23}" type="parTrans" cxnId="{A76EB6C2-597B-4330-8548-9CAC008306EB}">
      <dgm:prSet/>
      <dgm:spPr/>
      <dgm:t>
        <a:bodyPr/>
        <a:lstStyle/>
        <a:p>
          <a:endParaRPr lang="en-US"/>
        </a:p>
      </dgm:t>
    </dgm:pt>
    <dgm:pt modelId="{003BD35F-D5F4-4FCB-BF14-7E6090736C47}" type="sibTrans" cxnId="{A76EB6C2-597B-4330-8548-9CAC008306EB}">
      <dgm:prSet/>
      <dgm:spPr/>
      <dgm:t>
        <a:bodyPr/>
        <a:lstStyle/>
        <a:p>
          <a:endParaRPr lang="en-US"/>
        </a:p>
      </dgm:t>
    </dgm:pt>
    <dgm:pt modelId="{31FCC04F-54E8-45D1-90FA-20DF6178D1FB}">
      <dgm:prSet/>
      <dgm:spPr/>
      <dgm:t>
        <a:bodyPr/>
        <a:lstStyle/>
        <a:p>
          <a:r>
            <a:rPr lang="en-GB"/>
            <a:t>Excessive eating</a:t>
          </a:r>
          <a:endParaRPr lang="en-US"/>
        </a:p>
      </dgm:t>
    </dgm:pt>
    <dgm:pt modelId="{5D299971-0177-44C3-87E9-B973A11C98FD}" type="parTrans" cxnId="{B478F108-D90F-4A50-98C9-DF4E6E75586D}">
      <dgm:prSet/>
      <dgm:spPr/>
      <dgm:t>
        <a:bodyPr/>
        <a:lstStyle/>
        <a:p>
          <a:endParaRPr lang="en-US"/>
        </a:p>
      </dgm:t>
    </dgm:pt>
    <dgm:pt modelId="{3F0A7DF9-42AB-4BC7-BB3B-3AE00F018D63}" type="sibTrans" cxnId="{B478F108-D90F-4A50-98C9-DF4E6E75586D}">
      <dgm:prSet/>
      <dgm:spPr/>
      <dgm:t>
        <a:bodyPr/>
        <a:lstStyle/>
        <a:p>
          <a:endParaRPr lang="en-US"/>
        </a:p>
      </dgm:t>
    </dgm:pt>
    <dgm:pt modelId="{0EFDA114-0726-4907-A816-35523582672C}">
      <dgm:prSet/>
      <dgm:spPr/>
      <dgm:t>
        <a:bodyPr/>
        <a:lstStyle/>
        <a:p>
          <a:r>
            <a:rPr lang="en-GB"/>
            <a:t>Unforgiveness &amp; Malice</a:t>
          </a:r>
          <a:endParaRPr lang="en-US"/>
        </a:p>
      </dgm:t>
    </dgm:pt>
    <dgm:pt modelId="{7496D8A4-0B28-45BF-AB1A-56A39DB3854D}" type="parTrans" cxnId="{D124789F-0B59-420C-8CDE-74B08A0A6C95}">
      <dgm:prSet/>
      <dgm:spPr/>
      <dgm:t>
        <a:bodyPr/>
        <a:lstStyle/>
        <a:p>
          <a:endParaRPr lang="en-US"/>
        </a:p>
      </dgm:t>
    </dgm:pt>
    <dgm:pt modelId="{AEBDA4FF-2D09-4999-A98C-C7EACF103FD6}" type="sibTrans" cxnId="{D124789F-0B59-420C-8CDE-74B08A0A6C95}">
      <dgm:prSet/>
      <dgm:spPr/>
      <dgm:t>
        <a:bodyPr/>
        <a:lstStyle/>
        <a:p>
          <a:endParaRPr lang="en-US"/>
        </a:p>
      </dgm:t>
    </dgm:pt>
    <dgm:pt modelId="{69C6985F-AF54-4CA1-9B67-66E7F67300E3}">
      <dgm:prSet/>
      <dgm:spPr/>
      <dgm:t>
        <a:bodyPr/>
        <a:lstStyle/>
        <a:p>
          <a:r>
            <a:rPr lang="en-GB"/>
            <a:t>Magic and Sorcery</a:t>
          </a:r>
          <a:endParaRPr lang="en-US"/>
        </a:p>
      </dgm:t>
    </dgm:pt>
    <dgm:pt modelId="{9325BD07-A9FB-4C4C-A6D6-C412B9A57D7D}" type="parTrans" cxnId="{09235151-00F2-4591-888F-2286B53AE9E0}">
      <dgm:prSet/>
      <dgm:spPr/>
      <dgm:t>
        <a:bodyPr/>
        <a:lstStyle/>
        <a:p>
          <a:endParaRPr lang="en-US"/>
        </a:p>
      </dgm:t>
    </dgm:pt>
    <dgm:pt modelId="{87D3E019-E5BA-4FCB-874D-9A8EBEC98572}" type="sibTrans" cxnId="{09235151-00F2-4591-888F-2286B53AE9E0}">
      <dgm:prSet/>
      <dgm:spPr/>
      <dgm:t>
        <a:bodyPr/>
        <a:lstStyle/>
        <a:p>
          <a:endParaRPr lang="en-US"/>
        </a:p>
      </dgm:t>
    </dgm:pt>
    <dgm:pt modelId="{D0B9F91B-B811-4FFA-B9F3-0521D1D6C3CD}">
      <dgm:prSet/>
      <dgm:spPr/>
      <dgm:t>
        <a:bodyPr/>
        <a:lstStyle/>
        <a:p>
          <a:r>
            <a:rPr lang="en-GB"/>
            <a:t>Superstition</a:t>
          </a:r>
          <a:endParaRPr lang="en-US"/>
        </a:p>
      </dgm:t>
    </dgm:pt>
    <dgm:pt modelId="{323515EC-9B08-42FF-8B70-3CDF27739DA0}" type="parTrans" cxnId="{0E97FE0E-2B08-43AF-BFCC-F737B3733207}">
      <dgm:prSet/>
      <dgm:spPr/>
      <dgm:t>
        <a:bodyPr/>
        <a:lstStyle/>
        <a:p>
          <a:endParaRPr lang="en-US"/>
        </a:p>
      </dgm:t>
    </dgm:pt>
    <dgm:pt modelId="{878AFE8D-4402-460B-97AE-4F8DCD8F75DA}" type="sibTrans" cxnId="{0E97FE0E-2B08-43AF-BFCC-F737B3733207}">
      <dgm:prSet/>
      <dgm:spPr/>
      <dgm:t>
        <a:bodyPr/>
        <a:lstStyle/>
        <a:p>
          <a:endParaRPr lang="en-US"/>
        </a:p>
      </dgm:t>
    </dgm:pt>
    <dgm:pt modelId="{7B19404B-68F4-46F0-8EAA-F8A7189A7F3B}">
      <dgm:prSet/>
      <dgm:spPr/>
      <dgm:t>
        <a:bodyPr/>
        <a:lstStyle/>
        <a:p>
          <a:r>
            <a:rPr lang="en-GB"/>
            <a:t>Idolatry &amp; Carnality</a:t>
          </a:r>
          <a:endParaRPr lang="en-US"/>
        </a:p>
      </dgm:t>
    </dgm:pt>
    <dgm:pt modelId="{F9447319-8818-4580-9C44-66F5390B09C4}" type="parTrans" cxnId="{B7ADB930-CA2D-41CB-A3A6-7C5BC962F4BD}">
      <dgm:prSet/>
      <dgm:spPr/>
      <dgm:t>
        <a:bodyPr/>
        <a:lstStyle/>
        <a:p>
          <a:endParaRPr lang="en-US"/>
        </a:p>
      </dgm:t>
    </dgm:pt>
    <dgm:pt modelId="{D34D2B0A-5BB9-4E22-BDF8-F8D72AA9807E}" type="sibTrans" cxnId="{B7ADB930-CA2D-41CB-A3A6-7C5BC962F4BD}">
      <dgm:prSet/>
      <dgm:spPr/>
      <dgm:t>
        <a:bodyPr/>
        <a:lstStyle/>
        <a:p>
          <a:endParaRPr lang="en-US"/>
        </a:p>
      </dgm:t>
    </dgm:pt>
    <dgm:pt modelId="{0C34A852-5F51-477A-A029-77026C17B30C}" type="pres">
      <dgm:prSet presAssocID="{3B2D7132-E9FB-4889-AAE4-80B7190F5ECA}" presName="diagram" presStyleCnt="0">
        <dgm:presLayoutVars>
          <dgm:dir/>
          <dgm:resizeHandles val="exact"/>
        </dgm:presLayoutVars>
      </dgm:prSet>
      <dgm:spPr/>
    </dgm:pt>
    <dgm:pt modelId="{2A6DA646-C1D1-4385-A853-E9AC38B09E41}" type="pres">
      <dgm:prSet presAssocID="{A1530409-733C-4460-B3A4-7321319C8D18}" presName="node" presStyleLbl="node1" presStyleIdx="0" presStyleCnt="10">
        <dgm:presLayoutVars>
          <dgm:bulletEnabled val="1"/>
        </dgm:presLayoutVars>
      </dgm:prSet>
      <dgm:spPr/>
    </dgm:pt>
    <dgm:pt modelId="{3D143983-F0F3-47F7-85F7-EF5DC75E1506}" type="pres">
      <dgm:prSet presAssocID="{E5DEF995-6B59-43E3-9343-D4CA9A492696}" presName="sibTrans" presStyleCnt="0"/>
      <dgm:spPr/>
    </dgm:pt>
    <dgm:pt modelId="{3A673451-E1C8-4171-BD2F-C56AC1589F46}" type="pres">
      <dgm:prSet presAssocID="{2E949288-0F85-44AB-9BC3-C9A38180AB7B}" presName="node" presStyleLbl="node1" presStyleIdx="1" presStyleCnt="10">
        <dgm:presLayoutVars>
          <dgm:bulletEnabled val="1"/>
        </dgm:presLayoutVars>
      </dgm:prSet>
      <dgm:spPr/>
    </dgm:pt>
    <dgm:pt modelId="{E9FF422F-B3BB-4E7A-9A99-31A65226BD1F}" type="pres">
      <dgm:prSet presAssocID="{D420D16B-E14D-4008-A8F7-A728212A88E2}" presName="sibTrans" presStyleCnt="0"/>
      <dgm:spPr/>
    </dgm:pt>
    <dgm:pt modelId="{518B3F9E-1E73-49CF-A4B9-E61D5F823185}" type="pres">
      <dgm:prSet presAssocID="{D00EC0E6-C39E-47D4-98BD-87FE51E86E08}" presName="node" presStyleLbl="node1" presStyleIdx="2" presStyleCnt="10">
        <dgm:presLayoutVars>
          <dgm:bulletEnabled val="1"/>
        </dgm:presLayoutVars>
      </dgm:prSet>
      <dgm:spPr/>
    </dgm:pt>
    <dgm:pt modelId="{6FD510C9-9FFC-4D50-92D7-0289610EFBCD}" type="pres">
      <dgm:prSet presAssocID="{42087E87-3A82-42D5-A44B-1747C6A1D5B5}" presName="sibTrans" presStyleCnt="0"/>
      <dgm:spPr/>
    </dgm:pt>
    <dgm:pt modelId="{2020FE3F-4AE9-41BE-8368-F6B981EBC7D2}" type="pres">
      <dgm:prSet presAssocID="{66E7F9DE-42B0-4375-92A9-8DBDB42263E0}" presName="node" presStyleLbl="node1" presStyleIdx="3" presStyleCnt="10">
        <dgm:presLayoutVars>
          <dgm:bulletEnabled val="1"/>
        </dgm:presLayoutVars>
      </dgm:prSet>
      <dgm:spPr/>
    </dgm:pt>
    <dgm:pt modelId="{A637E793-9144-4D8E-A1DB-53D4D30AF1C9}" type="pres">
      <dgm:prSet presAssocID="{90DFA5BB-FA6A-41F9-9F27-20E113AA843D}" presName="sibTrans" presStyleCnt="0"/>
      <dgm:spPr/>
    </dgm:pt>
    <dgm:pt modelId="{3B8FB941-8601-4E96-802D-E5244ED98390}" type="pres">
      <dgm:prSet presAssocID="{30361AF9-461E-418B-B068-DD866C604E29}" presName="node" presStyleLbl="node1" presStyleIdx="4" presStyleCnt="10">
        <dgm:presLayoutVars>
          <dgm:bulletEnabled val="1"/>
        </dgm:presLayoutVars>
      </dgm:prSet>
      <dgm:spPr/>
    </dgm:pt>
    <dgm:pt modelId="{EB614D22-B987-477A-A3B9-7BD4A6E8EC60}" type="pres">
      <dgm:prSet presAssocID="{003BD35F-D5F4-4FCB-BF14-7E6090736C47}" presName="sibTrans" presStyleCnt="0"/>
      <dgm:spPr/>
    </dgm:pt>
    <dgm:pt modelId="{9F54A76A-2E1F-4A55-A150-E34734306B1E}" type="pres">
      <dgm:prSet presAssocID="{31FCC04F-54E8-45D1-90FA-20DF6178D1FB}" presName="node" presStyleLbl="node1" presStyleIdx="5" presStyleCnt="10">
        <dgm:presLayoutVars>
          <dgm:bulletEnabled val="1"/>
        </dgm:presLayoutVars>
      </dgm:prSet>
      <dgm:spPr/>
    </dgm:pt>
    <dgm:pt modelId="{2BA9FA49-BF88-49D2-B45B-F4230D8CD2CB}" type="pres">
      <dgm:prSet presAssocID="{3F0A7DF9-42AB-4BC7-BB3B-3AE00F018D63}" presName="sibTrans" presStyleCnt="0"/>
      <dgm:spPr/>
    </dgm:pt>
    <dgm:pt modelId="{877D1F99-6D71-47D0-884C-F836697B8358}" type="pres">
      <dgm:prSet presAssocID="{0EFDA114-0726-4907-A816-35523582672C}" presName="node" presStyleLbl="node1" presStyleIdx="6" presStyleCnt="10">
        <dgm:presLayoutVars>
          <dgm:bulletEnabled val="1"/>
        </dgm:presLayoutVars>
      </dgm:prSet>
      <dgm:spPr/>
    </dgm:pt>
    <dgm:pt modelId="{032081C3-A725-436C-AA45-C1C92BEB16B5}" type="pres">
      <dgm:prSet presAssocID="{AEBDA4FF-2D09-4999-A98C-C7EACF103FD6}" presName="sibTrans" presStyleCnt="0"/>
      <dgm:spPr/>
    </dgm:pt>
    <dgm:pt modelId="{48371142-86B3-4BA2-9D00-5F4CBF837FAF}" type="pres">
      <dgm:prSet presAssocID="{69C6985F-AF54-4CA1-9B67-66E7F67300E3}" presName="node" presStyleLbl="node1" presStyleIdx="7" presStyleCnt="10">
        <dgm:presLayoutVars>
          <dgm:bulletEnabled val="1"/>
        </dgm:presLayoutVars>
      </dgm:prSet>
      <dgm:spPr/>
    </dgm:pt>
    <dgm:pt modelId="{B994A22B-03D0-4D1F-AE8F-067D17CC67DA}" type="pres">
      <dgm:prSet presAssocID="{87D3E019-E5BA-4FCB-874D-9A8EBEC98572}" presName="sibTrans" presStyleCnt="0"/>
      <dgm:spPr/>
    </dgm:pt>
    <dgm:pt modelId="{CE29F9D2-52EA-4F3E-A5C3-2B8351952405}" type="pres">
      <dgm:prSet presAssocID="{D0B9F91B-B811-4FFA-B9F3-0521D1D6C3CD}" presName="node" presStyleLbl="node1" presStyleIdx="8" presStyleCnt="10">
        <dgm:presLayoutVars>
          <dgm:bulletEnabled val="1"/>
        </dgm:presLayoutVars>
      </dgm:prSet>
      <dgm:spPr/>
    </dgm:pt>
    <dgm:pt modelId="{AE46F87C-2F4C-4E82-8B68-019E7DF71AD6}" type="pres">
      <dgm:prSet presAssocID="{878AFE8D-4402-460B-97AE-4F8DCD8F75DA}" presName="sibTrans" presStyleCnt="0"/>
      <dgm:spPr/>
    </dgm:pt>
    <dgm:pt modelId="{9C2198D4-DCDF-4E56-94A1-ACAD923487D5}" type="pres">
      <dgm:prSet presAssocID="{7B19404B-68F4-46F0-8EAA-F8A7189A7F3B}" presName="node" presStyleLbl="node1" presStyleIdx="9" presStyleCnt="10">
        <dgm:presLayoutVars>
          <dgm:bulletEnabled val="1"/>
        </dgm:presLayoutVars>
      </dgm:prSet>
      <dgm:spPr/>
    </dgm:pt>
  </dgm:ptLst>
  <dgm:cxnLst>
    <dgm:cxn modelId="{B478F108-D90F-4A50-98C9-DF4E6E75586D}" srcId="{3B2D7132-E9FB-4889-AAE4-80B7190F5ECA}" destId="{31FCC04F-54E8-45D1-90FA-20DF6178D1FB}" srcOrd="5" destOrd="0" parTransId="{5D299971-0177-44C3-87E9-B973A11C98FD}" sibTransId="{3F0A7DF9-42AB-4BC7-BB3B-3AE00F018D63}"/>
    <dgm:cxn modelId="{0E97FE0E-2B08-43AF-BFCC-F737B3733207}" srcId="{3B2D7132-E9FB-4889-AAE4-80B7190F5ECA}" destId="{D0B9F91B-B811-4FFA-B9F3-0521D1D6C3CD}" srcOrd="8" destOrd="0" parTransId="{323515EC-9B08-42FF-8B70-3CDF27739DA0}" sibTransId="{878AFE8D-4402-460B-97AE-4F8DCD8F75DA}"/>
    <dgm:cxn modelId="{085C2B11-79BB-4046-A22B-D9DFCA9E7AF2}" type="presOf" srcId="{69C6985F-AF54-4CA1-9B67-66E7F67300E3}" destId="{48371142-86B3-4BA2-9D00-5F4CBF837FAF}" srcOrd="0" destOrd="0" presId="urn:microsoft.com/office/officeart/2005/8/layout/default"/>
    <dgm:cxn modelId="{BF4BB01C-0C48-40DC-B714-143EF46D2D15}" type="presOf" srcId="{30361AF9-461E-418B-B068-DD866C604E29}" destId="{3B8FB941-8601-4E96-802D-E5244ED98390}" srcOrd="0" destOrd="0" presId="urn:microsoft.com/office/officeart/2005/8/layout/default"/>
    <dgm:cxn modelId="{B7ADB930-CA2D-41CB-A3A6-7C5BC962F4BD}" srcId="{3B2D7132-E9FB-4889-AAE4-80B7190F5ECA}" destId="{7B19404B-68F4-46F0-8EAA-F8A7189A7F3B}" srcOrd="9" destOrd="0" parTransId="{F9447319-8818-4580-9C44-66F5390B09C4}" sibTransId="{D34D2B0A-5BB9-4E22-BDF8-F8D72AA9807E}"/>
    <dgm:cxn modelId="{C880B062-B393-44B6-88A0-002D8799B5F6}" srcId="{3B2D7132-E9FB-4889-AAE4-80B7190F5ECA}" destId="{A1530409-733C-4460-B3A4-7321319C8D18}" srcOrd="0" destOrd="0" parTransId="{D2994126-806D-4320-BAEF-BCA81C81C143}" sibTransId="{E5DEF995-6B59-43E3-9343-D4CA9A492696}"/>
    <dgm:cxn modelId="{136CCB64-69E1-4609-9D98-D25C21C8D090}" srcId="{3B2D7132-E9FB-4889-AAE4-80B7190F5ECA}" destId="{D00EC0E6-C39E-47D4-98BD-87FE51E86E08}" srcOrd="2" destOrd="0" parTransId="{B30AB9A4-3721-4A08-A40D-EA327596BB20}" sibTransId="{42087E87-3A82-42D5-A44B-1747C6A1D5B5}"/>
    <dgm:cxn modelId="{09235151-00F2-4591-888F-2286B53AE9E0}" srcId="{3B2D7132-E9FB-4889-AAE4-80B7190F5ECA}" destId="{69C6985F-AF54-4CA1-9B67-66E7F67300E3}" srcOrd="7" destOrd="0" parTransId="{9325BD07-A9FB-4C4C-A6D6-C412B9A57D7D}" sibTransId="{87D3E019-E5BA-4FCB-874D-9A8EBEC98572}"/>
    <dgm:cxn modelId="{9B847B8B-C244-4589-A1FE-6D40515B337C}" type="presOf" srcId="{A1530409-733C-4460-B3A4-7321319C8D18}" destId="{2A6DA646-C1D1-4385-A853-E9AC38B09E41}" srcOrd="0" destOrd="0" presId="urn:microsoft.com/office/officeart/2005/8/layout/default"/>
    <dgm:cxn modelId="{D124789F-0B59-420C-8CDE-74B08A0A6C95}" srcId="{3B2D7132-E9FB-4889-AAE4-80B7190F5ECA}" destId="{0EFDA114-0726-4907-A816-35523582672C}" srcOrd="6" destOrd="0" parTransId="{7496D8A4-0B28-45BF-AB1A-56A39DB3854D}" sibTransId="{AEBDA4FF-2D09-4999-A98C-C7EACF103FD6}"/>
    <dgm:cxn modelId="{E8B496A7-31DC-4C9A-86DA-D7CD5DCB28BD}" type="presOf" srcId="{3B2D7132-E9FB-4889-AAE4-80B7190F5ECA}" destId="{0C34A852-5F51-477A-A029-77026C17B30C}" srcOrd="0" destOrd="0" presId="urn:microsoft.com/office/officeart/2005/8/layout/default"/>
    <dgm:cxn modelId="{22858DAF-7AF7-46B4-8DD9-1B121158A3A7}" type="presOf" srcId="{31FCC04F-54E8-45D1-90FA-20DF6178D1FB}" destId="{9F54A76A-2E1F-4A55-A150-E34734306B1E}" srcOrd="0" destOrd="0" presId="urn:microsoft.com/office/officeart/2005/8/layout/default"/>
    <dgm:cxn modelId="{B9E24BB9-6C21-4585-8B75-4C465999D32A}" srcId="{3B2D7132-E9FB-4889-AAE4-80B7190F5ECA}" destId="{66E7F9DE-42B0-4375-92A9-8DBDB42263E0}" srcOrd="3" destOrd="0" parTransId="{77603294-01E6-472F-9E34-72C344B71162}" sibTransId="{90DFA5BB-FA6A-41F9-9F27-20E113AA843D}"/>
    <dgm:cxn modelId="{A76EB6C2-597B-4330-8548-9CAC008306EB}" srcId="{3B2D7132-E9FB-4889-AAE4-80B7190F5ECA}" destId="{30361AF9-461E-418B-B068-DD866C604E29}" srcOrd="4" destOrd="0" parTransId="{D8CEEFE0-1CC2-4060-B894-4A893F213B23}" sibTransId="{003BD35F-D5F4-4FCB-BF14-7E6090736C47}"/>
    <dgm:cxn modelId="{65F3E9C9-B014-4FCD-B702-F2E29FC12BD2}" type="presOf" srcId="{7B19404B-68F4-46F0-8EAA-F8A7189A7F3B}" destId="{9C2198D4-DCDF-4E56-94A1-ACAD923487D5}" srcOrd="0" destOrd="0" presId="urn:microsoft.com/office/officeart/2005/8/layout/default"/>
    <dgm:cxn modelId="{92BAD3D2-3055-4077-BDA6-9E590E3C9F2A}" type="presOf" srcId="{66E7F9DE-42B0-4375-92A9-8DBDB42263E0}" destId="{2020FE3F-4AE9-41BE-8368-F6B981EBC7D2}" srcOrd="0" destOrd="0" presId="urn:microsoft.com/office/officeart/2005/8/layout/default"/>
    <dgm:cxn modelId="{7B2DB3D7-3F70-404A-B343-E10EABE88D0B}" srcId="{3B2D7132-E9FB-4889-AAE4-80B7190F5ECA}" destId="{2E949288-0F85-44AB-9BC3-C9A38180AB7B}" srcOrd="1" destOrd="0" parTransId="{8657254B-F435-4E63-9350-F11BF8F03A4F}" sibTransId="{D420D16B-E14D-4008-A8F7-A728212A88E2}"/>
    <dgm:cxn modelId="{CFB05BDB-1BAE-44D2-A46C-04980660A052}" type="presOf" srcId="{2E949288-0F85-44AB-9BC3-C9A38180AB7B}" destId="{3A673451-E1C8-4171-BD2F-C56AC1589F46}" srcOrd="0" destOrd="0" presId="urn:microsoft.com/office/officeart/2005/8/layout/default"/>
    <dgm:cxn modelId="{81E7D6E4-8280-405C-BA7E-0A0FA09A3D96}" type="presOf" srcId="{D00EC0E6-C39E-47D4-98BD-87FE51E86E08}" destId="{518B3F9E-1E73-49CF-A4B9-E61D5F823185}" srcOrd="0" destOrd="0" presId="urn:microsoft.com/office/officeart/2005/8/layout/default"/>
    <dgm:cxn modelId="{502B00EA-35E0-46FA-B728-995975BA8C2F}" type="presOf" srcId="{D0B9F91B-B811-4FFA-B9F3-0521D1D6C3CD}" destId="{CE29F9D2-52EA-4F3E-A5C3-2B8351952405}" srcOrd="0" destOrd="0" presId="urn:microsoft.com/office/officeart/2005/8/layout/default"/>
    <dgm:cxn modelId="{EEA1B7F2-84BF-49F7-9707-42353E21AE8F}" type="presOf" srcId="{0EFDA114-0726-4907-A816-35523582672C}" destId="{877D1F99-6D71-47D0-884C-F836697B8358}" srcOrd="0" destOrd="0" presId="urn:microsoft.com/office/officeart/2005/8/layout/default"/>
    <dgm:cxn modelId="{80377F67-75BF-4D07-8DEE-FBE23C776A79}" type="presParOf" srcId="{0C34A852-5F51-477A-A029-77026C17B30C}" destId="{2A6DA646-C1D1-4385-A853-E9AC38B09E41}" srcOrd="0" destOrd="0" presId="urn:microsoft.com/office/officeart/2005/8/layout/default"/>
    <dgm:cxn modelId="{03A8D252-6F9E-4761-82E1-8BEDF83D3379}" type="presParOf" srcId="{0C34A852-5F51-477A-A029-77026C17B30C}" destId="{3D143983-F0F3-47F7-85F7-EF5DC75E1506}" srcOrd="1" destOrd="0" presId="urn:microsoft.com/office/officeart/2005/8/layout/default"/>
    <dgm:cxn modelId="{1371F8E5-EBCA-4671-8439-36D6924FCB64}" type="presParOf" srcId="{0C34A852-5F51-477A-A029-77026C17B30C}" destId="{3A673451-E1C8-4171-BD2F-C56AC1589F46}" srcOrd="2" destOrd="0" presId="urn:microsoft.com/office/officeart/2005/8/layout/default"/>
    <dgm:cxn modelId="{0C04B642-D8F4-4FF7-BFE0-4768676C9FAA}" type="presParOf" srcId="{0C34A852-5F51-477A-A029-77026C17B30C}" destId="{E9FF422F-B3BB-4E7A-9A99-31A65226BD1F}" srcOrd="3" destOrd="0" presId="urn:microsoft.com/office/officeart/2005/8/layout/default"/>
    <dgm:cxn modelId="{8EF478EE-29C5-4357-A6E3-7B06E84C5A66}" type="presParOf" srcId="{0C34A852-5F51-477A-A029-77026C17B30C}" destId="{518B3F9E-1E73-49CF-A4B9-E61D5F823185}" srcOrd="4" destOrd="0" presId="urn:microsoft.com/office/officeart/2005/8/layout/default"/>
    <dgm:cxn modelId="{9CCBA15B-A5B9-42F3-B8CF-5F650C2E7AA8}" type="presParOf" srcId="{0C34A852-5F51-477A-A029-77026C17B30C}" destId="{6FD510C9-9FFC-4D50-92D7-0289610EFBCD}" srcOrd="5" destOrd="0" presId="urn:microsoft.com/office/officeart/2005/8/layout/default"/>
    <dgm:cxn modelId="{EFA4B4AE-6E23-44F0-B9CF-936592CDCDFF}" type="presParOf" srcId="{0C34A852-5F51-477A-A029-77026C17B30C}" destId="{2020FE3F-4AE9-41BE-8368-F6B981EBC7D2}" srcOrd="6" destOrd="0" presId="urn:microsoft.com/office/officeart/2005/8/layout/default"/>
    <dgm:cxn modelId="{F095D959-1854-401B-8D95-2AD7F5989443}" type="presParOf" srcId="{0C34A852-5F51-477A-A029-77026C17B30C}" destId="{A637E793-9144-4D8E-A1DB-53D4D30AF1C9}" srcOrd="7" destOrd="0" presId="urn:microsoft.com/office/officeart/2005/8/layout/default"/>
    <dgm:cxn modelId="{52EB6337-C36E-4780-ABEC-FF6FF48A082F}" type="presParOf" srcId="{0C34A852-5F51-477A-A029-77026C17B30C}" destId="{3B8FB941-8601-4E96-802D-E5244ED98390}" srcOrd="8" destOrd="0" presId="urn:microsoft.com/office/officeart/2005/8/layout/default"/>
    <dgm:cxn modelId="{8520B2FD-0960-4986-8C66-F1D2785364B6}" type="presParOf" srcId="{0C34A852-5F51-477A-A029-77026C17B30C}" destId="{EB614D22-B987-477A-A3B9-7BD4A6E8EC60}" srcOrd="9" destOrd="0" presId="urn:microsoft.com/office/officeart/2005/8/layout/default"/>
    <dgm:cxn modelId="{D779EFBF-D9DB-4C39-81E8-80727CF5D040}" type="presParOf" srcId="{0C34A852-5F51-477A-A029-77026C17B30C}" destId="{9F54A76A-2E1F-4A55-A150-E34734306B1E}" srcOrd="10" destOrd="0" presId="urn:microsoft.com/office/officeart/2005/8/layout/default"/>
    <dgm:cxn modelId="{D00141BD-B50F-4BFD-84FF-4881766EBE73}" type="presParOf" srcId="{0C34A852-5F51-477A-A029-77026C17B30C}" destId="{2BA9FA49-BF88-49D2-B45B-F4230D8CD2CB}" srcOrd="11" destOrd="0" presId="urn:microsoft.com/office/officeart/2005/8/layout/default"/>
    <dgm:cxn modelId="{4FFF7354-33DC-498E-BE76-86F55A61752B}" type="presParOf" srcId="{0C34A852-5F51-477A-A029-77026C17B30C}" destId="{877D1F99-6D71-47D0-884C-F836697B8358}" srcOrd="12" destOrd="0" presId="urn:microsoft.com/office/officeart/2005/8/layout/default"/>
    <dgm:cxn modelId="{36369620-B4D3-4575-AF8E-757F3B02BD57}" type="presParOf" srcId="{0C34A852-5F51-477A-A029-77026C17B30C}" destId="{032081C3-A725-436C-AA45-C1C92BEB16B5}" srcOrd="13" destOrd="0" presId="urn:microsoft.com/office/officeart/2005/8/layout/default"/>
    <dgm:cxn modelId="{78CC836C-1952-4828-BF49-D616CB3BDC77}" type="presParOf" srcId="{0C34A852-5F51-477A-A029-77026C17B30C}" destId="{48371142-86B3-4BA2-9D00-5F4CBF837FAF}" srcOrd="14" destOrd="0" presId="urn:microsoft.com/office/officeart/2005/8/layout/default"/>
    <dgm:cxn modelId="{C868A02F-66A8-4896-BFFE-2441117F5510}" type="presParOf" srcId="{0C34A852-5F51-477A-A029-77026C17B30C}" destId="{B994A22B-03D0-4D1F-AE8F-067D17CC67DA}" srcOrd="15" destOrd="0" presId="urn:microsoft.com/office/officeart/2005/8/layout/default"/>
    <dgm:cxn modelId="{CB0FF71B-9A84-4775-BCE6-7F15FF4443E7}" type="presParOf" srcId="{0C34A852-5F51-477A-A029-77026C17B30C}" destId="{CE29F9D2-52EA-4F3E-A5C3-2B8351952405}" srcOrd="16" destOrd="0" presId="urn:microsoft.com/office/officeart/2005/8/layout/default"/>
    <dgm:cxn modelId="{F914B777-415C-4DFB-8FD0-886A03C509C8}" type="presParOf" srcId="{0C34A852-5F51-477A-A029-77026C17B30C}" destId="{AE46F87C-2F4C-4E82-8B68-019E7DF71AD6}" srcOrd="17" destOrd="0" presId="urn:microsoft.com/office/officeart/2005/8/layout/default"/>
    <dgm:cxn modelId="{AC1FC1F5-B7E0-45A2-86C9-DB0291721903}" type="presParOf" srcId="{0C34A852-5F51-477A-A029-77026C17B30C}" destId="{9C2198D4-DCDF-4E56-94A1-ACAD923487D5}"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2FFF92-C9CD-4BD2-9EED-3B92531D145B}" type="doc">
      <dgm:prSet loTypeId="urn:microsoft.com/office/officeart/2016/7/layout/BasicLinearProcessNumbered" loCatId="process" qsTypeId="urn:microsoft.com/office/officeart/2005/8/quickstyle/simple4" qsCatId="simple" csTypeId="urn:microsoft.com/office/officeart/2005/8/colors/accent1_2" csCatId="accent1"/>
      <dgm:spPr/>
      <dgm:t>
        <a:bodyPr/>
        <a:lstStyle/>
        <a:p>
          <a:endParaRPr lang="en-US"/>
        </a:p>
      </dgm:t>
    </dgm:pt>
    <dgm:pt modelId="{E2D90FC0-3155-4891-B18C-BD616119B4FD}">
      <dgm:prSet/>
      <dgm:spPr/>
      <dgm:t>
        <a:bodyPr/>
        <a:lstStyle/>
        <a:p>
          <a:r>
            <a:rPr lang="en-GB" baseline="0"/>
            <a:t>Dominate Your Flesh</a:t>
          </a:r>
          <a:endParaRPr lang="en-US"/>
        </a:p>
      </dgm:t>
    </dgm:pt>
    <dgm:pt modelId="{4EB8D808-3D16-4680-AE1E-7CCB58E377F3}" type="parTrans" cxnId="{28AC7539-780F-453F-83FD-D062E64C0CDC}">
      <dgm:prSet/>
      <dgm:spPr/>
      <dgm:t>
        <a:bodyPr/>
        <a:lstStyle/>
        <a:p>
          <a:endParaRPr lang="en-US"/>
        </a:p>
      </dgm:t>
    </dgm:pt>
    <dgm:pt modelId="{AB2D83AD-C998-48B8-9224-F02462445882}" type="sibTrans" cxnId="{28AC7539-780F-453F-83FD-D062E64C0CDC}">
      <dgm:prSet phldrT="1" phldr="0"/>
      <dgm:spPr/>
      <dgm:t>
        <a:bodyPr/>
        <a:lstStyle/>
        <a:p>
          <a:r>
            <a:rPr lang="en-US"/>
            <a:t>1</a:t>
          </a:r>
        </a:p>
      </dgm:t>
    </dgm:pt>
    <dgm:pt modelId="{FAD2F7A5-C9CD-4C1B-8A41-4A4EB4103188}">
      <dgm:prSet/>
      <dgm:spPr/>
      <dgm:t>
        <a:bodyPr/>
        <a:lstStyle/>
        <a:p>
          <a:r>
            <a:rPr lang="en-GB" baseline="0"/>
            <a:t>Reduce Temptation</a:t>
          </a:r>
          <a:endParaRPr lang="en-US"/>
        </a:p>
      </dgm:t>
    </dgm:pt>
    <dgm:pt modelId="{C7E08792-F5CD-4B23-8D37-5626D478FAF4}" type="parTrans" cxnId="{A07C6839-A7B9-4493-9EF9-153F59830128}">
      <dgm:prSet/>
      <dgm:spPr/>
      <dgm:t>
        <a:bodyPr/>
        <a:lstStyle/>
        <a:p>
          <a:endParaRPr lang="en-US"/>
        </a:p>
      </dgm:t>
    </dgm:pt>
    <dgm:pt modelId="{674F7BA9-1014-42A9-8610-D641A3EE45EB}" type="sibTrans" cxnId="{A07C6839-A7B9-4493-9EF9-153F59830128}">
      <dgm:prSet phldrT="2" phldr="0"/>
      <dgm:spPr/>
      <dgm:t>
        <a:bodyPr/>
        <a:lstStyle/>
        <a:p>
          <a:r>
            <a:rPr lang="en-US"/>
            <a:t>2</a:t>
          </a:r>
        </a:p>
      </dgm:t>
    </dgm:pt>
    <dgm:pt modelId="{99F2EE5F-CBF2-4B39-A4FF-EA08A39C0CEC}">
      <dgm:prSet/>
      <dgm:spPr/>
      <dgm:t>
        <a:bodyPr/>
        <a:lstStyle/>
        <a:p>
          <a:r>
            <a:rPr lang="en-GB" baseline="0"/>
            <a:t>Cast out devils</a:t>
          </a:r>
          <a:endParaRPr lang="en-US"/>
        </a:p>
      </dgm:t>
    </dgm:pt>
    <dgm:pt modelId="{F649BD45-BE3E-4432-AC6B-765F5F87B60C}" type="parTrans" cxnId="{00A83437-FFCC-4EFE-BF4B-D1EE7921C7E5}">
      <dgm:prSet/>
      <dgm:spPr/>
      <dgm:t>
        <a:bodyPr/>
        <a:lstStyle/>
        <a:p>
          <a:endParaRPr lang="en-US"/>
        </a:p>
      </dgm:t>
    </dgm:pt>
    <dgm:pt modelId="{1F5C722F-5CF8-44E0-A926-8495CE720D71}" type="sibTrans" cxnId="{00A83437-FFCC-4EFE-BF4B-D1EE7921C7E5}">
      <dgm:prSet phldrT="3" phldr="0"/>
      <dgm:spPr/>
      <dgm:t>
        <a:bodyPr/>
        <a:lstStyle/>
        <a:p>
          <a:r>
            <a:rPr lang="en-US"/>
            <a:t>3</a:t>
          </a:r>
        </a:p>
      </dgm:t>
    </dgm:pt>
    <dgm:pt modelId="{A0F036BD-BA28-4EC0-BE75-6C32263996F6}" type="pres">
      <dgm:prSet presAssocID="{0D2FFF92-C9CD-4BD2-9EED-3B92531D145B}" presName="Name0" presStyleCnt="0">
        <dgm:presLayoutVars>
          <dgm:animLvl val="lvl"/>
          <dgm:resizeHandles val="exact"/>
        </dgm:presLayoutVars>
      </dgm:prSet>
      <dgm:spPr/>
    </dgm:pt>
    <dgm:pt modelId="{62BE78BE-758C-4252-B831-063FC843AAFD}" type="pres">
      <dgm:prSet presAssocID="{E2D90FC0-3155-4891-B18C-BD616119B4FD}" presName="compositeNode" presStyleCnt="0">
        <dgm:presLayoutVars>
          <dgm:bulletEnabled val="1"/>
        </dgm:presLayoutVars>
      </dgm:prSet>
      <dgm:spPr/>
    </dgm:pt>
    <dgm:pt modelId="{CDEC8F34-1272-401F-8D91-67EA92B26721}" type="pres">
      <dgm:prSet presAssocID="{E2D90FC0-3155-4891-B18C-BD616119B4FD}" presName="bgRect" presStyleLbl="bgAccFollowNode1" presStyleIdx="0" presStyleCnt="3"/>
      <dgm:spPr/>
    </dgm:pt>
    <dgm:pt modelId="{D52E2FF6-9E6B-41DD-89F4-425BD0EEDA01}" type="pres">
      <dgm:prSet presAssocID="{AB2D83AD-C998-48B8-9224-F02462445882}" presName="sibTransNodeCircle" presStyleLbl="alignNode1" presStyleIdx="0" presStyleCnt="6">
        <dgm:presLayoutVars>
          <dgm:chMax val="0"/>
          <dgm:bulletEnabled/>
        </dgm:presLayoutVars>
      </dgm:prSet>
      <dgm:spPr/>
    </dgm:pt>
    <dgm:pt modelId="{10C25463-7D5A-470E-9FBD-3B2500882659}" type="pres">
      <dgm:prSet presAssocID="{E2D90FC0-3155-4891-B18C-BD616119B4FD}" presName="bottomLine" presStyleLbl="alignNode1" presStyleIdx="1" presStyleCnt="6">
        <dgm:presLayoutVars/>
      </dgm:prSet>
      <dgm:spPr/>
    </dgm:pt>
    <dgm:pt modelId="{A1E41059-2DF0-4E99-BB0D-6CD2F651C8A8}" type="pres">
      <dgm:prSet presAssocID="{E2D90FC0-3155-4891-B18C-BD616119B4FD}" presName="nodeText" presStyleLbl="bgAccFollowNode1" presStyleIdx="0" presStyleCnt="3">
        <dgm:presLayoutVars>
          <dgm:bulletEnabled val="1"/>
        </dgm:presLayoutVars>
      </dgm:prSet>
      <dgm:spPr/>
    </dgm:pt>
    <dgm:pt modelId="{E005399C-10D2-44C3-8068-E105684F517C}" type="pres">
      <dgm:prSet presAssocID="{AB2D83AD-C998-48B8-9224-F02462445882}" presName="sibTrans" presStyleCnt="0"/>
      <dgm:spPr/>
    </dgm:pt>
    <dgm:pt modelId="{035FB356-45D2-40FC-9C93-A565D2AF6B35}" type="pres">
      <dgm:prSet presAssocID="{FAD2F7A5-C9CD-4C1B-8A41-4A4EB4103188}" presName="compositeNode" presStyleCnt="0">
        <dgm:presLayoutVars>
          <dgm:bulletEnabled val="1"/>
        </dgm:presLayoutVars>
      </dgm:prSet>
      <dgm:spPr/>
    </dgm:pt>
    <dgm:pt modelId="{908D8C9F-D515-4335-8C75-FCE44DF22862}" type="pres">
      <dgm:prSet presAssocID="{FAD2F7A5-C9CD-4C1B-8A41-4A4EB4103188}" presName="bgRect" presStyleLbl="bgAccFollowNode1" presStyleIdx="1" presStyleCnt="3"/>
      <dgm:spPr/>
    </dgm:pt>
    <dgm:pt modelId="{38A9157C-C01F-42E6-9973-E9E18BAFFAD8}" type="pres">
      <dgm:prSet presAssocID="{674F7BA9-1014-42A9-8610-D641A3EE45EB}" presName="sibTransNodeCircle" presStyleLbl="alignNode1" presStyleIdx="2" presStyleCnt="6">
        <dgm:presLayoutVars>
          <dgm:chMax val="0"/>
          <dgm:bulletEnabled/>
        </dgm:presLayoutVars>
      </dgm:prSet>
      <dgm:spPr/>
    </dgm:pt>
    <dgm:pt modelId="{0C933C86-2885-43AF-9641-AA91424D1D9A}" type="pres">
      <dgm:prSet presAssocID="{FAD2F7A5-C9CD-4C1B-8A41-4A4EB4103188}" presName="bottomLine" presStyleLbl="alignNode1" presStyleIdx="3" presStyleCnt="6">
        <dgm:presLayoutVars/>
      </dgm:prSet>
      <dgm:spPr/>
    </dgm:pt>
    <dgm:pt modelId="{8BCA2DE5-0AF8-49FD-8134-6FDBA817957D}" type="pres">
      <dgm:prSet presAssocID="{FAD2F7A5-C9CD-4C1B-8A41-4A4EB4103188}" presName="nodeText" presStyleLbl="bgAccFollowNode1" presStyleIdx="1" presStyleCnt="3">
        <dgm:presLayoutVars>
          <dgm:bulletEnabled val="1"/>
        </dgm:presLayoutVars>
      </dgm:prSet>
      <dgm:spPr/>
    </dgm:pt>
    <dgm:pt modelId="{EDE51298-C7E4-46DA-BCD2-536C21039D47}" type="pres">
      <dgm:prSet presAssocID="{674F7BA9-1014-42A9-8610-D641A3EE45EB}" presName="sibTrans" presStyleCnt="0"/>
      <dgm:spPr/>
    </dgm:pt>
    <dgm:pt modelId="{8773BB10-5A99-4E7D-8C79-98FCAB6B2F2E}" type="pres">
      <dgm:prSet presAssocID="{99F2EE5F-CBF2-4B39-A4FF-EA08A39C0CEC}" presName="compositeNode" presStyleCnt="0">
        <dgm:presLayoutVars>
          <dgm:bulletEnabled val="1"/>
        </dgm:presLayoutVars>
      </dgm:prSet>
      <dgm:spPr/>
    </dgm:pt>
    <dgm:pt modelId="{780191E5-2B16-4924-8834-5C92FE578588}" type="pres">
      <dgm:prSet presAssocID="{99F2EE5F-CBF2-4B39-A4FF-EA08A39C0CEC}" presName="bgRect" presStyleLbl="bgAccFollowNode1" presStyleIdx="2" presStyleCnt="3"/>
      <dgm:spPr/>
    </dgm:pt>
    <dgm:pt modelId="{62B0559A-94A9-4C66-AFB4-CC4CEFA4E103}" type="pres">
      <dgm:prSet presAssocID="{1F5C722F-5CF8-44E0-A926-8495CE720D71}" presName="sibTransNodeCircle" presStyleLbl="alignNode1" presStyleIdx="4" presStyleCnt="6">
        <dgm:presLayoutVars>
          <dgm:chMax val="0"/>
          <dgm:bulletEnabled/>
        </dgm:presLayoutVars>
      </dgm:prSet>
      <dgm:spPr/>
    </dgm:pt>
    <dgm:pt modelId="{CCD10963-CB19-4485-943B-22B52D608D37}" type="pres">
      <dgm:prSet presAssocID="{99F2EE5F-CBF2-4B39-A4FF-EA08A39C0CEC}" presName="bottomLine" presStyleLbl="alignNode1" presStyleIdx="5" presStyleCnt="6">
        <dgm:presLayoutVars/>
      </dgm:prSet>
      <dgm:spPr/>
    </dgm:pt>
    <dgm:pt modelId="{71CE277D-593F-42AD-B067-2D64415FCC10}" type="pres">
      <dgm:prSet presAssocID="{99F2EE5F-CBF2-4B39-A4FF-EA08A39C0CEC}" presName="nodeText" presStyleLbl="bgAccFollowNode1" presStyleIdx="2" presStyleCnt="3">
        <dgm:presLayoutVars>
          <dgm:bulletEnabled val="1"/>
        </dgm:presLayoutVars>
      </dgm:prSet>
      <dgm:spPr/>
    </dgm:pt>
  </dgm:ptLst>
  <dgm:cxnLst>
    <dgm:cxn modelId="{E13A102C-57CA-46A6-881C-8AD2B102C3DA}" type="presOf" srcId="{E2D90FC0-3155-4891-B18C-BD616119B4FD}" destId="{CDEC8F34-1272-401F-8D91-67EA92B26721}" srcOrd="0" destOrd="0" presId="urn:microsoft.com/office/officeart/2016/7/layout/BasicLinearProcessNumbered"/>
    <dgm:cxn modelId="{61B10536-5A68-4FAF-A9BE-F1E1803E1275}" type="presOf" srcId="{FAD2F7A5-C9CD-4C1B-8A41-4A4EB4103188}" destId="{908D8C9F-D515-4335-8C75-FCE44DF22862}" srcOrd="0" destOrd="0" presId="urn:microsoft.com/office/officeart/2016/7/layout/BasicLinearProcessNumbered"/>
    <dgm:cxn modelId="{00A83437-FFCC-4EFE-BF4B-D1EE7921C7E5}" srcId="{0D2FFF92-C9CD-4BD2-9EED-3B92531D145B}" destId="{99F2EE5F-CBF2-4B39-A4FF-EA08A39C0CEC}" srcOrd="2" destOrd="0" parTransId="{F649BD45-BE3E-4432-AC6B-765F5F87B60C}" sibTransId="{1F5C722F-5CF8-44E0-A926-8495CE720D71}"/>
    <dgm:cxn modelId="{A07C6839-A7B9-4493-9EF9-153F59830128}" srcId="{0D2FFF92-C9CD-4BD2-9EED-3B92531D145B}" destId="{FAD2F7A5-C9CD-4C1B-8A41-4A4EB4103188}" srcOrd="1" destOrd="0" parTransId="{C7E08792-F5CD-4B23-8D37-5626D478FAF4}" sibTransId="{674F7BA9-1014-42A9-8610-D641A3EE45EB}"/>
    <dgm:cxn modelId="{28AC7539-780F-453F-83FD-D062E64C0CDC}" srcId="{0D2FFF92-C9CD-4BD2-9EED-3B92531D145B}" destId="{E2D90FC0-3155-4891-B18C-BD616119B4FD}" srcOrd="0" destOrd="0" parTransId="{4EB8D808-3D16-4680-AE1E-7CCB58E377F3}" sibTransId="{AB2D83AD-C998-48B8-9224-F02462445882}"/>
    <dgm:cxn modelId="{E5945953-2D38-42C2-872C-C00B801641DA}" type="presOf" srcId="{1F5C722F-5CF8-44E0-A926-8495CE720D71}" destId="{62B0559A-94A9-4C66-AFB4-CC4CEFA4E103}" srcOrd="0" destOrd="0" presId="urn:microsoft.com/office/officeart/2016/7/layout/BasicLinearProcessNumbered"/>
    <dgm:cxn modelId="{D1534297-97EB-4D46-8428-8D7C4D106A1F}" type="presOf" srcId="{674F7BA9-1014-42A9-8610-D641A3EE45EB}" destId="{38A9157C-C01F-42E6-9973-E9E18BAFFAD8}" srcOrd="0" destOrd="0" presId="urn:microsoft.com/office/officeart/2016/7/layout/BasicLinearProcessNumbered"/>
    <dgm:cxn modelId="{E5085A9D-60D2-43FE-8ED9-68A4B4B6E1CF}" type="presOf" srcId="{E2D90FC0-3155-4891-B18C-BD616119B4FD}" destId="{A1E41059-2DF0-4E99-BB0D-6CD2F651C8A8}" srcOrd="1" destOrd="0" presId="urn:microsoft.com/office/officeart/2016/7/layout/BasicLinearProcessNumbered"/>
    <dgm:cxn modelId="{451C06A3-BB21-43F7-B8AF-B18CB7DA99CE}" type="presOf" srcId="{99F2EE5F-CBF2-4B39-A4FF-EA08A39C0CEC}" destId="{71CE277D-593F-42AD-B067-2D64415FCC10}" srcOrd="1" destOrd="0" presId="urn:microsoft.com/office/officeart/2016/7/layout/BasicLinearProcessNumbered"/>
    <dgm:cxn modelId="{F41F79AB-A98B-46A6-89BF-57A3A79D685D}" type="presOf" srcId="{0D2FFF92-C9CD-4BD2-9EED-3B92531D145B}" destId="{A0F036BD-BA28-4EC0-BE75-6C32263996F6}" srcOrd="0" destOrd="0" presId="urn:microsoft.com/office/officeart/2016/7/layout/BasicLinearProcessNumbered"/>
    <dgm:cxn modelId="{AF6882B0-DEA3-4874-96F6-2A8B64F2C521}" type="presOf" srcId="{FAD2F7A5-C9CD-4C1B-8A41-4A4EB4103188}" destId="{8BCA2DE5-0AF8-49FD-8134-6FDBA817957D}" srcOrd="1" destOrd="0" presId="urn:microsoft.com/office/officeart/2016/7/layout/BasicLinearProcessNumbered"/>
    <dgm:cxn modelId="{B66344B8-8DA0-44C6-97BA-895E74866E3C}" type="presOf" srcId="{99F2EE5F-CBF2-4B39-A4FF-EA08A39C0CEC}" destId="{780191E5-2B16-4924-8834-5C92FE578588}" srcOrd="0" destOrd="0" presId="urn:microsoft.com/office/officeart/2016/7/layout/BasicLinearProcessNumbered"/>
    <dgm:cxn modelId="{A68677C2-ED75-4D80-BDE4-EBA1CF5521E1}" type="presOf" srcId="{AB2D83AD-C998-48B8-9224-F02462445882}" destId="{D52E2FF6-9E6B-41DD-89F4-425BD0EEDA01}" srcOrd="0" destOrd="0" presId="urn:microsoft.com/office/officeart/2016/7/layout/BasicLinearProcessNumbered"/>
    <dgm:cxn modelId="{8873C16F-FE0E-4C68-B79C-813E9F19F346}" type="presParOf" srcId="{A0F036BD-BA28-4EC0-BE75-6C32263996F6}" destId="{62BE78BE-758C-4252-B831-063FC843AAFD}" srcOrd="0" destOrd="0" presId="urn:microsoft.com/office/officeart/2016/7/layout/BasicLinearProcessNumbered"/>
    <dgm:cxn modelId="{3E48B21E-1E1E-4F52-9CC1-9AD5C9548B39}" type="presParOf" srcId="{62BE78BE-758C-4252-B831-063FC843AAFD}" destId="{CDEC8F34-1272-401F-8D91-67EA92B26721}" srcOrd="0" destOrd="0" presId="urn:microsoft.com/office/officeart/2016/7/layout/BasicLinearProcessNumbered"/>
    <dgm:cxn modelId="{26FCB7F0-74F9-41DE-A65C-87F8042FA1A3}" type="presParOf" srcId="{62BE78BE-758C-4252-B831-063FC843AAFD}" destId="{D52E2FF6-9E6B-41DD-89F4-425BD0EEDA01}" srcOrd="1" destOrd="0" presId="urn:microsoft.com/office/officeart/2016/7/layout/BasicLinearProcessNumbered"/>
    <dgm:cxn modelId="{E82D0F76-535A-4CE4-B50B-80B090453017}" type="presParOf" srcId="{62BE78BE-758C-4252-B831-063FC843AAFD}" destId="{10C25463-7D5A-470E-9FBD-3B2500882659}" srcOrd="2" destOrd="0" presId="urn:microsoft.com/office/officeart/2016/7/layout/BasicLinearProcessNumbered"/>
    <dgm:cxn modelId="{2C9E9B3F-E4A2-439E-9AFA-87B6A79FC03F}" type="presParOf" srcId="{62BE78BE-758C-4252-B831-063FC843AAFD}" destId="{A1E41059-2DF0-4E99-BB0D-6CD2F651C8A8}" srcOrd="3" destOrd="0" presId="urn:microsoft.com/office/officeart/2016/7/layout/BasicLinearProcessNumbered"/>
    <dgm:cxn modelId="{8BA2A7F6-86DB-4AFD-81C2-BDFBE9789CA1}" type="presParOf" srcId="{A0F036BD-BA28-4EC0-BE75-6C32263996F6}" destId="{E005399C-10D2-44C3-8068-E105684F517C}" srcOrd="1" destOrd="0" presId="urn:microsoft.com/office/officeart/2016/7/layout/BasicLinearProcessNumbered"/>
    <dgm:cxn modelId="{D2B00492-6A85-4C6E-BA90-742A8F20A556}" type="presParOf" srcId="{A0F036BD-BA28-4EC0-BE75-6C32263996F6}" destId="{035FB356-45D2-40FC-9C93-A565D2AF6B35}" srcOrd="2" destOrd="0" presId="urn:microsoft.com/office/officeart/2016/7/layout/BasicLinearProcessNumbered"/>
    <dgm:cxn modelId="{6E69F399-0FDC-488F-8511-C307F8242F22}" type="presParOf" srcId="{035FB356-45D2-40FC-9C93-A565D2AF6B35}" destId="{908D8C9F-D515-4335-8C75-FCE44DF22862}" srcOrd="0" destOrd="0" presId="urn:microsoft.com/office/officeart/2016/7/layout/BasicLinearProcessNumbered"/>
    <dgm:cxn modelId="{93005FE3-AA81-4C4B-BF01-0BFAFBF7AEE2}" type="presParOf" srcId="{035FB356-45D2-40FC-9C93-A565D2AF6B35}" destId="{38A9157C-C01F-42E6-9973-E9E18BAFFAD8}" srcOrd="1" destOrd="0" presId="urn:microsoft.com/office/officeart/2016/7/layout/BasicLinearProcessNumbered"/>
    <dgm:cxn modelId="{3E1B09E9-0729-44E9-AACE-93B8BAE5FC1E}" type="presParOf" srcId="{035FB356-45D2-40FC-9C93-A565D2AF6B35}" destId="{0C933C86-2885-43AF-9641-AA91424D1D9A}" srcOrd="2" destOrd="0" presId="urn:microsoft.com/office/officeart/2016/7/layout/BasicLinearProcessNumbered"/>
    <dgm:cxn modelId="{E60396DD-7035-4DC3-9FFD-FB806C67F4B7}" type="presParOf" srcId="{035FB356-45D2-40FC-9C93-A565D2AF6B35}" destId="{8BCA2DE5-0AF8-49FD-8134-6FDBA817957D}" srcOrd="3" destOrd="0" presId="urn:microsoft.com/office/officeart/2016/7/layout/BasicLinearProcessNumbered"/>
    <dgm:cxn modelId="{9BC660F8-C4FE-4282-84EE-4F17802CCE20}" type="presParOf" srcId="{A0F036BD-BA28-4EC0-BE75-6C32263996F6}" destId="{EDE51298-C7E4-46DA-BCD2-536C21039D47}" srcOrd="3" destOrd="0" presId="urn:microsoft.com/office/officeart/2016/7/layout/BasicLinearProcessNumbered"/>
    <dgm:cxn modelId="{BC5EAB75-2847-4FCB-9C4E-D878DC4A54B9}" type="presParOf" srcId="{A0F036BD-BA28-4EC0-BE75-6C32263996F6}" destId="{8773BB10-5A99-4E7D-8C79-98FCAB6B2F2E}" srcOrd="4" destOrd="0" presId="urn:microsoft.com/office/officeart/2016/7/layout/BasicLinearProcessNumbered"/>
    <dgm:cxn modelId="{C59A5F0C-795F-4E4E-8CC7-8B2B2D1DCE27}" type="presParOf" srcId="{8773BB10-5A99-4E7D-8C79-98FCAB6B2F2E}" destId="{780191E5-2B16-4924-8834-5C92FE578588}" srcOrd="0" destOrd="0" presId="urn:microsoft.com/office/officeart/2016/7/layout/BasicLinearProcessNumbered"/>
    <dgm:cxn modelId="{AC3E7210-A4BE-4439-9123-7D4B81A2F42B}" type="presParOf" srcId="{8773BB10-5A99-4E7D-8C79-98FCAB6B2F2E}" destId="{62B0559A-94A9-4C66-AFB4-CC4CEFA4E103}" srcOrd="1" destOrd="0" presId="urn:microsoft.com/office/officeart/2016/7/layout/BasicLinearProcessNumbered"/>
    <dgm:cxn modelId="{CC769C58-851C-4596-AA36-A75A3CDD3D6D}" type="presParOf" srcId="{8773BB10-5A99-4E7D-8C79-98FCAB6B2F2E}" destId="{CCD10963-CB19-4485-943B-22B52D608D37}" srcOrd="2" destOrd="0" presId="urn:microsoft.com/office/officeart/2016/7/layout/BasicLinearProcessNumbered"/>
    <dgm:cxn modelId="{B040CD5A-F34A-4BB7-A8BB-C0127B28FD13}" type="presParOf" srcId="{8773BB10-5A99-4E7D-8C79-98FCAB6B2F2E}" destId="{71CE277D-593F-42AD-B067-2D64415FCC10}"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87E0D-7A4A-42BB-AA88-6EA1F3DF1B34}">
      <dsp:nvSpPr>
        <dsp:cNvPr id="0" name=""/>
        <dsp:cNvSpPr/>
      </dsp:nvSpPr>
      <dsp:spPr>
        <a:xfrm>
          <a:off x="0" y="0"/>
          <a:ext cx="449044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D547EB-0810-4C5B-935F-484F9F3E1C0A}">
      <dsp:nvSpPr>
        <dsp:cNvPr id="0" name=""/>
        <dsp:cNvSpPr/>
      </dsp:nvSpPr>
      <dsp:spPr>
        <a:xfrm>
          <a:off x="0" y="0"/>
          <a:ext cx="4490447" cy="279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baseline="0" dirty="0"/>
            <a:t>The decision to use a black and white contrast in this presentation is intentional as it depicts the struggle going on internally as Christians grapple with the reality of Christ in us versus sinful tendencies in our bodies and souls.</a:t>
          </a:r>
          <a:endParaRPr lang="en-US" sz="2500" kern="1200" dirty="0"/>
        </a:p>
      </dsp:txBody>
      <dsp:txXfrm>
        <a:off x="0" y="0"/>
        <a:ext cx="4490447" cy="2790152"/>
      </dsp:txXfrm>
    </dsp:sp>
    <dsp:sp modelId="{33EC39FA-B5BD-4DB3-ACD0-65993F5BB4B3}">
      <dsp:nvSpPr>
        <dsp:cNvPr id="0" name=""/>
        <dsp:cNvSpPr/>
      </dsp:nvSpPr>
      <dsp:spPr>
        <a:xfrm>
          <a:off x="0" y="2790152"/>
          <a:ext cx="4490447"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70EE5B-2878-4179-86AB-8A0739A16E30}">
      <dsp:nvSpPr>
        <dsp:cNvPr id="0" name=""/>
        <dsp:cNvSpPr/>
      </dsp:nvSpPr>
      <dsp:spPr>
        <a:xfrm>
          <a:off x="0" y="2790152"/>
          <a:ext cx="4490447" cy="2790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baseline="0" dirty="0"/>
            <a:t>This wrestling is very real but should not becloud or undermine the reality of our spiritual posture in Christ and the support of the Holy Spirit within us.</a:t>
          </a:r>
          <a:endParaRPr lang="en-US" sz="2500" kern="1200" dirty="0"/>
        </a:p>
      </dsp:txBody>
      <dsp:txXfrm>
        <a:off x="0" y="2790152"/>
        <a:ext cx="4490447" cy="2790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D713C-24CC-4203-8937-C1CACC3999EF}">
      <dsp:nvSpPr>
        <dsp:cNvPr id="0" name=""/>
        <dsp:cNvSpPr/>
      </dsp:nvSpPr>
      <dsp:spPr>
        <a:xfrm>
          <a:off x="0" y="681"/>
          <a:ext cx="449044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657F36-1637-4621-AFC9-6DF63A031B07}">
      <dsp:nvSpPr>
        <dsp:cNvPr id="0" name=""/>
        <dsp:cNvSpPr/>
      </dsp:nvSpPr>
      <dsp:spPr>
        <a:xfrm>
          <a:off x="0" y="681"/>
          <a:ext cx="4490447" cy="796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baseline="0"/>
            <a:t>Religion versus Relationship</a:t>
          </a:r>
          <a:endParaRPr lang="en-US" sz="2300" kern="1200"/>
        </a:p>
      </dsp:txBody>
      <dsp:txXfrm>
        <a:off x="0" y="681"/>
        <a:ext cx="4490447" cy="796991"/>
      </dsp:txXfrm>
    </dsp:sp>
    <dsp:sp modelId="{DF51AAF2-AB1C-4350-A89B-C1DF5F9CFC39}">
      <dsp:nvSpPr>
        <dsp:cNvPr id="0" name=""/>
        <dsp:cNvSpPr/>
      </dsp:nvSpPr>
      <dsp:spPr>
        <a:xfrm>
          <a:off x="0" y="797672"/>
          <a:ext cx="4490447"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0ECE92-5A4E-495D-955D-2B395E740D81}">
      <dsp:nvSpPr>
        <dsp:cNvPr id="0" name=""/>
        <dsp:cNvSpPr/>
      </dsp:nvSpPr>
      <dsp:spPr>
        <a:xfrm>
          <a:off x="0" y="797672"/>
          <a:ext cx="4490447" cy="796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baseline="0"/>
            <a:t>Go to Church but don’t have the Word</a:t>
          </a:r>
          <a:endParaRPr lang="en-US" sz="2300" kern="1200"/>
        </a:p>
      </dsp:txBody>
      <dsp:txXfrm>
        <a:off x="0" y="797672"/>
        <a:ext cx="4490447" cy="796991"/>
      </dsp:txXfrm>
    </dsp:sp>
    <dsp:sp modelId="{AA61B986-E9BC-4AE1-9A89-3C35A0ECA841}">
      <dsp:nvSpPr>
        <dsp:cNvPr id="0" name=""/>
        <dsp:cNvSpPr/>
      </dsp:nvSpPr>
      <dsp:spPr>
        <a:xfrm>
          <a:off x="0" y="1594664"/>
          <a:ext cx="449044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D93C83-5544-4FE0-9ECB-8C781DAAF469}">
      <dsp:nvSpPr>
        <dsp:cNvPr id="0" name=""/>
        <dsp:cNvSpPr/>
      </dsp:nvSpPr>
      <dsp:spPr>
        <a:xfrm>
          <a:off x="0" y="1594664"/>
          <a:ext cx="4490447" cy="796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baseline="0"/>
            <a:t>Superstitious and open to many fears and deception</a:t>
          </a:r>
          <a:endParaRPr lang="en-US" sz="2300" kern="1200"/>
        </a:p>
      </dsp:txBody>
      <dsp:txXfrm>
        <a:off x="0" y="1594664"/>
        <a:ext cx="4490447" cy="796991"/>
      </dsp:txXfrm>
    </dsp:sp>
    <dsp:sp modelId="{C9F33345-14F0-4FCB-AFCF-BF9D4F04D17A}">
      <dsp:nvSpPr>
        <dsp:cNvPr id="0" name=""/>
        <dsp:cNvSpPr/>
      </dsp:nvSpPr>
      <dsp:spPr>
        <a:xfrm>
          <a:off x="0" y="2391656"/>
          <a:ext cx="4490447"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CBECF2-CF9F-4ACF-B9B6-30E19A5B2360}">
      <dsp:nvSpPr>
        <dsp:cNvPr id="0" name=""/>
        <dsp:cNvSpPr/>
      </dsp:nvSpPr>
      <dsp:spPr>
        <a:xfrm>
          <a:off x="0" y="2391656"/>
          <a:ext cx="4490447" cy="796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baseline="0"/>
            <a:t>Mental breakdown</a:t>
          </a:r>
          <a:endParaRPr lang="en-US" sz="2300" kern="1200"/>
        </a:p>
      </dsp:txBody>
      <dsp:txXfrm>
        <a:off x="0" y="2391656"/>
        <a:ext cx="4490447" cy="796991"/>
      </dsp:txXfrm>
    </dsp:sp>
    <dsp:sp modelId="{AE02A2F0-4D22-404C-A874-0FC6B1EE17A7}">
      <dsp:nvSpPr>
        <dsp:cNvPr id="0" name=""/>
        <dsp:cNvSpPr/>
      </dsp:nvSpPr>
      <dsp:spPr>
        <a:xfrm>
          <a:off x="0" y="3188647"/>
          <a:ext cx="4490447"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8AAC57-8702-45FE-91A2-19AA1E959C24}">
      <dsp:nvSpPr>
        <dsp:cNvPr id="0" name=""/>
        <dsp:cNvSpPr/>
      </dsp:nvSpPr>
      <dsp:spPr>
        <a:xfrm>
          <a:off x="0" y="3188647"/>
          <a:ext cx="4490447" cy="796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baseline="0"/>
            <a:t>Lifestyle opens doors for the enemy</a:t>
          </a:r>
          <a:endParaRPr lang="en-US" sz="2300" kern="1200"/>
        </a:p>
      </dsp:txBody>
      <dsp:txXfrm>
        <a:off x="0" y="3188647"/>
        <a:ext cx="4490447" cy="796991"/>
      </dsp:txXfrm>
    </dsp:sp>
    <dsp:sp modelId="{36C118E0-7BF1-473B-AF60-33E0FE6141A3}">
      <dsp:nvSpPr>
        <dsp:cNvPr id="0" name=""/>
        <dsp:cNvSpPr/>
      </dsp:nvSpPr>
      <dsp:spPr>
        <a:xfrm>
          <a:off x="0" y="3985639"/>
          <a:ext cx="449044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04BCA5-396A-42A6-978A-3089A1117545}">
      <dsp:nvSpPr>
        <dsp:cNvPr id="0" name=""/>
        <dsp:cNvSpPr/>
      </dsp:nvSpPr>
      <dsp:spPr>
        <a:xfrm>
          <a:off x="0" y="3985639"/>
          <a:ext cx="4490447" cy="796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baseline="0"/>
            <a:t>Do not know their authority and being bullied by demons</a:t>
          </a:r>
          <a:endParaRPr lang="en-US" sz="2300" kern="1200"/>
        </a:p>
      </dsp:txBody>
      <dsp:txXfrm>
        <a:off x="0" y="3985639"/>
        <a:ext cx="4490447" cy="796991"/>
      </dsp:txXfrm>
    </dsp:sp>
    <dsp:sp modelId="{60A75A0D-9810-43F0-9193-04450C5246F0}">
      <dsp:nvSpPr>
        <dsp:cNvPr id="0" name=""/>
        <dsp:cNvSpPr/>
      </dsp:nvSpPr>
      <dsp:spPr>
        <a:xfrm>
          <a:off x="0" y="4782631"/>
          <a:ext cx="4490447"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08FDD6-4459-4812-8A8D-CA6B46302387}">
      <dsp:nvSpPr>
        <dsp:cNvPr id="0" name=""/>
        <dsp:cNvSpPr/>
      </dsp:nvSpPr>
      <dsp:spPr>
        <a:xfrm>
          <a:off x="0" y="4782631"/>
          <a:ext cx="4490447" cy="796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baseline="0"/>
            <a:t>Some do need prayer and deliverance</a:t>
          </a:r>
          <a:endParaRPr lang="en-US" sz="2300" kern="1200"/>
        </a:p>
      </dsp:txBody>
      <dsp:txXfrm>
        <a:off x="0" y="4782631"/>
        <a:ext cx="4490447" cy="7969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AA052-5275-462F-B82A-87A91F5CEBF8}">
      <dsp:nvSpPr>
        <dsp:cNvPr id="0" name=""/>
        <dsp:cNvSpPr/>
      </dsp:nvSpPr>
      <dsp:spPr>
        <a:xfrm>
          <a:off x="994707" y="629"/>
          <a:ext cx="2587042" cy="155222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baseline="0"/>
            <a:t>Christ is Supreme</a:t>
          </a:r>
          <a:endParaRPr lang="en-US" sz="2600" kern="1200"/>
        </a:p>
      </dsp:txBody>
      <dsp:txXfrm>
        <a:off x="994707" y="629"/>
        <a:ext cx="2587042" cy="1552225"/>
      </dsp:txXfrm>
    </dsp:sp>
    <dsp:sp modelId="{95AB44BC-1E6E-4D75-BF2A-66E30B61AEE8}">
      <dsp:nvSpPr>
        <dsp:cNvPr id="0" name=""/>
        <dsp:cNvSpPr/>
      </dsp:nvSpPr>
      <dsp:spPr>
        <a:xfrm>
          <a:off x="3840453" y="629"/>
          <a:ext cx="2587042" cy="1552225"/>
        </a:xfrm>
        <a:prstGeom prst="rect">
          <a:avLst/>
        </a:prstGeom>
        <a:gradFill rotWithShape="0">
          <a:gsLst>
            <a:gs pos="0">
              <a:schemeClr val="accent5">
                <a:hueOff val="-373725"/>
                <a:satOff val="105"/>
                <a:lumOff val="-1765"/>
                <a:alphaOff val="0"/>
                <a:satMod val="103000"/>
                <a:lumMod val="102000"/>
                <a:tint val="94000"/>
              </a:schemeClr>
            </a:gs>
            <a:gs pos="50000">
              <a:schemeClr val="accent5">
                <a:hueOff val="-373725"/>
                <a:satOff val="105"/>
                <a:lumOff val="-1765"/>
                <a:alphaOff val="0"/>
                <a:satMod val="110000"/>
                <a:lumMod val="100000"/>
                <a:shade val="100000"/>
              </a:schemeClr>
            </a:gs>
            <a:gs pos="100000">
              <a:schemeClr val="accent5">
                <a:hueOff val="-373725"/>
                <a:satOff val="105"/>
                <a:lumOff val="-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baseline="0"/>
            <a:t>The Devil has been defeated</a:t>
          </a:r>
          <a:endParaRPr lang="en-US" sz="2600" kern="1200"/>
        </a:p>
      </dsp:txBody>
      <dsp:txXfrm>
        <a:off x="3840453" y="629"/>
        <a:ext cx="2587042" cy="1552225"/>
      </dsp:txXfrm>
    </dsp:sp>
    <dsp:sp modelId="{0DADEB1E-9C4C-420C-AFA7-A32A8BBB21CF}">
      <dsp:nvSpPr>
        <dsp:cNvPr id="0" name=""/>
        <dsp:cNvSpPr/>
      </dsp:nvSpPr>
      <dsp:spPr>
        <a:xfrm>
          <a:off x="6686200" y="629"/>
          <a:ext cx="2587042" cy="1552225"/>
        </a:xfrm>
        <a:prstGeom prst="rect">
          <a:avLst/>
        </a:prstGeom>
        <a:gradFill rotWithShape="0">
          <a:gsLst>
            <a:gs pos="0">
              <a:schemeClr val="accent5">
                <a:hueOff val="-747449"/>
                <a:satOff val="209"/>
                <a:lumOff val="-3529"/>
                <a:alphaOff val="0"/>
                <a:satMod val="103000"/>
                <a:lumMod val="102000"/>
                <a:tint val="94000"/>
              </a:schemeClr>
            </a:gs>
            <a:gs pos="50000">
              <a:schemeClr val="accent5">
                <a:hueOff val="-747449"/>
                <a:satOff val="209"/>
                <a:lumOff val="-3529"/>
                <a:alphaOff val="0"/>
                <a:satMod val="110000"/>
                <a:lumMod val="100000"/>
                <a:shade val="100000"/>
              </a:schemeClr>
            </a:gs>
            <a:gs pos="100000">
              <a:schemeClr val="accent5">
                <a:hueOff val="-747449"/>
                <a:satOff val="209"/>
                <a:lumOff val="-352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baseline="0"/>
            <a:t>We are seated with Christ in the Heavenlies</a:t>
          </a:r>
          <a:endParaRPr lang="en-US" sz="2600" kern="1200"/>
        </a:p>
      </dsp:txBody>
      <dsp:txXfrm>
        <a:off x="6686200" y="629"/>
        <a:ext cx="2587042" cy="1552225"/>
      </dsp:txXfrm>
    </dsp:sp>
    <dsp:sp modelId="{E864DCEF-B289-4EE6-8B70-D3E90F8CE0A2}">
      <dsp:nvSpPr>
        <dsp:cNvPr id="0" name=""/>
        <dsp:cNvSpPr/>
      </dsp:nvSpPr>
      <dsp:spPr>
        <a:xfrm>
          <a:off x="2417580" y="1811559"/>
          <a:ext cx="2587042" cy="1552225"/>
        </a:xfrm>
        <a:prstGeom prst="rect">
          <a:avLst/>
        </a:prstGeom>
        <a:gradFill rotWithShape="0">
          <a:gsLst>
            <a:gs pos="0">
              <a:schemeClr val="accent5">
                <a:hueOff val="-1121174"/>
                <a:satOff val="314"/>
                <a:lumOff val="-5294"/>
                <a:alphaOff val="0"/>
                <a:satMod val="103000"/>
                <a:lumMod val="102000"/>
                <a:tint val="94000"/>
              </a:schemeClr>
            </a:gs>
            <a:gs pos="50000">
              <a:schemeClr val="accent5">
                <a:hueOff val="-1121174"/>
                <a:satOff val="314"/>
                <a:lumOff val="-5294"/>
                <a:alphaOff val="0"/>
                <a:satMod val="110000"/>
                <a:lumMod val="100000"/>
                <a:shade val="100000"/>
              </a:schemeClr>
            </a:gs>
            <a:gs pos="100000">
              <a:schemeClr val="accent5">
                <a:hueOff val="-1121174"/>
                <a:satOff val="314"/>
                <a:lumOff val="-529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baseline="0"/>
            <a:t>We are spirit, with a soul and living in a physical body</a:t>
          </a:r>
          <a:endParaRPr lang="en-US" sz="2600" kern="1200"/>
        </a:p>
      </dsp:txBody>
      <dsp:txXfrm>
        <a:off x="2417580" y="1811559"/>
        <a:ext cx="2587042" cy="1552225"/>
      </dsp:txXfrm>
    </dsp:sp>
    <dsp:sp modelId="{FA1FB371-9CFC-482E-82AB-DC72BBF63DEF}">
      <dsp:nvSpPr>
        <dsp:cNvPr id="0" name=""/>
        <dsp:cNvSpPr/>
      </dsp:nvSpPr>
      <dsp:spPr>
        <a:xfrm>
          <a:off x="5263327" y="1811559"/>
          <a:ext cx="2587042" cy="1552225"/>
        </a:xfrm>
        <a:prstGeom prst="rect">
          <a:avLst/>
        </a:prstGeom>
        <a:gradFill rotWithShape="0">
          <a:gsLst>
            <a:gs pos="0">
              <a:schemeClr val="accent5">
                <a:hueOff val="-1494899"/>
                <a:satOff val="418"/>
                <a:lumOff val="-7058"/>
                <a:alphaOff val="0"/>
                <a:satMod val="103000"/>
                <a:lumMod val="102000"/>
                <a:tint val="94000"/>
              </a:schemeClr>
            </a:gs>
            <a:gs pos="50000">
              <a:schemeClr val="accent5">
                <a:hueOff val="-1494899"/>
                <a:satOff val="418"/>
                <a:lumOff val="-7058"/>
                <a:alphaOff val="0"/>
                <a:satMod val="110000"/>
                <a:lumMod val="100000"/>
                <a:shade val="100000"/>
              </a:schemeClr>
            </a:gs>
            <a:gs pos="100000">
              <a:schemeClr val="accent5">
                <a:hueOff val="-1494899"/>
                <a:satOff val="418"/>
                <a:lumOff val="-705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baseline="0"/>
            <a:t>The Spirit of Christ is within us; joined with our spirit.</a:t>
          </a:r>
          <a:endParaRPr lang="en-US" sz="2600" kern="1200"/>
        </a:p>
      </dsp:txBody>
      <dsp:txXfrm>
        <a:off x="5263327" y="1811559"/>
        <a:ext cx="2587042" cy="15522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D9D7D-2ABC-4A82-A9FF-6C63CA65389C}">
      <dsp:nvSpPr>
        <dsp:cNvPr id="0" name=""/>
        <dsp:cNvSpPr/>
      </dsp:nvSpPr>
      <dsp:spPr>
        <a:xfrm>
          <a:off x="0" y="204191"/>
          <a:ext cx="5927575" cy="166725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i="0" kern="1200" baseline="30000"/>
            <a:t>19 </a:t>
          </a:r>
          <a:r>
            <a:rPr lang="en-GB" sz="2500" b="0" i="0" kern="1200" baseline="0"/>
            <a:t>Now the practices of the sinful nature are </a:t>
          </a:r>
          <a:r>
            <a:rPr lang="en-GB" sz="2500" b="0" i="1" kern="1200" baseline="0"/>
            <a:t>clearly</a:t>
          </a:r>
          <a:r>
            <a:rPr lang="en-GB" sz="2500" b="0" i="0" kern="1200" baseline="0"/>
            <a:t> evident: they are sexual immorality, impurity, sensuality (total irresponsibility, lack of self-control), </a:t>
          </a:r>
          <a:endParaRPr lang="en-US" sz="2500" kern="1200"/>
        </a:p>
      </dsp:txBody>
      <dsp:txXfrm>
        <a:off x="81388" y="285579"/>
        <a:ext cx="5764799" cy="1504474"/>
      </dsp:txXfrm>
    </dsp:sp>
    <dsp:sp modelId="{B048876B-7A09-4437-BFFB-F84FEC51372A}">
      <dsp:nvSpPr>
        <dsp:cNvPr id="0" name=""/>
        <dsp:cNvSpPr/>
      </dsp:nvSpPr>
      <dsp:spPr>
        <a:xfrm>
          <a:off x="0" y="1943441"/>
          <a:ext cx="5927575" cy="1667250"/>
        </a:xfrm>
        <a:prstGeom prst="roundRect">
          <a:avLst/>
        </a:prstGeom>
        <a:gradFill rotWithShape="0">
          <a:gsLst>
            <a:gs pos="0">
              <a:schemeClr val="accent2">
                <a:hueOff val="-747443"/>
                <a:satOff val="-209"/>
                <a:lumOff val="3529"/>
                <a:alphaOff val="0"/>
                <a:satMod val="103000"/>
                <a:lumMod val="102000"/>
                <a:tint val="94000"/>
              </a:schemeClr>
            </a:gs>
            <a:gs pos="50000">
              <a:schemeClr val="accent2">
                <a:hueOff val="-747443"/>
                <a:satOff val="-209"/>
                <a:lumOff val="3529"/>
                <a:alphaOff val="0"/>
                <a:satMod val="110000"/>
                <a:lumMod val="100000"/>
                <a:shade val="100000"/>
              </a:schemeClr>
            </a:gs>
            <a:gs pos="100000">
              <a:schemeClr val="accent2">
                <a:hueOff val="-747443"/>
                <a:satOff val="-209"/>
                <a:lumOff val="352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i="0" kern="1200" baseline="30000"/>
            <a:t>20 </a:t>
          </a:r>
          <a:r>
            <a:rPr lang="en-GB" sz="2500" b="0" i="0" kern="1200" baseline="0"/>
            <a:t>idolatry, sorcery, hostility, strife, jealousy, fits of anger, disputes, dissensions, factions [that promote heresies], </a:t>
          </a:r>
          <a:endParaRPr lang="en-US" sz="2500" kern="1200"/>
        </a:p>
      </dsp:txBody>
      <dsp:txXfrm>
        <a:off x="81388" y="2024829"/>
        <a:ext cx="5764799" cy="1504474"/>
      </dsp:txXfrm>
    </dsp:sp>
    <dsp:sp modelId="{AFBD5698-64F1-44B6-ABFA-85D4E1365B09}">
      <dsp:nvSpPr>
        <dsp:cNvPr id="0" name=""/>
        <dsp:cNvSpPr/>
      </dsp:nvSpPr>
      <dsp:spPr>
        <a:xfrm>
          <a:off x="0" y="3682691"/>
          <a:ext cx="5927575" cy="1667250"/>
        </a:xfrm>
        <a:prstGeom prst="roundRect">
          <a:avLst/>
        </a:prstGeom>
        <a:gradFill rotWithShape="0">
          <a:gsLst>
            <a:gs pos="0">
              <a:schemeClr val="accent2">
                <a:hueOff val="-1494886"/>
                <a:satOff val="-418"/>
                <a:lumOff val="7058"/>
                <a:alphaOff val="0"/>
                <a:satMod val="103000"/>
                <a:lumMod val="102000"/>
                <a:tint val="94000"/>
              </a:schemeClr>
            </a:gs>
            <a:gs pos="50000">
              <a:schemeClr val="accent2">
                <a:hueOff val="-1494886"/>
                <a:satOff val="-418"/>
                <a:lumOff val="7058"/>
                <a:alphaOff val="0"/>
                <a:satMod val="110000"/>
                <a:lumMod val="100000"/>
                <a:shade val="100000"/>
              </a:schemeClr>
            </a:gs>
            <a:gs pos="100000">
              <a:schemeClr val="accent2">
                <a:hueOff val="-1494886"/>
                <a:satOff val="-418"/>
                <a:lumOff val="705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1" i="0" kern="1200" baseline="30000"/>
            <a:t>21 </a:t>
          </a:r>
          <a:r>
            <a:rPr lang="en-GB" sz="2500" b="0" i="0" kern="1200" baseline="0"/>
            <a:t>envy, drunkenness, riotous behavior, and </a:t>
          </a:r>
          <a:r>
            <a:rPr lang="en-GB" sz="2500" b="0" i="1" kern="1200" baseline="0"/>
            <a:t>other</a:t>
          </a:r>
          <a:r>
            <a:rPr lang="en-GB" sz="2500" b="0" i="0" kern="1200" baseline="0"/>
            <a:t> things like these.</a:t>
          </a:r>
          <a:br>
            <a:rPr lang="en-GB" sz="2500" b="0" i="0" kern="1200" baseline="0"/>
          </a:br>
          <a:r>
            <a:rPr lang="en-GB" sz="2500" b="0" i="0" kern="1200" baseline="0"/>
            <a:t>Galatians 5:19-21</a:t>
          </a:r>
          <a:endParaRPr lang="en-US" sz="2500" kern="1200"/>
        </a:p>
      </dsp:txBody>
      <dsp:txXfrm>
        <a:off x="81388" y="3764079"/>
        <a:ext cx="5764799" cy="15044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DA646-C1D1-4385-A853-E9AC38B09E41}">
      <dsp:nvSpPr>
        <dsp:cNvPr id="0" name=""/>
        <dsp:cNvSpPr/>
      </dsp:nvSpPr>
      <dsp:spPr>
        <a:xfrm>
          <a:off x="3509" y="561592"/>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Gnawing worry</a:t>
          </a:r>
          <a:endParaRPr lang="en-US" sz="2200" kern="1200"/>
        </a:p>
      </dsp:txBody>
      <dsp:txXfrm>
        <a:off x="3509" y="561592"/>
        <a:ext cx="1900313" cy="1140188"/>
      </dsp:txXfrm>
    </dsp:sp>
    <dsp:sp modelId="{3A673451-E1C8-4171-BD2F-C56AC1589F46}">
      <dsp:nvSpPr>
        <dsp:cNvPr id="0" name=""/>
        <dsp:cNvSpPr/>
      </dsp:nvSpPr>
      <dsp:spPr>
        <a:xfrm>
          <a:off x="2093854" y="561592"/>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Fear &amp; Terror</a:t>
          </a:r>
          <a:endParaRPr lang="en-US" sz="2200" kern="1200"/>
        </a:p>
      </dsp:txBody>
      <dsp:txXfrm>
        <a:off x="2093854" y="561592"/>
        <a:ext cx="1900313" cy="1140188"/>
      </dsp:txXfrm>
    </dsp:sp>
    <dsp:sp modelId="{518B3F9E-1E73-49CF-A4B9-E61D5F823185}">
      <dsp:nvSpPr>
        <dsp:cNvPr id="0" name=""/>
        <dsp:cNvSpPr/>
      </dsp:nvSpPr>
      <dsp:spPr>
        <a:xfrm>
          <a:off x="4184199" y="561592"/>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Violence &amp; Anger</a:t>
          </a:r>
          <a:endParaRPr lang="en-US" sz="2200" kern="1200"/>
        </a:p>
      </dsp:txBody>
      <dsp:txXfrm>
        <a:off x="4184199" y="561592"/>
        <a:ext cx="1900313" cy="1140188"/>
      </dsp:txXfrm>
    </dsp:sp>
    <dsp:sp modelId="{2020FE3F-4AE9-41BE-8368-F6B981EBC7D2}">
      <dsp:nvSpPr>
        <dsp:cNvPr id="0" name=""/>
        <dsp:cNvSpPr/>
      </dsp:nvSpPr>
      <dsp:spPr>
        <a:xfrm>
          <a:off x="6274544" y="561592"/>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Intense Swearing</a:t>
          </a:r>
          <a:endParaRPr lang="en-US" sz="2200" kern="1200"/>
        </a:p>
      </dsp:txBody>
      <dsp:txXfrm>
        <a:off x="6274544" y="561592"/>
        <a:ext cx="1900313" cy="1140188"/>
      </dsp:txXfrm>
    </dsp:sp>
    <dsp:sp modelId="{3B8FB941-8601-4E96-802D-E5244ED98390}">
      <dsp:nvSpPr>
        <dsp:cNvPr id="0" name=""/>
        <dsp:cNvSpPr/>
      </dsp:nvSpPr>
      <dsp:spPr>
        <a:xfrm>
          <a:off x="8364888" y="561592"/>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Lustful visuals</a:t>
          </a:r>
          <a:endParaRPr lang="en-US" sz="2200" kern="1200"/>
        </a:p>
      </dsp:txBody>
      <dsp:txXfrm>
        <a:off x="8364888" y="561592"/>
        <a:ext cx="1900313" cy="1140188"/>
      </dsp:txXfrm>
    </dsp:sp>
    <dsp:sp modelId="{9F54A76A-2E1F-4A55-A150-E34734306B1E}">
      <dsp:nvSpPr>
        <dsp:cNvPr id="0" name=""/>
        <dsp:cNvSpPr/>
      </dsp:nvSpPr>
      <dsp:spPr>
        <a:xfrm>
          <a:off x="3509" y="1891811"/>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Excessive eating</a:t>
          </a:r>
          <a:endParaRPr lang="en-US" sz="2200" kern="1200"/>
        </a:p>
      </dsp:txBody>
      <dsp:txXfrm>
        <a:off x="3509" y="1891811"/>
        <a:ext cx="1900313" cy="1140188"/>
      </dsp:txXfrm>
    </dsp:sp>
    <dsp:sp modelId="{877D1F99-6D71-47D0-884C-F836697B8358}">
      <dsp:nvSpPr>
        <dsp:cNvPr id="0" name=""/>
        <dsp:cNvSpPr/>
      </dsp:nvSpPr>
      <dsp:spPr>
        <a:xfrm>
          <a:off x="2093854" y="1891811"/>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Unforgiveness &amp; Malice</a:t>
          </a:r>
          <a:endParaRPr lang="en-US" sz="2200" kern="1200"/>
        </a:p>
      </dsp:txBody>
      <dsp:txXfrm>
        <a:off x="2093854" y="1891811"/>
        <a:ext cx="1900313" cy="1140188"/>
      </dsp:txXfrm>
    </dsp:sp>
    <dsp:sp modelId="{48371142-86B3-4BA2-9D00-5F4CBF837FAF}">
      <dsp:nvSpPr>
        <dsp:cNvPr id="0" name=""/>
        <dsp:cNvSpPr/>
      </dsp:nvSpPr>
      <dsp:spPr>
        <a:xfrm>
          <a:off x="4184199" y="1891811"/>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Magic and Sorcery</a:t>
          </a:r>
          <a:endParaRPr lang="en-US" sz="2200" kern="1200"/>
        </a:p>
      </dsp:txBody>
      <dsp:txXfrm>
        <a:off x="4184199" y="1891811"/>
        <a:ext cx="1900313" cy="1140188"/>
      </dsp:txXfrm>
    </dsp:sp>
    <dsp:sp modelId="{CE29F9D2-52EA-4F3E-A5C3-2B8351952405}">
      <dsp:nvSpPr>
        <dsp:cNvPr id="0" name=""/>
        <dsp:cNvSpPr/>
      </dsp:nvSpPr>
      <dsp:spPr>
        <a:xfrm>
          <a:off x="6274544" y="1891811"/>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Superstition</a:t>
          </a:r>
          <a:endParaRPr lang="en-US" sz="2200" kern="1200"/>
        </a:p>
      </dsp:txBody>
      <dsp:txXfrm>
        <a:off x="6274544" y="1891811"/>
        <a:ext cx="1900313" cy="1140188"/>
      </dsp:txXfrm>
    </dsp:sp>
    <dsp:sp modelId="{9C2198D4-DCDF-4E56-94A1-ACAD923487D5}">
      <dsp:nvSpPr>
        <dsp:cNvPr id="0" name=""/>
        <dsp:cNvSpPr/>
      </dsp:nvSpPr>
      <dsp:spPr>
        <a:xfrm>
          <a:off x="8364888" y="1891811"/>
          <a:ext cx="1900313" cy="1140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Idolatry &amp; Carnality</a:t>
          </a:r>
          <a:endParaRPr lang="en-US" sz="2200" kern="1200"/>
        </a:p>
      </dsp:txBody>
      <dsp:txXfrm>
        <a:off x="8364888" y="1891811"/>
        <a:ext cx="1900313" cy="11401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C8F34-1272-401F-8D91-67EA92B26721}">
      <dsp:nvSpPr>
        <dsp:cNvPr id="0" name=""/>
        <dsp:cNvSpPr/>
      </dsp:nvSpPr>
      <dsp:spPr>
        <a:xfrm>
          <a:off x="0" y="0"/>
          <a:ext cx="3208734" cy="3364414"/>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0165" tIns="330200" rIns="250165" bIns="330200" numCol="1" spcCol="1270" anchor="t" anchorCtr="0">
          <a:noAutofit/>
        </a:bodyPr>
        <a:lstStyle/>
        <a:p>
          <a:pPr marL="0" lvl="0" indent="0" algn="l" defTabSz="1155700">
            <a:lnSpc>
              <a:spcPct val="90000"/>
            </a:lnSpc>
            <a:spcBef>
              <a:spcPct val="0"/>
            </a:spcBef>
            <a:spcAft>
              <a:spcPct val="35000"/>
            </a:spcAft>
            <a:buNone/>
          </a:pPr>
          <a:r>
            <a:rPr lang="en-GB" sz="2600" kern="1200" baseline="0"/>
            <a:t>Dominate Your Flesh</a:t>
          </a:r>
          <a:endParaRPr lang="en-US" sz="2600" kern="1200"/>
        </a:p>
      </dsp:txBody>
      <dsp:txXfrm>
        <a:off x="0" y="1278477"/>
        <a:ext cx="3208734" cy="2018648"/>
      </dsp:txXfrm>
    </dsp:sp>
    <dsp:sp modelId="{D52E2FF6-9E6B-41DD-89F4-425BD0EEDA01}">
      <dsp:nvSpPr>
        <dsp:cNvPr id="0" name=""/>
        <dsp:cNvSpPr/>
      </dsp:nvSpPr>
      <dsp:spPr>
        <a:xfrm>
          <a:off x="1099705" y="336441"/>
          <a:ext cx="1009324" cy="100932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8691" tIns="12700" rIns="78691"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47517" y="484253"/>
        <a:ext cx="713700" cy="713700"/>
      </dsp:txXfrm>
    </dsp:sp>
    <dsp:sp modelId="{10C25463-7D5A-470E-9FBD-3B2500882659}">
      <dsp:nvSpPr>
        <dsp:cNvPr id="0" name=""/>
        <dsp:cNvSpPr/>
      </dsp:nvSpPr>
      <dsp:spPr>
        <a:xfrm>
          <a:off x="0" y="3364342"/>
          <a:ext cx="3208734" cy="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08D8C9F-D515-4335-8C75-FCE44DF22862}">
      <dsp:nvSpPr>
        <dsp:cNvPr id="0" name=""/>
        <dsp:cNvSpPr/>
      </dsp:nvSpPr>
      <dsp:spPr>
        <a:xfrm>
          <a:off x="3529607" y="0"/>
          <a:ext cx="3208734" cy="3364414"/>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0165" tIns="330200" rIns="250165" bIns="330200" numCol="1" spcCol="1270" anchor="t" anchorCtr="0">
          <a:noAutofit/>
        </a:bodyPr>
        <a:lstStyle/>
        <a:p>
          <a:pPr marL="0" lvl="0" indent="0" algn="l" defTabSz="1155700">
            <a:lnSpc>
              <a:spcPct val="90000"/>
            </a:lnSpc>
            <a:spcBef>
              <a:spcPct val="0"/>
            </a:spcBef>
            <a:spcAft>
              <a:spcPct val="35000"/>
            </a:spcAft>
            <a:buNone/>
          </a:pPr>
          <a:r>
            <a:rPr lang="en-GB" sz="2600" kern="1200" baseline="0"/>
            <a:t>Reduce Temptation</a:t>
          </a:r>
          <a:endParaRPr lang="en-US" sz="2600" kern="1200"/>
        </a:p>
      </dsp:txBody>
      <dsp:txXfrm>
        <a:off x="3529607" y="1278477"/>
        <a:ext cx="3208734" cy="2018648"/>
      </dsp:txXfrm>
    </dsp:sp>
    <dsp:sp modelId="{38A9157C-C01F-42E6-9973-E9E18BAFFAD8}">
      <dsp:nvSpPr>
        <dsp:cNvPr id="0" name=""/>
        <dsp:cNvSpPr/>
      </dsp:nvSpPr>
      <dsp:spPr>
        <a:xfrm>
          <a:off x="4629312" y="336441"/>
          <a:ext cx="1009324" cy="100932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8691" tIns="12700" rIns="78691"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77124" y="484253"/>
        <a:ext cx="713700" cy="713700"/>
      </dsp:txXfrm>
    </dsp:sp>
    <dsp:sp modelId="{0C933C86-2885-43AF-9641-AA91424D1D9A}">
      <dsp:nvSpPr>
        <dsp:cNvPr id="0" name=""/>
        <dsp:cNvSpPr/>
      </dsp:nvSpPr>
      <dsp:spPr>
        <a:xfrm>
          <a:off x="3529607" y="3364342"/>
          <a:ext cx="3208734" cy="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80191E5-2B16-4924-8834-5C92FE578588}">
      <dsp:nvSpPr>
        <dsp:cNvPr id="0" name=""/>
        <dsp:cNvSpPr/>
      </dsp:nvSpPr>
      <dsp:spPr>
        <a:xfrm>
          <a:off x="7059215" y="0"/>
          <a:ext cx="3208734" cy="3364414"/>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0165" tIns="330200" rIns="250165" bIns="330200" numCol="1" spcCol="1270" anchor="t" anchorCtr="0">
          <a:noAutofit/>
        </a:bodyPr>
        <a:lstStyle/>
        <a:p>
          <a:pPr marL="0" lvl="0" indent="0" algn="l" defTabSz="1155700">
            <a:lnSpc>
              <a:spcPct val="90000"/>
            </a:lnSpc>
            <a:spcBef>
              <a:spcPct val="0"/>
            </a:spcBef>
            <a:spcAft>
              <a:spcPct val="35000"/>
            </a:spcAft>
            <a:buNone/>
          </a:pPr>
          <a:r>
            <a:rPr lang="en-GB" sz="2600" kern="1200" baseline="0"/>
            <a:t>Cast out devils</a:t>
          </a:r>
          <a:endParaRPr lang="en-US" sz="2600" kern="1200"/>
        </a:p>
      </dsp:txBody>
      <dsp:txXfrm>
        <a:off x="7059215" y="1278477"/>
        <a:ext cx="3208734" cy="2018648"/>
      </dsp:txXfrm>
    </dsp:sp>
    <dsp:sp modelId="{62B0559A-94A9-4C66-AFB4-CC4CEFA4E103}">
      <dsp:nvSpPr>
        <dsp:cNvPr id="0" name=""/>
        <dsp:cNvSpPr/>
      </dsp:nvSpPr>
      <dsp:spPr>
        <a:xfrm>
          <a:off x="8158920" y="336441"/>
          <a:ext cx="1009324" cy="100932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8691" tIns="12700" rIns="78691"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306732" y="484253"/>
        <a:ext cx="713700" cy="713700"/>
      </dsp:txXfrm>
    </dsp:sp>
    <dsp:sp modelId="{CCD10963-CB19-4485-943B-22B52D608D37}">
      <dsp:nvSpPr>
        <dsp:cNvPr id="0" name=""/>
        <dsp:cNvSpPr/>
      </dsp:nvSpPr>
      <dsp:spPr>
        <a:xfrm>
          <a:off x="7059215" y="3364342"/>
          <a:ext cx="3208734" cy="7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2/9/2022</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15955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2/9/2022</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706777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2/9/2022</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667263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2/9/2022</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53319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2/9/2022</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691171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2/9/2022</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76599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2/9/2022</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4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2/9/2022</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9068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2/9/2022</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35841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2/9/2022</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72123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2/9/2022</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4245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2/9/2022</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9336319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2" name="Rectangle 8">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3" name="Picture 3">
            <a:extLst>
              <a:ext uri="{FF2B5EF4-FFF2-40B4-BE49-F238E27FC236}">
                <a16:creationId xmlns:a16="http://schemas.microsoft.com/office/drawing/2014/main" id="{969576C4-9E47-4611-BC74-69E29F034F67}"/>
              </a:ext>
            </a:extLst>
          </p:cNvPr>
          <p:cNvPicPr>
            <a:picLocks noChangeAspect="1"/>
          </p:cNvPicPr>
          <p:nvPr/>
        </p:nvPicPr>
        <p:blipFill rotWithShape="1">
          <a:blip r:embed="rId2">
            <a:alphaModFix amt="60000"/>
          </a:blip>
          <a:srcRect t="8164" b="1475"/>
          <a:stretch/>
        </p:blipFill>
        <p:spPr>
          <a:xfrm>
            <a:off x="20" y="0"/>
            <a:ext cx="12191980" cy="6857990"/>
          </a:xfrm>
          <a:prstGeom prst="rect">
            <a:avLst/>
          </a:prstGeom>
        </p:spPr>
      </p:pic>
      <p:sp>
        <p:nvSpPr>
          <p:cNvPr id="2" name="Title 1">
            <a:extLst>
              <a:ext uri="{FF2B5EF4-FFF2-40B4-BE49-F238E27FC236}">
                <a16:creationId xmlns:a16="http://schemas.microsoft.com/office/drawing/2014/main" id="{DEF665D3-D84A-4849-B296-CAEE68DA3F10}"/>
              </a:ext>
            </a:extLst>
          </p:cNvPr>
          <p:cNvSpPr>
            <a:spLocks noGrp="1"/>
          </p:cNvSpPr>
          <p:nvPr>
            <p:ph type="ctrTitle"/>
          </p:nvPr>
        </p:nvSpPr>
        <p:spPr>
          <a:xfrm>
            <a:off x="960120" y="640080"/>
            <a:ext cx="10268712" cy="3227832"/>
          </a:xfrm>
        </p:spPr>
        <p:txBody>
          <a:bodyPr anchor="b">
            <a:normAutofit/>
          </a:bodyPr>
          <a:lstStyle/>
          <a:p>
            <a:r>
              <a:rPr lang="en-GB" dirty="0"/>
              <a:t>THE BATTLE FOR THE MIND &amp; BODY</a:t>
            </a:r>
          </a:p>
        </p:txBody>
      </p:sp>
      <p:sp>
        <p:nvSpPr>
          <p:cNvPr id="3" name="Subtitle 2">
            <a:extLst>
              <a:ext uri="{FF2B5EF4-FFF2-40B4-BE49-F238E27FC236}">
                <a16:creationId xmlns:a16="http://schemas.microsoft.com/office/drawing/2014/main" id="{9C072A9F-03CA-49FE-8984-C60ACFF4C63D}"/>
              </a:ext>
            </a:extLst>
          </p:cNvPr>
          <p:cNvSpPr>
            <a:spLocks noGrp="1"/>
          </p:cNvSpPr>
          <p:nvPr>
            <p:ph type="subTitle" idx="1"/>
          </p:nvPr>
        </p:nvSpPr>
        <p:spPr>
          <a:xfrm>
            <a:off x="960120" y="4526280"/>
            <a:ext cx="10268712" cy="1508760"/>
          </a:xfrm>
        </p:spPr>
        <p:txBody>
          <a:bodyPr anchor="t">
            <a:normAutofit/>
          </a:bodyPr>
          <a:lstStyle/>
          <a:p>
            <a:r>
              <a:rPr lang="en-GB" dirty="0">
                <a:solidFill>
                  <a:schemeClr val="tx1"/>
                </a:solidFill>
              </a:rPr>
              <a:t>Warfare Series 5</a:t>
            </a:r>
          </a:p>
        </p:txBody>
      </p:sp>
    </p:spTree>
    <p:extLst>
      <p:ext uri="{BB962C8B-B14F-4D97-AF65-F5344CB8AC3E}">
        <p14:creationId xmlns:p14="http://schemas.microsoft.com/office/powerpoint/2010/main" val="208186496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DA0D-9868-4505-978E-75A9E88790C7}"/>
              </a:ext>
            </a:extLst>
          </p:cNvPr>
          <p:cNvSpPr>
            <a:spLocks noGrp="1"/>
          </p:cNvSpPr>
          <p:nvPr>
            <p:ph type="title"/>
          </p:nvPr>
        </p:nvSpPr>
        <p:spPr/>
        <p:txBody>
          <a:bodyPr/>
          <a:lstStyle/>
          <a:p>
            <a:r>
              <a:rPr lang="en-GB"/>
              <a:t>The internal conflict</a:t>
            </a:r>
            <a:endParaRPr lang="en-GB" dirty="0"/>
          </a:p>
        </p:txBody>
      </p:sp>
      <p:sp>
        <p:nvSpPr>
          <p:cNvPr id="3" name="Content Placeholder 2">
            <a:extLst>
              <a:ext uri="{FF2B5EF4-FFF2-40B4-BE49-F238E27FC236}">
                <a16:creationId xmlns:a16="http://schemas.microsoft.com/office/drawing/2014/main" id="{B8442B7E-71CC-4EAC-BBAC-1510C7DA5EBA}"/>
              </a:ext>
            </a:extLst>
          </p:cNvPr>
          <p:cNvSpPr>
            <a:spLocks noGrp="1"/>
          </p:cNvSpPr>
          <p:nvPr>
            <p:ph idx="1"/>
          </p:nvPr>
        </p:nvSpPr>
        <p:spPr/>
        <p:txBody>
          <a:bodyPr>
            <a:noAutofit/>
          </a:bodyPr>
          <a:lstStyle/>
          <a:p>
            <a:pPr algn="ctr"/>
            <a:r>
              <a:rPr lang="en-GB" sz="2800" b="1" i="0" baseline="30000">
                <a:solidFill>
                  <a:srgbClr val="000000"/>
                </a:solidFill>
                <a:effectLst/>
                <a:latin typeface="system-ui"/>
              </a:rPr>
              <a:t>22 </a:t>
            </a:r>
            <a:r>
              <a:rPr lang="en-GB" sz="2800" b="0" i="0">
                <a:solidFill>
                  <a:srgbClr val="000000"/>
                </a:solidFill>
                <a:effectLst/>
                <a:latin typeface="system-ui"/>
              </a:rPr>
              <a:t>For I joyfully delight in the law of God in my </a:t>
            </a:r>
            <a:r>
              <a:rPr lang="en-GB" sz="2800" b="0" i="0">
                <a:solidFill>
                  <a:srgbClr val="FF0000"/>
                </a:solidFill>
                <a:effectLst/>
                <a:latin typeface="system-ui"/>
              </a:rPr>
              <a:t>inner self </a:t>
            </a:r>
            <a:r>
              <a:rPr lang="en-GB" sz="2800" b="0" i="0">
                <a:solidFill>
                  <a:srgbClr val="000000"/>
                </a:solidFill>
                <a:effectLst/>
                <a:latin typeface="system-ui"/>
              </a:rPr>
              <a:t>[with my new nature], </a:t>
            </a:r>
            <a:r>
              <a:rPr lang="en-GB" sz="2800" b="1" i="0" baseline="30000">
                <a:solidFill>
                  <a:srgbClr val="000000"/>
                </a:solidFill>
                <a:effectLst/>
                <a:latin typeface="system-ui"/>
              </a:rPr>
              <a:t>23 </a:t>
            </a:r>
            <a:r>
              <a:rPr lang="en-GB" sz="2800" b="0" i="0">
                <a:solidFill>
                  <a:srgbClr val="000000"/>
                </a:solidFill>
                <a:effectLst/>
                <a:latin typeface="system-ui"/>
              </a:rPr>
              <a:t>but I see a different law </a:t>
            </a:r>
            <a:r>
              <a:rPr lang="en-GB" sz="2800" b="0" i="1">
                <a:solidFill>
                  <a:srgbClr val="000000"/>
                </a:solidFill>
                <a:effectLst/>
                <a:latin typeface="system-ui"/>
              </a:rPr>
              <a:t>and</a:t>
            </a:r>
            <a:r>
              <a:rPr lang="en-GB" sz="2800" b="0" i="0">
                <a:solidFill>
                  <a:srgbClr val="000000"/>
                </a:solidFill>
                <a:effectLst/>
                <a:latin typeface="system-ui"/>
              </a:rPr>
              <a:t> rule of action in the members of my</a:t>
            </a:r>
            <a:r>
              <a:rPr lang="en-GB" sz="2800" b="0" i="0">
                <a:solidFill>
                  <a:srgbClr val="FF0000"/>
                </a:solidFill>
                <a:effectLst/>
                <a:latin typeface="system-ui"/>
              </a:rPr>
              <a:t> body </a:t>
            </a:r>
            <a:r>
              <a:rPr lang="en-GB" sz="2800" b="0" i="0">
                <a:solidFill>
                  <a:srgbClr val="000000"/>
                </a:solidFill>
                <a:effectLst/>
                <a:latin typeface="system-ui"/>
              </a:rPr>
              <a:t>[in its appetites and desires], </a:t>
            </a:r>
            <a:r>
              <a:rPr lang="en-GB" sz="2800" b="0" i="0">
                <a:solidFill>
                  <a:srgbClr val="000000"/>
                </a:solidFill>
                <a:effectLst/>
                <a:highlight>
                  <a:srgbClr val="FFFF00"/>
                </a:highlight>
                <a:latin typeface="system-ui"/>
              </a:rPr>
              <a:t>waging war </a:t>
            </a:r>
            <a:r>
              <a:rPr lang="en-GB" sz="2800" b="0" i="0">
                <a:solidFill>
                  <a:srgbClr val="000000"/>
                </a:solidFill>
                <a:effectLst/>
                <a:latin typeface="system-ui"/>
              </a:rPr>
              <a:t>against the law of my </a:t>
            </a:r>
            <a:r>
              <a:rPr lang="en-GB" sz="2800" b="0" i="0">
                <a:solidFill>
                  <a:srgbClr val="FF0000"/>
                </a:solidFill>
                <a:effectLst/>
                <a:latin typeface="system-ui"/>
              </a:rPr>
              <a:t>mind</a:t>
            </a:r>
            <a:r>
              <a:rPr lang="en-GB" sz="2800" b="0" i="0">
                <a:solidFill>
                  <a:srgbClr val="000000"/>
                </a:solidFill>
                <a:effectLst/>
                <a:latin typeface="system-ui"/>
              </a:rPr>
              <a:t> </a:t>
            </a:r>
            <a:r>
              <a:rPr lang="en-GB" sz="2800" b="0" i="1">
                <a:solidFill>
                  <a:srgbClr val="000000"/>
                </a:solidFill>
                <a:effectLst/>
                <a:latin typeface="system-ui"/>
              </a:rPr>
              <a:t>and</a:t>
            </a:r>
            <a:r>
              <a:rPr lang="en-GB" sz="2800" b="0" i="0">
                <a:solidFill>
                  <a:srgbClr val="000000"/>
                </a:solidFill>
                <a:effectLst/>
                <a:latin typeface="system-ui"/>
              </a:rPr>
              <a:t> subduing me and making me a prisoner of the law of sin which is within my members</a:t>
            </a:r>
          </a:p>
          <a:p>
            <a:pPr algn="ctr"/>
            <a:r>
              <a:rPr lang="en-GB" sz="2800">
                <a:solidFill>
                  <a:srgbClr val="000000"/>
                </a:solidFill>
                <a:latin typeface="system-ui"/>
              </a:rPr>
              <a:t>Romans 7:22-23</a:t>
            </a:r>
            <a:endParaRPr lang="en-GB" sz="2800" dirty="0"/>
          </a:p>
        </p:txBody>
      </p:sp>
    </p:spTree>
    <p:extLst>
      <p:ext uri="{BB962C8B-B14F-4D97-AF65-F5344CB8AC3E}">
        <p14:creationId xmlns:p14="http://schemas.microsoft.com/office/powerpoint/2010/main" val="1330165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9A1C012-8297-4361-ACE8-A2509FB18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28" name="Rectangle 72">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Rectangle 74">
            <a:extLst>
              <a:ext uri="{FF2B5EF4-FFF2-40B4-BE49-F238E27FC236}">
                <a16:creationId xmlns:a16="http://schemas.microsoft.com/office/drawing/2014/main" id="{52F9B1C2-7D20-4F91-A660-197C98B9A3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39445"/>
            <a:ext cx="6114985" cy="2298326"/>
          </a:xfrm>
          <a:prstGeom prst="rect">
            <a:avLst/>
          </a:prstGeom>
          <a:solidFill>
            <a:schemeClr val="tx1">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822BC2-1FE6-4462-BD9C-C374DBFA0F3E}"/>
              </a:ext>
            </a:extLst>
          </p:cNvPr>
          <p:cNvSpPr>
            <a:spLocks noGrp="1"/>
          </p:cNvSpPr>
          <p:nvPr>
            <p:ph type="title"/>
          </p:nvPr>
        </p:nvSpPr>
        <p:spPr>
          <a:xfrm>
            <a:off x="960119" y="2100845"/>
            <a:ext cx="4670234" cy="1975527"/>
          </a:xfrm>
        </p:spPr>
        <p:txBody>
          <a:bodyPr vert="horz" lIns="91440" tIns="45720" rIns="91440" bIns="45720" rtlCol="0" anchor="ctr">
            <a:normAutofit/>
          </a:bodyPr>
          <a:lstStyle/>
          <a:p>
            <a:r>
              <a:rPr lang="en-US" sz="6100"/>
              <a:t>The internal conflict</a:t>
            </a:r>
          </a:p>
        </p:txBody>
      </p:sp>
      <p:sp useBgFill="1">
        <p:nvSpPr>
          <p:cNvPr id="77" name="Rectangle 76">
            <a:extLst>
              <a:ext uri="{FF2B5EF4-FFF2-40B4-BE49-F238E27FC236}">
                <a16:creationId xmlns:a16="http://schemas.microsoft.com/office/drawing/2014/main" id="{A89C4E6E-ECA4-40E5-A54E-13E92B678E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237771"/>
            <a:ext cx="6114982" cy="8093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Does Galatians 5:17 Mean?">
            <a:extLst>
              <a:ext uri="{FF2B5EF4-FFF2-40B4-BE49-F238E27FC236}">
                <a16:creationId xmlns:a16="http://schemas.microsoft.com/office/drawing/2014/main" id="{396E5A67-796D-4E8F-AC9A-35EAA7E3818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758450" y="1734319"/>
            <a:ext cx="4519149" cy="3389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53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A0A40-1ACE-424B-8CBE-A499FE74CD1D}"/>
              </a:ext>
            </a:extLst>
          </p:cNvPr>
          <p:cNvSpPr>
            <a:spLocks noGrp="1"/>
          </p:cNvSpPr>
          <p:nvPr>
            <p:ph type="title"/>
          </p:nvPr>
        </p:nvSpPr>
        <p:spPr/>
        <p:txBody>
          <a:bodyPr/>
          <a:lstStyle/>
          <a:p>
            <a:r>
              <a:rPr lang="en-GB" dirty="0"/>
              <a:t>Pneuma versus flesh</a:t>
            </a:r>
          </a:p>
        </p:txBody>
      </p:sp>
      <p:sp>
        <p:nvSpPr>
          <p:cNvPr id="3" name="Content Placeholder 2">
            <a:extLst>
              <a:ext uri="{FF2B5EF4-FFF2-40B4-BE49-F238E27FC236}">
                <a16:creationId xmlns:a16="http://schemas.microsoft.com/office/drawing/2014/main" id="{8FE9E8A1-758B-449B-97F0-07358197FFAD}"/>
              </a:ext>
            </a:extLst>
          </p:cNvPr>
          <p:cNvSpPr>
            <a:spLocks noGrp="1"/>
          </p:cNvSpPr>
          <p:nvPr>
            <p:ph idx="1"/>
          </p:nvPr>
        </p:nvSpPr>
        <p:spPr/>
        <p:txBody>
          <a:bodyPr>
            <a:normAutofit/>
          </a:bodyPr>
          <a:lstStyle/>
          <a:p>
            <a:pPr algn="ctr"/>
            <a:r>
              <a:rPr lang="en-GB" sz="3200" b="1" i="0" baseline="30000" dirty="0">
                <a:solidFill>
                  <a:srgbClr val="000000"/>
                </a:solidFill>
                <a:effectLst/>
                <a:latin typeface="system-ui"/>
              </a:rPr>
              <a:t>16 </a:t>
            </a:r>
            <a:r>
              <a:rPr lang="en-GB" sz="3200" b="0" i="0" dirty="0">
                <a:solidFill>
                  <a:srgbClr val="000000"/>
                </a:solidFill>
                <a:effectLst/>
                <a:latin typeface="system-ui"/>
              </a:rPr>
              <a:t>I say then: Walk in </a:t>
            </a:r>
            <a:r>
              <a:rPr lang="en-GB" sz="3200" b="1" i="0" dirty="0">
                <a:solidFill>
                  <a:srgbClr val="FF0000"/>
                </a:solidFill>
                <a:effectLst/>
                <a:latin typeface="system-ui"/>
              </a:rPr>
              <a:t>pneuma</a:t>
            </a:r>
            <a:r>
              <a:rPr lang="en-GB" sz="3200" b="0" i="0" dirty="0">
                <a:solidFill>
                  <a:srgbClr val="000000"/>
                </a:solidFill>
                <a:effectLst/>
                <a:latin typeface="system-ui"/>
              </a:rPr>
              <a:t>, and you shall not </a:t>
            </a:r>
            <a:r>
              <a:rPr lang="en-GB" sz="3200" b="0" i="0" dirty="0" err="1">
                <a:solidFill>
                  <a:srgbClr val="000000"/>
                </a:solidFill>
                <a:effectLst/>
                <a:latin typeface="system-ui"/>
              </a:rPr>
              <a:t>fulfill</a:t>
            </a:r>
            <a:r>
              <a:rPr lang="en-GB" sz="3200" b="0" i="0" dirty="0">
                <a:solidFill>
                  <a:srgbClr val="000000"/>
                </a:solidFill>
                <a:effectLst/>
                <a:latin typeface="system-ui"/>
              </a:rPr>
              <a:t> the lust of the flesh. </a:t>
            </a:r>
            <a:r>
              <a:rPr lang="en-GB" sz="3200" b="1" i="0" baseline="30000" dirty="0">
                <a:solidFill>
                  <a:srgbClr val="000000"/>
                </a:solidFill>
                <a:effectLst/>
                <a:latin typeface="system-ui"/>
              </a:rPr>
              <a:t>17 </a:t>
            </a:r>
            <a:r>
              <a:rPr lang="en-GB" sz="3200" b="0" i="0" dirty="0">
                <a:solidFill>
                  <a:srgbClr val="000000"/>
                </a:solidFill>
                <a:effectLst/>
                <a:latin typeface="system-ui"/>
              </a:rPr>
              <a:t>For the flesh lusts against </a:t>
            </a:r>
            <a:r>
              <a:rPr lang="en-GB" sz="3200" b="1" i="0" dirty="0">
                <a:solidFill>
                  <a:srgbClr val="FF0000"/>
                </a:solidFill>
                <a:effectLst/>
                <a:latin typeface="system-ui"/>
              </a:rPr>
              <a:t>pneuma</a:t>
            </a:r>
            <a:r>
              <a:rPr lang="en-GB" sz="3200" b="0" i="0" dirty="0">
                <a:solidFill>
                  <a:srgbClr val="000000"/>
                </a:solidFill>
                <a:effectLst/>
                <a:latin typeface="system-ui"/>
              </a:rPr>
              <a:t>, and </a:t>
            </a:r>
            <a:r>
              <a:rPr lang="en-GB" sz="3200" b="1" i="0" dirty="0">
                <a:solidFill>
                  <a:srgbClr val="FF0000"/>
                </a:solidFill>
                <a:effectLst/>
                <a:latin typeface="system-ui"/>
              </a:rPr>
              <a:t>pneuma</a:t>
            </a:r>
            <a:r>
              <a:rPr lang="en-GB" sz="3200" b="0" i="0" dirty="0">
                <a:solidFill>
                  <a:srgbClr val="000000"/>
                </a:solidFill>
                <a:effectLst/>
                <a:latin typeface="system-ui"/>
              </a:rPr>
              <a:t> against the flesh; and these are contrary to one another, so that you do not do the things that you wish. </a:t>
            </a:r>
            <a:br>
              <a:rPr lang="en-GB" sz="3200" b="0" i="0" dirty="0">
                <a:solidFill>
                  <a:srgbClr val="000000"/>
                </a:solidFill>
                <a:effectLst/>
                <a:latin typeface="system-ui"/>
              </a:rPr>
            </a:br>
            <a:r>
              <a:rPr lang="en-GB" sz="3200" b="0" i="0" dirty="0">
                <a:solidFill>
                  <a:srgbClr val="000000"/>
                </a:solidFill>
                <a:effectLst/>
                <a:latin typeface="system-ui"/>
              </a:rPr>
              <a:t>Galatians 5:16-17</a:t>
            </a:r>
          </a:p>
        </p:txBody>
      </p:sp>
    </p:spTree>
    <p:extLst>
      <p:ext uri="{BB962C8B-B14F-4D97-AF65-F5344CB8AC3E}">
        <p14:creationId xmlns:p14="http://schemas.microsoft.com/office/powerpoint/2010/main" val="220870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A0A40-1ACE-424B-8CBE-A499FE74CD1D}"/>
              </a:ext>
            </a:extLst>
          </p:cNvPr>
          <p:cNvSpPr>
            <a:spLocks noGrp="1"/>
          </p:cNvSpPr>
          <p:nvPr>
            <p:ph type="title"/>
          </p:nvPr>
        </p:nvSpPr>
        <p:spPr/>
        <p:txBody>
          <a:bodyPr/>
          <a:lstStyle/>
          <a:p>
            <a:r>
              <a:rPr lang="en-GB" dirty="0"/>
              <a:t>Pneuma versus flesh</a:t>
            </a:r>
          </a:p>
        </p:txBody>
      </p:sp>
      <p:sp>
        <p:nvSpPr>
          <p:cNvPr id="3" name="Content Placeholder 2">
            <a:extLst>
              <a:ext uri="{FF2B5EF4-FFF2-40B4-BE49-F238E27FC236}">
                <a16:creationId xmlns:a16="http://schemas.microsoft.com/office/drawing/2014/main" id="{8FE9E8A1-758B-449B-97F0-07358197FFAD}"/>
              </a:ext>
            </a:extLst>
          </p:cNvPr>
          <p:cNvSpPr>
            <a:spLocks noGrp="1"/>
          </p:cNvSpPr>
          <p:nvPr>
            <p:ph idx="1"/>
          </p:nvPr>
        </p:nvSpPr>
        <p:spPr/>
        <p:txBody>
          <a:bodyPr>
            <a:normAutofit/>
          </a:bodyPr>
          <a:lstStyle/>
          <a:p>
            <a:pPr algn="ctr"/>
            <a:r>
              <a:rPr lang="en-GB" sz="3200" b="1" i="0" baseline="30000" dirty="0">
                <a:solidFill>
                  <a:srgbClr val="000000"/>
                </a:solidFill>
                <a:effectLst/>
                <a:latin typeface="system-ui"/>
              </a:rPr>
              <a:t>41 </a:t>
            </a:r>
            <a:r>
              <a:rPr lang="en-GB" sz="3200" b="0" i="0" dirty="0">
                <a:solidFill>
                  <a:srgbClr val="000000"/>
                </a:solidFill>
                <a:effectLst/>
                <a:latin typeface="system-ui"/>
              </a:rPr>
              <a:t>Watch and pray, lest you enter into temptation. </a:t>
            </a:r>
            <a:r>
              <a:rPr lang="en-GB" sz="3200" b="1" i="0" dirty="0">
                <a:solidFill>
                  <a:srgbClr val="FF0000"/>
                </a:solidFill>
                <a:effectLst/>
                <a:latin typeface="system-ui"/>
              </a:rPr>
              <a:t>Pneuma</a:t>
            </a:r>
            <a:r>
              <a:rPr lang="en-GB" sz="3200" b="0" i="0" dirty="0">
                <a:solidFill>
                  <a:srgbClr val="000000"/>
                </a:solidFill>
                <a:effectLst/>
                <a:latin typeface="system-ui"/>
              </a:rPr>
              <a:t> indeed </a:t>
            </a:r>
            <a:r>
              <a:rPr lang="en-GB" sz="3200" b="0" i="1" dirty="0">
                <a:solidFill>
                  <a:srgbClr val="000000"/>
                </a:solidFill>
                <a:effectLst/>
                <a:latin typeface="system-ui"/>
              </a:rPr>
              <a:t>is</a:t>
            </a:r>
            <a:r>
              <a:rPr lang="en-GB" sz="3200" b="0" i="0" dirty="0">
                <a:solidFill>
                  <a:srgbClr val="000000"/>
                </a:solidFill>
                <a:effectLst/>
                <a:latin typeface="system-ui"/>
              </a:rPr>
              <a:t> willing, but the flesh </a:t>
            </a:r>
            <a:r>
              <a:rPr lang="en-GB" sz="3200" b="0" i="1" dirty="0">
                <a:solidFill>
                  <a:srgbClr val="000000"/>
                </a:solidFill>
                <a:effectLst/>
                <a:latin typeface="system-ui"/>
              </a:rPr>
              <a:t>is</a:t>
            </a:r>
            <a:r>
              <a:rPr lang="en-GB" sz="3200" b="0" i="0" dirty="0">
                <a:solidFill>
                  <a:srgbClr val="000000"/>
                </a:solidFill>
                <a:effectLst/>
                <a:latin typeface="system-ui"/>
              </a:rPr>
              <a:t> weak.”</a:t>
            </a:r>
            <a:br>
              <a:rPr lang="en-GB" sz="3200" b="0" i="0" dirty="0">
                <a:solidFill>
                  <a:srgbClr val="000000"/>
                </a:solidFill>
                <a:effectLst/>
                <a:latin typeface="system-ui"/>
              </a:rPr>
            </a:br>
            <a:r>
              <a:rPr lang="en-GB" sz="3200" b="0" i="0" dirty="0">
                <a:solidFill>
                  <a:srgbClr val="000000"/>
                </a:solidFill>
                <a:effectLst/>
                <a:latin typeface="system-ui"/>
              </a:rPr>
              <a:t>Matthew 26:41</a:t>
            </a:r>
          </a:p>
        </p:txBody>
      </p:sp>
    </p:spTree>
    <p:extLst>
      <p:ext uri="{BB962C8B-B14F-4D97-AF65-F5344CB8AC3E}">
        <p14:creationId xmlns:p14="http://schemas.microsoft.com/office/powerpoint/2010/main" val="2541691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0">
            <a:extLst>
              <a:ext uri="{FF2B5EF4-FFF2-40B4-BE49-F238E27FC236}">
                <a16:creationId xmlns:a16="http://schemas.microsoft.com/office/drawing/2014/main" id="{725EFA61-F0F8-4F4A-B750-81EE924F1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4" y="0"/>
            <a:ext cx="7534655"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20A9F6-48F6-4E3D-9D05-ABC2B10B8B31}"/>
              </a:ext>
            </a:extLst>
          </p:cNvPr>
          <p:cNvSpPr>
            <a:spLocks noGrp="1"/>
          </p:cNvSpPr>
          <p:nvPr>
            <p:ph type="title"/>
          </p:nvPr>
        </p:nvSpPr>
        <p:spPr>
          <a:xfrm>
            <a:off x="5300811" y="317500"/>
            <a:ext cx="5927576" cy="1701800"/>
          </a:xfrm>
        </p:spPr>
        <p:txBody>
          <a:bodyPr>
            <a:normAutofit/>
          </a:bodyPr>
          <a:lstStyle/>
          <a:p>
            <a:r>
              <a:rPr lang="en-GB" dirty="0"/>
              <a:t>Watch…</a:t>
            </a:r>
          </a:p>
        </p:txBody>
      </p:sp>
      <p:pic>
        <p:nvPicPr>
          <p:cNvPr id="20" name="Picture 4" descr="Time compass on hand">
            <a:extLst>
              <a:ext uri="{FF2B5EF4-FFF2-40B4-BE49-F238E27FC236}">
                <a16:creationId xmlns:a16="http://schemas.microsoft.com/office/drawing/2014/main" id="{964D2888-E43B-47BA-A8FA-448BE9C28DCC}"/>
              </a:ext>
            </a:extLst>
          </p:cNvPr>
          <p:cNvPicPr>
            <a:picLocks noChangeAspect="1"/>
          </p:cNvPicPr>
          <p:nvPr/>
        </p:nvPicPr>
        <p:blipFill rotWithShape="1">
          <a:blip r:embed="rId2"/>
          <a:srcRect l="21040" r="33799"/>
          <a:stretch/>
        </p:blipFill>
        <p:spPr>
          <a:xfrm>
            <a:off x="20" y="10"/>
            <a:ext cx="4657324" cy="6857990"/>
          </a:xfrm>
          <a:prstGeom prst="rect">
            <a:avLst/>
          </a:prstGeom>
        </p:spPr>
      </p:pic>
      <p:sp>
        <p:nvSpPr>
          <p:cNvPr id="21" name="Content Placeholder 2">
            <a:extLst>
              <a:ext uri="{FF2B5EF4-FFF2-40B4-BE49-F238E27FC236}">
                <a16:creationId xmlns:a16="http://schemas.microsoft.com/office/drawing/2014/main" id="{08F39176-2726-48A3-A8F6-577871D63201}"/>
              </a:ext>
            </a:extLst>
          </p:cNvPr>
          <p:cNvSpPr>
            <a:spLocks noGrp="1"/>
          </p:cNvSpPr>
          <p:nvPr>
            <p:ph idx="1"/>
          </p:nvPr>
        </p:nvSpPr>
        <p:spPr>
          <a:xfrm>
            <a:off x="5300810" y="2587625"/>
            <a:ext cx="5927577" cy="3594100"/>
          </a:xfrm>
        </p:spPr>
        <p:txBody>
          <a:bodyPr anchor="t">
            <a:normAutofit/>
          </a:bodyPr>
          <a:lstStyle/>
          <a:p>
            <a:pPr>
              <a:lnSpc>
                <a:spcPct val="91000"/>
              </a:lnSpc>
            </a:pPr>
            <a:r>
              <a:rPr lang="en-GB" sz="2400"/>
              <a:t>Give attention</a:t>
            </a:r>
          </a:p>
          <a:p>
            <a:pPr>
              <a:lnSpc>
                <a:spcPct val="91000"/>
              </a:lnSpc>
            </a:pPr>
            <a:r>
              <a:rPr lang="en-GB" sz="2400"/>
              <a:t>Be cautious</a:t>
            </a:r>
          </a:p>
          <a:p>
            <a:pPr>
              <a:lnSpc>
                <a:spcPct val="91000"/>
              </a:lnSpc>
            </a:pPr>
            <a:r>
              <a:rPr lang="en-GB" sz="2400"/>
              <a:t>Active</a:t>
            </a:r>
          </a:p>
          <a:p>
            <a:pPr>
              <a:lnSpc>
                <a:spcPct val="91000"/>
              </a:lnSpc>
            </a:pPr>
            <a:r>
              <a:rPr lang="en-GB" sz="2400"/>
              <a:t>Alert</a:t>
            </a:r>
          </a:p>
          <a:p>
            <a:pPr>
              <a:lnSpc>
                <a:spcPct val="91000"/>
              </a:lnSpc>
            </a:pPr>
            <a:r>
              <a:rPr lang="en-GB" sz="2400"/>
              <a:t>Watchful</a:t>
            </a:r>
          </a:p>
          <a:p>
            <a:pPr>
              <a:lnSpc>
                <a:spcPct val="91000"/>
              </a:lnSpc>
            </a:pPr>
            <a:r>
              <a:rPr lang="en-GB" sz="2400"/>
              <a:t>Take heed</a:t>
            </a:r>
          </a:p>
          <a:p>
            <a:pPr>
              <a:lnSpc>
                <a:spcPct val="91000"/>
              </a:lnSpc>
            </a:pPr>
            <a:r>
              <a:rPr lang="en-GB" sz="2400"/>
              <a:t>Be discerning</a:t>
            </a:r>
          </a:p>
        </p:txBody>
      </p:sp>
    </p:spTree>
    <p:extLst>
      <p:ext uri="{BB962C8B-B14F-4D97-AF65-F5344CB8AC3E}">
        <p14:creationId xmlns:p14="http://schemas.microsoft.com/office/powerpoint/2010/main" val="3186523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0FBE1-E92A-4BDC-867D-D69C50F377C8}"/>
              </a:ext>
            </a:extLst>
          </p:cNvPr>
          <p:cNvSpPr>
            <a:spLocks noGrp="1"/>
          </p:cNvSpPr>
          <p:nvPr>
            <p:ph type="title"/>
          </p:nvPr>
        </p:nvSpPr>
        <p:spPr/>
        <p:txBody>
          <a:bodyPr/>
          <a:lstStyle/>
          <a:p>
            <a:r>
              <a:rPr lang="en-GB" dirty="0"/>
              <a:t>Watch….</a:t>
            </a:r>
          </a:p>
        </p:txBody>
      </p:sp>
      <p:sp>
        <p:nvSpPr>
          <p:cNvPr id="3" name="Content Placeholder 2">
            <a:extLst>
              <a:ext uri="{FF2B5EF4-FFF2-40B4-BE49-F238E27FC236}">
                <a16:creationId xmlns:a16="http://schemas.microsoft.com/office/drawing/2014/main" id="{F4BA5818-083A-4200-8B07-4F54CBEA4FED}"/>
              </a:ext>
            </a:extLst>
          </p:cNvPr>
          <p:cNvSpPr>
            <a:spLocks noGrp="1"/>
          </p:cNvSpPr>
          <p:nvPr>
            <p:ph idx="1"/>
          </p:nvPr>
        </p:nvSpPr>
        <p:spPr/>
        <p:txBody>
          <a:bodyPr>
            <a:normAutofit/>
          </a:bodyPr>
          <a:lstStyle/>
          <a:p>
            <a:pPr algn="ctr"/>
            <a:r>
              <a:rPr lang="en-GB" sz="3200" b="1" i="0" baseline="30000" dirty="0">
                <a:solidFill>
                  <a:srgbClr val="000000"/>
                </a:solidFill>
                <a:effectLst/>
                <a:latin typeface="system-ui"/>
              </a:rPr>
              <a:t>8 </a:t>
            </a:r>
            <a:r>
              <a:rPr lang="en-GB" sz="3200" b="0" i="0" dirty="0">
                <a:solidFill>
                  <a:srgbClr val="000000"/>
                </a:solidFill>
                <a:effectLst/>
                <a:latin typeface="system-ui"/>
              </a:rPr>
              <a:t>Be sober [well balanced and self-disciplined], be </a:t>
            </a:r>
            <a:r>
              <a:rPr lang="en-GB" sz="3200" b="1" i="0" dirty="0">
                <a:solidFill>
                  <a:srgbClr val="FF0000"/>
                </a:solidFill>
                <a:effectLst/>
                <a:latin typeface="system-ui"/>
              </a:rPr>
              <a:t>alert</a:t>
            </a:r>
            <a:r>
              <a:rPr lang="en-GB" sz="3200" b="0" i="0" dirty="0">
                <a:solidFill>
                  <a:srgbClr val="000000"/>
                </a:solidFill>
                <a:effectLst/>
                <a:latin typeface="system-ui"/>
              </a:rPr>
              <a:t> </a:t>
            </a:r>
            <a:r>
              <a:rPr lang="en-GB" sz="3200" b="0" i="1" dirty="0">
                <a:solidFill>
                  <a:srgbClr val="000000"/>
                </a:solidFill>
                <a:effectLst/>
                <a:latin typeface="system-ui"/>
              </a:rPr>
              <a:t>and</a:t>
            </a:r>
            <a:r>
              <a:rPr lang="en-GB" sz="3200" b="0" i="0" dirty="0">
                <a:solidFill>
                  <a:srgbClr val="000000"/>
                </a:solidFill>
                <a:effectLst/>
                <a:latin typeface="system-ui"/>
              </a:rPr>
              <a:t> </a:t>
            </a:r>
            <a:r>
              <a:rPr lang="en-GB" sz="3200" b="1" i="0" dirty="0">
                <a:solidFill>
                  <a:srgbClr val="FF0000"/>
                </a:solidFill>
                <a:effectLst/>
                <a:latin typeface="system-ui"/>
              </a:rPr>
              <a:t>cautious</a:t>
            </a:r>
            <a:r>
              <a:rPr lang="en-GB" sz="3200" b="0" i="0" dirty="0">
                <a:solidFill>
                  <a:srgbClr val="000000"/>
                </a:solidFill>
                <a:effectLst/>
                <a:latin typeface="system-ui"/>
              </a:rPr>
              <a:t> at all times. That enemy of yours, the devil, prowls around like a roaring lion [fiercely hungry], seeking someone to devour.</a:t>
            </a:r>
            <a:br>
              <a:rPr lang="en-GB" sz="3200" b="0" i="0" dirty="0">
                <a:solidFill>
                  <a:srgbClr val="000000"/>
                </a:solidFill>
                <a:effectLst/>
                <a:latin typeface="system-ui"/>
              </a:rPr>
            </a:br>
            <a:r>
              <a:rPr lang="en-GB" sz="3200" b="0" i="0" dirty="0">
                <a:solidFill>
                  <a:srgbClr val="000000"/>
                </a:solidFill>
                <a:effectLst/>
                <a:latin typeface="system-ui"/>
              </a:rPr>
              <a:t>1 Peter 5:8</a:t>
            </a:r>
            <a:endParaRPr lang="en-GB" sz="3200" dirty="0"/>
          </a:p>
        </p:txBody>
      </p:sp>
    </p:spTree>
    <p:extLst>
      <p:ext uri="{BB962C8B-B14F-4D97-AF65-F5344CB8AC3E}">
        <p14:creationId xmlns:p14="http://schemas.microsoft.com/office/powerpoint/2010/main" val="1321868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5E5AED1-65AD-42CA-A3F0-9E3AEEF2B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5" y="0"/>
            <a:ext cx="753313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A272E5-3AFF-479A-9B50-A75ED973EEBD}"/>
              </a:ext>
            </a:extLst>
          </p:cNvPr>
          <p:cNvSpPr>
            <a:spLocks noGrp="1"/>
          </p:cNvSpPr>
          <p:nvPr>
            <p:ph type="title"/>
          </p:nvPr>
        </p:nvSpPr>
        <p:spPr>
          <a:xfrm>
            <a:off x="5391808" y="643467"/>
            <a:ext cx="5913226" cy="5571066"/>
          </a:xfrm>
        </p:spPr>
        <p:txBody>
          <a:bodyPr>
            <a:normAutofit/>
          </a:bodyPr>
          <a:lstStyle/>
          <a:p>
            <a:r>
              <a:rPr lang="en-GB" sz="8800"/>
              <a:t>The first battle…</a:t>
            </a:r>
          </a:p>
        </p:txBody>
      </p:sp>
      <p:sp>
        <p:nvSpPr>
          <p:cNvPr id="3" name="Content Placeholder 2">
            <a:extLst>
              <a:ext uri="{FF2B5EF4-FFF2-40B4-BE49-F238E27FC236}">
                <a16:creationId xmlns:a16="http://schemas.microsoft.com/office/drawing/2014/main" id="{56C293EB-74B6-4B54-A3E1-965F5C6093A8}"/>
              </a:ext>
            </a:extLst>
          </p:cNvPr>
          <p:cNvSpPr>
            <a:spLocks noGrp="1"/>
          </p:cNvSpPr>
          <p:nvPr>
            <p:ph idx="1"/>
          </p:nvPr>
        </p:nvSpPr>
        <p:spPr>
          <a:xfrm>
            <a:off x="960119" y="643467"/>
            <a:ext cx="3109151" cy="5571066"/>
          </a:xfrm>
        </p:spPr>
        <p:txBody>
          <a:bodyPr anchor="ctr">
            <a:normAutofit/>
          </a:bodyPr>
          <a:lstStyle/>
          <a:p>
            <a:pPr>
              <a:lnSpc>
                <a:spcPct val="91000"/>
              </a:lnSpc>
            </a:pPr>
            <a:r>
              <a:rPr lang="en-GB" sz="1800"/>
              <a:t>The crucial first war to win technically has nothing to do with the devil or demons. Many, believers confuse this with demonic warfare when it isn’t.</a:t>
            </a:r>
          </a:p>
          <a:p>
            <a:pPr>
              <a:lnSpc>
                <a:spcPct val="91000"/>
              </a:lnSpc>
            </a:pPr>
            <a:endParaRPr lang="en-GB" sz="1800"/>
          </a:p>
          <a:p>
            <a:pPr>
              <a:lnSpc>
                <a:spcPct val="91000"/>
              </a:lnSpc>
            </a:pPr>
            <a:r>
              <a:rPr lang="en-GB" sz="1800" b="1" i="0" baseline="30000">
                <a:effectLst/>
                <a:latin typeface="system-ui"/>
              </a:rPr>
              <a:t>23 </a:t>
            </a:r>
            <a:r>
              <a:rPr lang="en-GB" sz="1800" b="0" i="0">
                <a:effectLst/>
                <a:latin typeface="system-ui"/>
              </a:rPr>
              <a:t>but I see a different law </a:t>
            </a:r>
            <a:r>
              <a:rPr lang="en-GB" sz="1800" b="0" i="1">
                <a:effectLst/>
                <a:latin typeface="system-ui"/>
              </a:rPr>
              <a:t>and</a:t>
            </a:r>
            <a:r>
              <a:rPr lang="en-GB" sz="1800" b="0" i="0">
                <a:effectLst/>
                <a:latin typeface="system-ui"/>
              </a:rPr>
              <a:t> rule of action in the members of my body [in its appetites and desires], </a:t>
            </a:r>
            <a:r>
              <a:rPr lang="en-GB" sz="1800" b="0" i="0">
                <a:effectLst/>
                <a:highlight>
                  <a:srgbClr val="FFFF00"/>
                </a:highlight>
                <a:latin typeface="system-ui"/>
              </a:rPr>
              <a:t>waging war </a:t>
            </a:r>
            <a:r>
              <a:rPr lang="en-GB" sz="1800" b="0" i="0">
                <a:effectLst/>
                <a:latin typeface="system-ui"/>
              </a:rPr>
              <a:t>against the law of my mind </a:t>
            </a:r>
            <a:r>
              <a:rPr lang="en-GB" sz="1800" b="0" i="1">
                <a:effectLst/>
                <a:latin typeface="system-ui"/>
              </a:rPr>
              <a:t>and</a:t>
            </a:r>
            <a:r>
              <a:rPr lang="en-GB" sz="1800" b="0" i="0">
                <a:effectLst/>
                <a:latin typeface="system-ui"/>
              </a:rPr>
              <a:t> subduing me and making me a prisoner of the law of sin which is within my members</a:t>
            </a:r>
          </a:p>
          <a:p>
            <a:pPr>
              <a:lnSpc>
                <a:spcPct val="91000"/>
              </a:lnSpc>
            </a:pPr>
            <a:r>
              <a:rPr lang="en-GB" sz="1800">
                <a:latin typeface="system-ui"/>
              </a:rPr>
              <a:t>Romans 7:22-23</a:t>
            </a:r>
            <a:endParaRPr lang="en-GB" sz="1800"/>
          </a:p>
          <a:p>
            <a:pPr>
              <a:lnSpc>
                <a:spcPct val="91000"/>
              </a:lnSpc>
            </a:pPr>
            <a:endParaRPr lang="en-GB" sz="1800"/>
          </a:p>
          <a:p>
            <a:pPr>
              <a:lnSpc>
                <a:spcPct val="91000"/>
              </a:lnSpc>
            </a:pPr>
            <a:endParaRPr lang="en-GB" sz="1800"/>
          </a:p>
        </p:txBody>
      </p:sp>
    </p:spTree>
    <p:extLst>
      <p:ext uri="{BB962C8B-B14F-4D97-AF65-F5344CB8AC3E}">
        <p14:creationId xmlns:p14="http://schemas.microsoft.com/office/powerpoint/2010/main" val="2592786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272E5-3AFF-479A-9B50-A75ED973EEBD}"/>
              </a:ext>
            </a:extLst>
          </p:cNvPr>
          <p:cNvSpPr>
            <a:spLocks noGrp="1"/>
          </p:cNvSpPr>
          <p:nvPr>
            <p:ph type="title"/>
          </p:nvPr>
        </p:nvSpPr>
        <p:spPr/>
        <p:txBody>
          <a:bodyPr/>
          <a:lstStyle/>
          <a:p>
            <a:r>
              <a:rPr lang="en-GB" dirty="0"/>
              <a:t>The first battle…</a:t>
            </a:r>
          </a:p>
        </p:txBody>
      </p:sp>
      <p:sp>
        <p:nvSpPr>
          <p:cNvPr id="3" name="Content Placeholder 2">
            <a:extLst>
              <a:ext uri="{FF2B5EF4-FFF2-40B4-BE49-F238E27FC236}">
                <a16:creationId xmlns:a16="http://schemas.microsoft.com/office/drawing/2014/main" id="{56C293EB-74B6-4B54-A3E1-965F5C6093A8}"/>
              </a:ext>
            </a:extLst>
          </p:cNvPr>
          <p:cNvSpPr>
            <a:spLocks noGrp="1"/>
          </p:cNvSpPr>
          <p:nvPr>
            <p:ph idx="1"/>
          </p:nvPr>
        </p:nvSpPr>
        <p:spPr/>
        <p:txBody>
          <a:bodyPr>
            <a:normAutofit/>
          </a:bodyPr>
          <a:lstStyle/>
          <a:p>
            <a:r>
              <a:rPr lang="en-GB" dirty="0"/>
              <a:t>The key to victory here is to overcome the ‘dominance’ of the flesh or sinful nature by the strength of the New Man or your spirit:</a:t>
            </a:r>
          </a:p>
          <a:p>
            <a:endParaRPr lang="en-GB" dirty="0"/>
          </a:p>
          <a:p>
            <a:pPr algn="ctr"/>
            <a:r>
              <a:rPr lang="en-GB" b="0" i="1" dirty="0">
                <a:solidFill>
                  <a:srgbClr val="000000"/>
                </a:solidFill>
                <a:effectLst/>
                <a:latin typeface="system-ui"/>
              </a:rPr>
              <a:t>because if you live according to the flesh, you are going to die. But if by </a:t>
            </a:r>
            <a:r>
              <a:rPr lang="en-GB" b="1" i="1" dirty="0">
                <a:solidFill>
                  <a:srgbClr val="FF0000"/>
                </a:solidFill>
                <a:effectLst/>
                <a:latin typeface="system-ui"/>
              </a:rPr>
              <a:t>pneuma</a:t>
            </a:r>
            <a:r>
              <a:rPr lang="en-GB" b="0" i="1" dirty="0">
                <a:solidFill>
                  <a:srgbClr val="000000"/>
                </a:solidFill>
                <a:effectLst/>
                <a:latin typeface="system-ui"/>
              </a:rPr>
              <a:t> </a:t>
            </a:r>
            <a:r>
              <a:rPr lang="en-GB" b="0" i="1" u="sng" dirty="0">
                <a:solidFill>
                  <a:srgbClr val="000000"/>
                </a:solidFill>
                <a:effectLst/>
                <a:latin typeface="system-ui"/>
              </a:rPr>
              <a:t>you put to death </a:t>
            </a:r>
            <a:r>
              <a:rPr lang="en-GB" b="0" i="1" dirty="0">
                <a:solidFill>
                  <a:srgbClr val="000000"/>
                </a:solidFill>
                <a:effectLst/>
                <a:latin typeface="system-ui"/>
              </a:rPr>
              <a:t>the deeds of the body, you will live. </a:t>
            </a:r>
            <a:br>
              <a:rPr lang="en-GB" b="0" i="1" dirty="0">
                <a:solidFill>
                  <a:srgbClr val="000000"/>
                </a:solidFill>
                <a:effectLst/>
                <a:latin typeface="system-ui"/>
              </a:rPr>
            </a:br>
            <a:r>
              <a:rPr lang="en-GB" b="0" i="1" dirty="0">
                <a:solidFill>
                  <a:srgbClr val="000000"/>
                </a:solidFill>
                <a:effectLst/>
                <a:latin typeface="system-ui"/>
              </a:rPr>
              <a:t>Romans 8:13 CSB</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286443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A272E5-3AFF-479A-9B50-A75ED973EEBD}"/>
              </a:ext>
            </a:extLst>
          </p:cNvPr>
          <p:cNvSpPr>
            <a:spLocks noGrp="1"/>
          </p:cNvSpPr>
          <p:nvPr>
            <p:ph type="title"/>
          </p:nvPr>
        </p:nvSpPr>
        <p:spPr>
          <a:xfrm>
            <a:off x="960120" y="643467"/>
            <a:ext cx="4628638" cy="5571066"/>
          </a:xfrm>
        </p:spPr>
        <p:txBody>
          <a:bodyPr>
            <a:normAutofit/>
          </a:bodyPr>
          <a:lstStyle/>
          <a:p>
            <a:r>
              <a:rPr lang="en-GB" dirty="0"/>
              <a:t>The first battle…</a:t>
            </a:r>
          </a:p>
        </p:txBody>
      </p:sp>
      <p:sp>
        <p:nvSpPr>
          <p:cNvPr id="3" name="Content Placeholder 2">
            <a:extLst>
              <a:ext uri="{FF2B5EF4-FFF2-40B4-BE49-F238E27FC236}">
                <a16:creationId xmlns:a16="http://schemas.microsoft.com/office/drawing/2014/main" id="{56C293EB-74B6-4B54-A3E1-965F5C6093A8}"/>
              </a:ext>
            </a:extLst>
          </p:cNvPr>
          <p:cNvSpPr>
            <a:spLocks noGrp="1"/>
          </p:cNvSpPr>
          <p:nvPr>
            <p:ph idx="1"/>
          </p:nvPr>
        </p:nvSpPr>
        <p:spPr>
          <a:xfrm>
            <a:off x="6575296" y="643467"/>
            <a:ext cx="4653536" cy="5571066"/>
          </a:xfrm>
        </p:spPr>
        <p:txBody>
          <a:bodyPr anchor="ctr">
            <a:normAutofit/>
          </a:bodyPr>
          <a:lstStyle/>
          <a:p>
            <a:pPr>
              <a:lnSpc>
                <a:spcPct val="91000"/>
              </a:lnSpc>
            </a:pPr>
            <a:r>
              <a:rPr lang="en-GB" sz="2400" b="0" i="0">
                <a:effectLst/>
                <a:latin typeface="system-ui"/>
              </a:rPr>
              <a:t> </a:t>
            </a:r>
            <a:r>
              <a:rPr lang="en-GB" sz="2400" b="1" i="0" baseline="30000">
                <a:effectLst/>
                <a:latin typeface="system-ui"/>
              </a:rPr>
              <a:t>8 </a:t>
            </a:r>
            <a:r>
              <a:rPr lang="en-GB" sz="2400" b="0" i="0">
                <a:effectLst/>
                <a:latin typeface="system-ui"/>
              </a:rPr>
              <a:t>But now rid yourselves [completely] of all these things: anger, rage, malice, slander, and obscene (abusive, filthy, vulgar) language from your mouth. </a:t>
            </a:r>
            <a:r>
              <a:rPr lang="en-GB" sz="2400" b="1" i="0" baseline="30000">
                <a:effectLst/>
                <a:latin typeface="system-ui"/>
              </a:rPr>
              <a:t>9 </a:t>
            </a:r>
            <a:r>
              <a:rPr lang="en-GB" sz="2400" b="0" i="0">
                <a:effectLst/>
                <a:latin typeface="system-ui"/>
              </a:rPr>
              <a:t>Do not lie to one another, for you have stripped off the old self with its </a:t>
            </a:r>
            <a:r>
              <a:rPr lang="en-GB" sz="2400" b="0" i="1">
                <a:effectLst/>
                <a:latin typeface="system-ui"/>
              </a:rPr>
              <a:t>evil</a:t>
            </a:r>
            <a:r>
              <a:rPr lang="en-GB" sz="2400" b="0" i="0">
                <a:effectLst/>
                <a:latin typeface="system-ui"/>
              </a:rPr>
              <a:t> practices, </a:t>
            </a:r>
          </a:p>
          <a:p>
            <a:pPr>
              <a:lnSpc>
                <a:spcPct val="91000"/>
              </a:lnSpc>
            </a:pPr>
            <a:r>
              <a:rPr lang="en-GB" sz="2400" b="1" i="0" baseline="30000">
                <a:effectLst/>
                <a:latin typeface="system-ui"/>
              </a:rPr>
              <a:t>10 </a:t>
            </a:r>
            <a:r>
              <a:rPr lang="en-GB" sz="2400" b="0" i="0">
                <a:effectLst/>
                <a:latin typeface="system-ui"/>
              </a:rPr>
              <a:t>and have put on the </a:t>
            </a:r>
            <a:r>
              <a:rPr lang="en-GB" sz="2400" b="0" i="0">
                <a:effectLst/>
                <a:highlight>
                  <a:srgbClr val="FFFF00"/>
                </a:highlight>
                <a:latin typeface="system-ui"/>
              </a:rPr>
              <a:t>new [spiritual] self </a:t>
            </a:r>
            <a:r>
              <a:rPr lang="en-GB" sz="2400" b="0" i="0">
                <a:effectLst/>
                <a:latin typeface="system-ui"/>
              </a:rPr>
              <a:t>who is being </a:t>
            </a:r>
            <a:r>
              <a:rPr lang="en-GB" sz="2400" b="0" i="1">
                <a:effectLst/>
                <a:latin typeface="system-ui"/>
              </a:rPr>
              <a:t>continually</a:t>
            </a:r>
            <a:r>
              <a:rPr lang="en-GB" sz="2400" b="0" i="0">
                <a:effectLst/>
                <a:latin typeface="system-ui"/>
              </a:rPr>
              <a:t> renewed in true knowledge in the image of Him who created the new self</a:t>
            </a:r>
          </a:p>
          <a:p>
            <a:pPr>
              <a:lnSpc>
                <a:spcPct val="91000"/>
              </a:lnSpc>
            </a:pPr>
            <a:br>
              <a:rPr lang="en-GB" sz="2400" b="0" i="0">
                <a:effectLst/>
                <a:latin typeface="system-ui"/>
              </a:rPr>
            </a:br>
            <a:r>
              <a:rPr lang="en-GB" sz="2400" b="0" i="0">
                <a:effectLst/>
                <a:latin typeface="system-ui"/>
              </a:rPr>
              <a:t>Colossians 3:8-10</a:t>
            </a:r>
            <a:endParaRPr lang="en-GB" sz="2400"/>
          </a:p>
          <a:p>
            <a:pPr>
              <a:lnSpc>
                <a:spcPct val="91000"/>
              </a:lnSpc>
            </a:pPr>
            <a:endParaRPr lang="en-GB" sz="2400"/>
          </a:p>
        </p:txBody>
      </p:sp>
    </p:spTree>
    <p:extLst>
      <p:ext uri="{BB962C8B-B14F-4D97-AF65-F5344CB8AC3E}">
        <p14:creationId xmlns:p14="http://schemas.microsoft.com/office/powerpoint/2010/main" val="336852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28A43A-F169-40C7-A86D-CFE972AF4DB9}"/>
              </a:ext>
            </a:extLst>
          </p:cNvPr>
          <p:cNvSpPr>
            <a:spLocks noGrp="1"/>
          </p:cNvSpPr>
          <p:nvPr>
            <p:ph type="title"/>
          </p:nvPr>
        </p:nvSpPr>
        <p:spPr>
          <a:xfrm>
            <a:off x="960120" y="317814"/>
            <a:ext cx="10268712" cy="1700784"/>
          </a:xfrm>
        </p:spPr>
        <p:txBody>
          <a:bodyPr>
            <a:normAutofit/>
          </a:bodyPr>
          <a:lstStyle/>
          <a:p>
            <a:r>
              <a:rPr lang="en-GB" dirty="0"/>
              <a:t>The next battle</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2264989"/>
            <a:ext cx="12188952"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2">
            <a:extLst>
              <a:ext uri="{FF2B5EF4-FFF2-40B4-BE49-F238E27FC236}">
                <a16:creationId xmlns:a16="http://schemas.microsoft.com/office/drawing/2014/main" id="{FEF62B4F-948E-4A31-9E0A-6414E55FDDEB}"/>
              </a:ext>
            </a:extLst>
          </p:cNvPr>
          <p:cNvSpPr>
            <a:spLocks noGrp="1"/>
          </p:cNvSpPr>
          <p:nvPr>
            <p:ph idx="1"/>
          </p:nvPr>
        </p:nvSpPr>
        <p:spPr>
          <a:xfrm>
            <a:off x="960120" y="2587752"/>
            <a:ext cx="10268712" cy="3258102"/>
          </a:xfrm>
        </p:spPr>
        <p:txBody>
          <a:bodyPr>
            <a:normAutofit/>
          </a:bodyPr>
          <a:lstStyle/>
          <a:p>
            <a:pPr>
              <a:lnSpc>
                <a:spcPct val="91000"/>
              </a:lnSpc>
            </a:pPr>
            <a:r>
              <a:rPr lang="en-GB" sz="2200"/>
              <a:t>One of the key tactics of the devil is to use the ‘Trojan Horse’ of our flesh to lure and entice us, this is called Temptation:</a:t>
            </a:r>
          </a:p>
          <a:p>
            <a:pPr>
              <a:lnSpc>
                <a:spcPct val="91000"/>
              </a:lnSpc>
            </a:pPr>
            <a:endParaRPr lang="en-GB" sz="2200"/>
          </a:p>
          <a:p>
            <a:pPr>
              <a:lnSpc>
                <a:spcPct val="91000"/>
              </a:lnSpc>
            </a:pPr>
            <a:r>
              <a:rPr lang="en-GB" sz="2200" b="1" i="1" baseline="30000">
                <a:effectLst/>
                <a:latin typeface="system-ui"/>
              </a:rPr>
              <a:t>13 </a:t>
            </a:r>
            <a:r>
              <a:rPr lang="en-GB" sz="2200" b="0" i="1">
                <a:effectLst/>
                <a:latin typeface="system-ui"/>
              </a:rPr>
              <a:t>Let no one say when he is tempted, “I am tempted by God”; for God cannot be tempted by evil, nor does He Himself tempt anyone. </a:t>
            </a:r>
            <a:r>
              <a:rPr lang="en-GB" sz="2200" b="1" i="1" baseline="30000">
                <a:effectLst/>
                <a:latin typeface="system-ui"/>
              </a:rPr>
              <a:t>14 </a:t>
            </a:r>
            <a:r>
              <a:rPr lang="en-GB" sz="2200" b="0" i="1">
                <a:effectLst/>
                <a:latin typeface="system-ui"/>
              </a:rPr>
              <a:t>But each one is tempted when he is drawn away by his own desires and enticed. </a:t>
            </a:r>
            <a:r>
              <a:rPr lang="en-GB" sz="2200" b="1" i="1" baseline="30000">
                <a:effectLst/>
                <a:latin typeface="system-ui"/>
              </a:rPr>
              <a:t>15 </a:t>
            </a:r>
            <a:r>
              <a:rPr lang="en-GB" sz="2200" b="0" i="1">
                <a:effectLst/>
                <a:latin typeface="system-ui"/>
              </a:rPr>
              <a:t>Then, when desire has conceived, it gives birth to sin; and sin, when it is full-grown, brings forth death</a:t>
            </a:r>
            <a:br>
              <a:rPr lang="en-GB" sz="2200" b="0" i="1">
                <a:effectLst/>
                <a:latin typeface="system-ui"/>
              </a:rPr>
            </a:br>
            <a:r>
              <a:rPr lang="en-GB" sz="2200" b="0" i="1">
                <a:effectLst/>
                <a:latin typeface="system-ui"/>
              </a:rPr>
              <a:t>James 1:13-15</a:t>
            </a:r>
            <a:endParaRPr lang="en-GB" sz="2200" i="1"/>
          </a:p>
        </p:txBody>
      </p:sp>
    </p:spTree>
    <p:extLst>
      <p:ext uri="{BB962C8B-B14F-4D97-AF65-F5344CB8AC3E}">
        <p14:creationId xmlns:p14="http://schemas.microsoft.com/office/powerpoint/2010/main" val="403115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49D1F-208A-48AD-AB97-AFFB70EB5363}"/>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ECD5FEFD-D861-4813-8587-BB5CDAADD784}"/>
              </a:ext>
            </a:extLst>
          </p:cNvPr>
          <p:cNvSpPr>
            <a:spLocks noGrp="1"/>
          </p:cNvSpPr>
          <p:nvPr>
            <p:ph idx="1"/>
          </p:nvPr>
        </p:nvSpPr>
        <p:spPr/>
        <p:txBody>
          <a:bodyPr/>
          <a:lstStyle/>
          <a:p>
            <a:r>
              <a:rPr lang="en-GB" dirty="0"/>
              <a:t>This is a very important session in our series as we now delve deeper into why Christians experience warfare, failure and disappointments despite the complete victory and supremacy of Christ.</a:t>
            </a:r>
          </a:p>
          <a:p>
            <a:r>
              <a:rPr lang="en-GB" dirty="0"/>
              <a:t>We will not postulate but allow the Scriptures themselves to answer these puzzling questions and realities.</a:t>
            </a:r>
          </a:p>
        </p:txBody>
      </p:sp>
    </p:spTree>
    <p:extLst>
      <p:ext uri="{BB962C8B-B14F-4D97-AF65-F5344CB8AC3E}">
        <p14:creationId xmlns:p14="http://schemas.microsoft.com/office/powerpoint/2010/main" val="1756720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A43A-F169-40C7-A86D-CFE972AF4DB9}"/>
              </a:ext>
            </a:extLst>
          </p:cNvPr>
          <p:cNvSpPr>
            <a:spLocks noGrp="1"/>
          </p:cNvSpPr>
          <p:nvPr>
            <p:ph type="title"/>
          </p:nvPr>
        </p:nvSpPr>
        <p:spPr/>
        <p:txBody>
          <a:bodyPr/>
          <a:lstStyle/>
          <a:p>
            <a:r>
              <a:rPr lang="en-GB" dirty="0"/>
              <a:t>The next battle</a:t>
            </a:r>
          </a:p>
        </p:txBody>
      </p:sp>
      <p:sp>
        <p:nvSpPr>
          <p:cNvPr id="3" name="Content Placeholder 2">
            <a:extLst>
              <a:ext uri="{FF2B5EF4-FFF2-40B4-BE49-F238E27FC236}">
                <a16:creationId xmlns:a16="http://schemas.microsoft.com/office/drawing/2014/main" id="{FEF62B4F-948E-4A31-9E0A-6414E55FDDEB}"/>
              </a:ext>
            </a:extLst>
          </p:cNvPr>
          <p:cNvSpPr>
            <a:spLocks noGrp="1"/>
          </p:cNvSpPr>
          <p:nvPr>
            <p:ph idx="1"/>
          </p:nvPr>
        </p:nvSpPr>
        <p:spPr/>
        <p:txBody>
          <a:bodyPr>
            <a:normAutofit fontScale="92500" lnSpcReduction="10000"/>
          </a:bodyPr>
          <a:lstStyle/>
          <a:p>
            <a:r>
              <a:rPr lang="en-GB" i="1" dirty="0"/>
              <a:t>Note that these flesh desires are not necessarily wrong or evil but they must be put in check. Remember Jesus Christ as a Man was tempted by the devil</a:t>
            </a:r>
          </a:p>
          <a:p>
            <a:pPr algn="ctr"/>
            <a:r>
              <a:rPr lang="en-GB" b="1" i="0" dirty="0">
                <a:solidFill>
                  <a:srgbClr val="000000"/>
                </a:solidFill>
                <a:effectLst/>
                <a:latin typeface="system-ui"/>
              </a:rPr>
              <a:t> </a:t>
            </a:r>
            <a:r>
              <a:rPr lang="en-GB" sz="2200" b="0" i="1" dirty="0">
                <a:solidFill>
                  <a:srgbClr val="000000"/>
                </a:solidFill>
                <a:effectLst/>
                <a:latin typeface="system-ui"/>
              </a:rPr>
              <a:t>Then Jesus was led up by the Spirit into the wilderness to be tempted by the devil. </a:t>
            </a:r>
            <a:r>
              <a:rPr lang="en-GB" sz="2200" b="1" i="1" baseline="30000" dirty="0">
                <a:solidFill>
                  <a:srgbClr val="000000"/>
                </a:solidFill>
                <a:effectLst/>
                <a:latin typeface="system-ui"/>
              </a:rPr>
              <a:t>2 </a:t>
            </a:r>
            <a:r>
              <a:rPr lang="en-GB" sz="2200" b="0" i="1" dirty="0">
                <a:solidFill>
                  <a:srgbClr val="000000"/>
                </a:solidFill>
                <a:effectLst/>
                <a:latin typeface="system-ui"/>
              </a:rPr>
              <a:t>And when He had fasted forty days and forty nights, afterward He was hungry. </a:t>
            </a:r>
            <a:r>
              <a:rPr lang="en-GB" sz="2200" b="1" i="1" baseline="30000" dirty="0">
                <a:solidFill>
                  <a:srgbClr val="000000"/>
                </a:solidFill>
                <a:effectLst/>
                <a:latin typeface="system-ui"/>
              </a:rPr>
              <a:t>3 </a:t>
            </a:r>
            <a:r>
              <a:rPr lang="en-GB" sz="2200" b="0" i="1" dirty="0">
                <a:solidFill>
                  <a:srgbClr val="000000"/>
                </a:solidFill>
                <a:effectLst/>
                <a:latin typeface="system-ui"/>
              </a:rPr>
              <a:t>Now when the tempter came to Him, he said, “If You are the Son of God, command that these stones become bread.”</a:t>
            </a:r>
          </a:p>
          <a:p>
            <a:pPr algn="ctr"/>
            <a:r>
              <a:rPr lang="en-GB" sz="2200" b="1" i="1" baseline="30000" dirty="0">
                <a:solidFill>
                  <a:srgbClr val="000000"/>
                </a:solidFill>
                <a:effectLst/>
                <a:latin typeface="system-ui"/>
              </a:rPr>
              <a:t>4 </a:t>
            </a:r>
            <a:r>
              <a:rPr lang="en-GB" sz="2200" b="0" i="1" dirty="0">
                <a:solidFill>
                  <a:srgbClr val="000000"/>
                </a:solidFill>
                <a:effectLst/>
                <a:latin typeface="system-ui"/>
              </a:rPr>
              <a:t>But He answered and said, “It is written, ‘Man shall not live by bread alone, but by every word that proceeds from the mouth of God.’ </a:t>
            </a:r>
            <a:br>
              <a:rPr lang="en-GB" sz="2200" b="0" i="1" dirty="0">
                <a:solidFill>
                  <a:srgbClr val="000000"/>
                </a:solidFill>
                <a:effectLst/>
                <a:latin typeface="system-ui"/>
              </a:rPr>
            </a:br>
            <a:r>
              <a:rPr lang="en-GB" sz="2200" b="0" i="1" dirty="0">
                <a:solidFill>
                  <a:srgbClr val="000000"/>
                </a:solidFill>
                <a:effectLst/>
                <a:latin typeface="system-ui"/>
              </a:rPr>
              <a:t>Matthew 4</a:t>
            </a:r>
          </a:p>
          <a:p>
            <a:endParaRPr lang="en-GB" i="1" dirty="0"/>
          </a:p>
        </p:txBody>
      </p:sp>
    </p:spTree>
    <p:extLst>
      <p:ext uri="{BB962C8B-B14F-4D97-AF65-F5344CB8AC3E}">
        <p14:creationId xmlns:p14="http://schemas.microsoft.com/office/powerpoint/2010/main" val="2444142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6FCA2-AEC6-46EB-9273-7982600DB452}"/>
              </a:ext>
            </a:extLst>
          </p:cNvPr>
          <p:cNvSpPr>
            <a:spLocks noGrp="1"/>
          </p:cNvSpPr>
          <p:nvPr>
            <p:ph type="title"/>
          </p:nvPr>
        </p:nvSpPr>
        <p:spPr>
          <a:xfrm>
            <a:off x="960120" y="643467"/>
            <a:ext cx="3212593" cy="5571066"/>
          </a:xfrm>
        </p:spPr>
        <p:txBody>
          <a:bodyPr>
            <a:normAutofit/>
          </a:bodyPr>
          <a:lstStyle/>
          <a:p>
            <a:r>
              <a:rPr lang="en-GB" sz="3600"/>
              <a:t>Trojan…(open doors)</a:t>
            </a:r>
          </a:p>
        </p:txBody>
      </p:sp>
      <p:graphicFrame>
        <p:nvGraphicFramePr>
          <p:cNvPr id="21" name="Content Placeholder 2">
            <a:extLst>
              <a:ext uri="{FF2B5EF4-FFF2-40B4-BE49-F238E27FC236}">
                <a16:creationId xmlns:a16="http://schemas.microsoft.com/office/drawing/2014/main" id="{5E4F6F6E-94DC-4723-834A-78E676238D9B}"/>
              </a:ext>
            </a:extLst>
          </p:cNvPr>
          <p:cNvGraphicFramePr>
            <a:graphicFrameLocks noGrp="1"/>
          </p:cNvGraphicFramePr>
          <p:nvPr>
            <p:ph idx="1"/>
            <p:extLst>
              <p:ext uri="{D42A27DB-BD31-4B8C-83A1-F6EECF244321}">
                <p14:modId xmlns:p14="http://schemas.microsoft.com/office/powerpoint/2010/main" val="3726701269"/>
              </p:ext>
            </p:extLst>
          </p:nvPr>
        </p:nvGraphicFramePr>
        <p:xfrm>
          <a:off x="5300812" y="643466"/>
          <a:ext cx="5927575" cy="5554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187166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98DF-9F62-47C9-8755-6FD543B61828}"/>
              </a:ext>
            </a:extLst>
          </p:cNvPr>
          <p:cNvSpPr>
            <a:spLocks noGrp="1"/>
          </p:cNvSpPr>
          <p:nvPr>
            <p:ph type="title"/>
          </p:nvPr>
        </p:nvSpPr>
        <p:spPr/>
        <p:txBody>
          <a:bodyPr/>
          <a:lstStyle/>
          <a:p>
            <a:r>
              <a:rPr lang="en-GB" dirty="0"/>
              <a:t>Open doors to the enemy</a:t>
            </a:r>
          </a:p>
        </p:txBody>
      </p:sp>
      <p:graphicFrame>
        <p:nvGraphicFramePr>
          <p:cNvPr id="21" name="Content Placeholder 2">
            <a:extLst>
              <a:ext uri="{FF2B5EF4-FFF2-40B4-BE49-F238E27FC236}">
                <a16:creationId xmlns:a16="http://schemas.microsoft.com/office/drawing/2014/main" id="{04EB13A1-93D0-4BA6-9C8B-B02EA11F60E9}"/>
              </a:ext>
            </a:extLst>
          </p:cNvPr>
          <p:cNvGraphicFramePr>
            <a:graphicFrameLocks noGrp="1"/>
          </p:cNvGraphicFramePr>
          <p:nvPr>
            <p:ph idx="1"/>
          </p:nvPr>
        </p:nvGraphicFramePr>
        <p:xfrm>
          <a:off x="960120" y="2587752"/>
          <a:ext cx="10268712" cy="3593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862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63EFBB-A50C-42EE-A3B8-504E287B5AC3}"/>
              </a:ext>
            </a:extLst>
          </p:cNvPr>
          <p:cNvSpPr>
            <a:spLocks noGrp="1"/>
          </p:cNvSpPr>
          <p:nvPr>
            <p:ph type="title"/>
          </p:nvPr>
        </p:nvSpPr>
        <p:spPr>
          <a:xfrm>
            <a:off x="960120" y="317814"/>
            <a:ext cx="10268712" cy="1700784"/>
          </a:xfrm>
        </p:spPr>
        <p:txBody>
          <a:bodyPr>
            <a:normAutofit/>
          </a:bodyPr>
          <a:lstStyle/>
          <a:p>
            <a:r>
              <a:rPr lang="en-GB" dirty="0"/>
              <a:t>3 major keys for victory</a:t>
            </a:r>
          </a:p>
        </p:txBody>
      </p:sp>
      <p:graphicFrame>
        <p:nvGraphicFramePr>
          <p:cNvPr id="15" name="Content Placeholder 2">
            <a:extLst>
              <a:ext uri="{FF2B5EF4-FFF2-40B4-BE49-F238E27FC236}">
                <a16:creationId xmlns:a16="http://schemas.microsoft.com/office/drawing/2014/main" id="{C0307EAD-1965-4B06-8056-7A38B2F189F3}"/>
              </a:ext>
            </a:extLst>
          </p:cNvPr>
          <p:cNvGraphicFramePr>
            <a:graphicFrameLocks noGrp="1"/>
          </p:cNvGraphicFramePr>
          <p:nvPr>
            <p:ph idx="1"/>
            <p:extLst>
              <p:ext uri="{D42A27DB-BD31-4B8C-83A1-F6EECF244321}">
                <p14:modId xmlns:p14="http://schemas.microsoft.com/office/powerpoint/2010/main" val="2532909077"/>
              </p:ext>
            </p:extLst>
          </p:nvPr>
        </p:nvGraphicFramePr>
        <p:xfrm>
          <a:off x="960438" y="2745545"/>
          <a:ext cx="10267950" cy="336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4625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70">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39" name="Rectangle 72">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40" name="Rectangle 74">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77F89CE-BF52-4AF5-8B0B-7E9693734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A18095F-1F69-40F8-9379-3624026A6489}"/>
              </a:ext>
            </a:extLst>
          </p:cNvPr>
          <p:cNvSpPr>
            <a:spLocks noGrp="1"/>
          </p:cNvSpPr>
          <p:nvPr>
            <p:ph type="title"/>
          </p:nvPr>
        </p:nvSpPr>
        <p:spPr>
          <a:xfrm>
            <a:off x="960438" y="640080"/>
            <a:ext cx="4500737" cy="2194560"/>
          </a:xfrm>
        </p:spPr>
        <p:txBody>
          <a:bodyPr vert="horz" lIns="91440" tIns="45720" rIns="91440" bIns="45720" rtlCol="0" anchor="ctr">
            <a:normAutofit/>
          </a:bodyPr>
          <a:lstStyle/>
          <a:p>
            <a:r>
              <a:rPr lang="en-US" kern="1200" cap="all" spc="120" baseline="0">
                <a:solidFill>
                  <a:schemeClr val="bg1"/>
                </a:solidFill>
                <a:latin typeface="+mj-lt"/>
                <a:ea typeface="+mj-ea"/>
                <a:cs typeface="+mj-cs"/>
              </a:rPr>
              <a:t>Dominate the flesh</a:t>
            </a:r>
          </a:p>
        </p:txBody>
      </p:sp>
      <p:sp>
        <p:nvSpPr>
          <p:cNvPr id="5" name="Content Placeholder 4">
            <a:extLst>
              <a:ext uri="{FF2B5EF4-FFF2-40B4-BE49-F238E27FC236}">
                <a16:creationId xmlns:a16="http://schemas.microsoft.com/office/drawing/2014/main" id="{470B6273-C60D-47D0-B39A-8DCE445BC833}"/>
              </a:ext>
            </a:extLst>
          </p:cNvPr>
          <p:cNvSpPr>
            <a:spLocks noGrp="1"/>
          </p:cNvSpPr>
          <p:nvPr>
            <p:ph sz="half" idx="1"/>
          </p:nvPr>
        </p:nvSpPr>
        <p:spPr>
          <a:xfrm>
            <a:off x="960438" y="2916936"/>
            <a:ext cx="4500737" cy="3264408"/>
          </a:xfrm>
        </p:spPr>
        <p:txBody>
          <a:bodyPr vert="horz" lIns="91440" tIns="45720" rIns="91440" bIns="45720" rtlCol="0" anchor="t">
            <a:normAutofit/>
          </a:bodyPr>
          <a:lstStyle/>
          <a:p>
            <a:r>
              <a:rPr lang="en-US" sz="2400" b="0" i="0">
                <a:solidFill>
                  <a:schemeClr val="bg1"/>
                </a:solidFill>
                <a:effectLst/>
              </a:rPr>
              <a:t> </a:t>
            </a:r>
            <a:r>
              <a:rPr lang="en-US" sz="2400" b="1" i="0">
                <a:solidFill>
                  <a:schemeClr val="bg1"/>
                </a:solidFill>
                <a:effectLst/>
              </a:rPr>
              <a:t>27 </a:t>
            </a:r>
            <a:r>
              <a:rPr lang="en-US" sz="2400" b="0" i="0">
                <a:solidFill>
                  <a:schemeClr val="bg1"/>
                </a:solidFill>
                <a:effectLst/>
              </a:rPr>
              <a:t>But [like a boxer] I strictly discipline my body and make it my slave, so that, after I have preached [the gospel] to others, I myself will not somehow be disqualified [as unfit for service]</a:t>
            </a:r>
          </a:p>
          <a:p>
            <a:r>
              <a:rPr lang="en-US" sz="2400">
                <a:solidFill>
                  <a:schemeClr val="bg1"/>
                </a:solidFill>
              </a:rPr>
              <a:t>1 Corinthians 9:27</a:t>
            </a:r>
          </a:p>
        </p:txBody>
      </p:sp>
      <p:pic>
        <p:nvPicPr>
          <p:cNvPr id="1026" name="Picture 2" descr="Feed the Spirit; Starve the Flesh - R.A.V.E.N.">
            <a:extLst>
              <a:ext uri="{FF2B5EF4-FFF2-40B4-BE49-F238E27FC236}">
                <a16:creationId xmlns:a16="http://schemas.microsoft.com/office/drawing/2014/main" id="{4D432896-7346-423E-B049-ECAC6DA497B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741822" y="1672752"/>
            <a:ext cx="4795019" cy="3512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153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6" name="Rectangle 70">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67" name="Rectangle 72">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8" name="Rectangle 74">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F842D7-8A3C-4288-A8D4-1A46E912003D}"/>
              </a:ext>
            </a:extLst>
          </p:cNvPr>
          <p:cNvSpPr>
            <a:spLocks noGrp="1"/>
          </p:cNvSpPr>
          <p:nvPr>
            <p:ph type="title"/>
          </p:nvPr>
        </p:nvSpPr>
        <p:spPr>
          <a:xfrm>
            <a:off x="960120" y="317814"/>
            <a:ext cx="10268712" cy="1700784"/>
          </a:xfrm>
        </p:spPr>
        <p:txBody>
          <a:bodyPr vert="horz" lIns="91440" tIns="45720" rIns="91440" bIns="45720" rtlCol="0" anchor="ctr">
            <a:normAutofit/>
          </a:bodyPr>
          <a:lstStyle/>
          <a:p>
            <a:r>
              <a:rPr lang="en-US" kern="1200" cap="all" spc="120" baseline="0">
                <a:solidFill>
                  <a:schemeClr val="bg1"/>
                </a:solidFill>
                <a:latin typeface="+mj-lt"/>
                <a:ea typeface="+mj-ea"/>
                <a:cs typeface="+mj-cs"/>
              </a:rPr>
              <a:t>Reduce temptation..</a:t>
            </a:r>
          </a:p>
        </p:txBody>
      </p:sp>
      <p:pic>
        <p:nvPicPr>
          <p:cNvPr id="2050" name="Picture 2" descr="Run!!! | aurorawatcherak">
            <a:extLst>
              <a:ext uri="{FF2B5EF4-FFF2-40B4-BE49-F238E27FC236}">
                <a16:creationId xmlns:a16="http://schemas.microsoft.com/office/drawing/2014/main" id="{B9CCB201-03DF-4A51-8432-10DD5B79627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958597" y="3261149"/>
            <a:ext cx="3694176" cy="2456627"/>
          </a:xfrm>
          <a:prstGeom prst="rect">
            <a:avLst/>
          </a:prstGeom>
          <a:noFill/>
          <a:extLst>
            <a:ext uri="{909E8E84-426E-40DD-AFC4-6F175D3DCCD1}">
              <a14:hiddenFill xmlns:a14="http://schemas.microsoft.com/office/drawing/2010/main">
                <a:solidFill>
                  <a:srgbClr val="FFFFFF"/>
                </a:solidFill>
              </a14:hiddenFill>
            </a:ext>
          </a:extLst>
        </p:spPr>
      </p:pic>
      <p:sp>
        <p:nvSpPr>
          <p:cNvPr id="2069" name="Content Placeholder 2">
            <a:extLst>
              <a:ext uri="{FF2B5EF4-FFF2-40B4-BE49-F238E27FC236}">
                <a16:creationId xmlns:a16="http://schemas.microsoft.com/office/drawing/2014/main" id="{D2C2D2E4-A399-42C8-A3A5-D91A99BE4844}"/>
              </a:ext>
            </a:extLst>
          </p:cNvPr>
          <p:cNvSpPr>
            <a:spLocks noGrp="1"/>
          </p:cNvSpPr>
          <p:nvPr>
            <p:ph sz="half" idx="1"/>
          </p:nvPr>
        </p:nvSpPr>
        <p:spPr>
          <a:xfrm>
            <a:off x="5296240" y="2835776"/>
            <a:ext cx="5932591" cy="3274183"/>
          </a:xfrm>
        </p:spPr>
        <p:txBody>
          <a:bodyPr vert="horz" lIns="91440" tIns="45720" rIns="91440" bIns="45720" rtlCol="0" anchor="ctr">
            <a:normAutofit/>
          </a:bodyPr>
          <a:lstStyle/>
          <a:p>
            <a:r>
              <a:rPr lang="en-US" b="0" i="0" dirty="0">
                <a:effectLst/>
              </a:rPr>
              <a:t>‘And do not lead us into temptation but deliver us from evil. </a:t>
            </a:r>
            <a:r>
              <a:rPr lang="en-US" dirty="0"/>
              <a:t>Matthew 6:13</a:t>
            </a:r>
          </a:p>
          <a:p>
            <a:r>
              <a:rPr lang="en-US" b="1" i="0" dirty="0">
                <a:effectLst/>
              </a:rPr>
              <a:t>21 </a:t>
            </a:r>
            <a:r>
              <a:rPr lang="en-US" b="0" i="0" dirty="0">
                <a:effectLst/>
              </a:rPr>
              <a:t>Test all things; hold fast what is good. </a:t>
            </a:r>
            <a:r>
              <a:rPr lang="en-US" b="1" i="0" dirty="0">
                <a:effectLst/>
              </a:rPr>
              <a:t>22 </a:t>
            </a:r>
            <a:r>
              <a:rPr lang="en-US" b="0" i="0" dirty="0">
                <a:effectLst/>
              </a:rPr>
              <a:t>Abstain from every form of evil.  1 </a:t>
            </a:r>
            <a:r>
              <a:rPr lang="en-US" b="0" i="0" dirty="0" err="1">
                <a:effectLst/>
              </a:rPr>
              <a:t>Thess</a:t>
            </a:r>
            <a:r>
              <a:rPr lang="en-US" b="0" i="0" dirty="0">
                <a:effectLst/>
              </a:rPr>
              <a:t> 5:22</a:t>
            </a:r>
            <a:endParaRPr lang="en-US" dirty="0"/>
          </a:p>
        </p:txBody>
      </p:sp>
    </p:spTree>
    <p:extLst>
      <p:ext uri="{BB962C8B-B14F-4D97-AF65-F5344CB8AC3E}">
        <p14:creationId xmlns:p14="http://schemas.microsoft.com/office/powerpoint/2010/main" val="1669304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1D153959-30FA-4987-A094-7243641F4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1">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3">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EBF299-0A73-4C80-B8F9-16E8AB914C97}"/>
              </a:ext>
            </a:extLst>
          </p:cNvPr>
          <p:cNvSpPr>
            <a:spLocks noGrp="1"/>
          </p:cNvSpPr>
          <p:nvPr>
            <p:ph type="title"/>
          </p:nvPr>
        </p:nvSpPr>
        <p:spPr>
          <a:xfrm>
            <a:off x="960120" y="317814"/>
            <a:ext cx="10268712" cy="1700784"/>
          </a:xfrm>
        </p:spPr>
        <p:txBody>
          <a:bodyPr vert="horz" lIns="91440" tIns="45720" rIns="91440" bIns="45720" rtlCol="0" anchor="ctr">
            <a:normAutofit/>
          </a:bodyPr>
          <a:lstStyle/>
          <a:p>
            <a:r>
              <a:rPr lang="en-US" kern="1200" cap="all" spc="120" baseline="0">
                <a:solidFill>
                  <a:schemeClr val="bg1"/>
                </a:solidFill>
                <a:latin typeface="+mj-lt"/>
                <a:ea typeface="+mj-ea"/>
                <a:cs typeface="+mj-cs"/>
              </a:rPr>
              <a:t>Cast out devils</a:t>
            </a:r>
          </a:p>
        </p:txBody>
      </p:sp>
      <p:pic>
        <p:nvPicPr>
          <p:cNvPr id="5" name="Content Placeholder 4" descr="Sermon: Resist the Devil, James 4.7–10, by Tim Braden « Savage Street  Church of Christ">
            <a:extLst>
              <a:ext uri="{FF2B5EF4-FFF2-40B4-BE49-F238E27FC236}">
                <a16:creationId xmlns:a16="http://schemas.microsoft.com/office/drawing/2014/main" id="{7771F7F3-AC97-4AAF-98D2-3918A9A89CB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958597" y="3061302"/>
            <a:ext cx="3694176" cy="285632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D34C737-F090-4521-A662-A53F5C9ED725}"/>
              </a:ext>
            </a:extLst>
          </p:cNvPr>
          <p:cNvSpPr>
            <a:spLocks noGrp="1"/>
          </p:cNvSpPr>
          <p:nvPr>
            <p:ph sz="half" idx="1"/>
          </p:nvPr>
        </p:nvSpPr>
        <p:spPr>
          <a:xfrm>
            <a:off x="5296240" y="2835776"/>
            <a:ext cx="5932591" cy="3274183"/>
          </a:xfrm>
        </p:spPr>
        <p:txBody>
          <a:bodyPr vert="horz" lIns="91440" tIns="45720" rIns="91440" bIns="45720" rtlCol="0" anchor="ctr">
            <a:normAutofit/>
          </a:bodyPr>
          <a:lstStyle/>
          <a:p>
            <a:r>
              <a:rPr lang="en-US" sz="3600" b="1" i="0" dirty="0">
                <a:effectLst/>
              </a:rPr>
              <a:t>Therefore,</a:t>
            </a:r>
            <a:r>
              <a:rPr lang="en-US" sz="3600" b="0" i="0" dirty="0">
                <a:effectLst/>
              </a:rPr>
              <a:t> submit to God. </a:t>
            </a:r>
            <a:br>
              <a:rPr lang="en-US" sz="3600" b="0" i="0" dirty="0">
                <a:effectLst/>
              </a:rPr>
            </a:br>
            <a:r>
              <a:rPr lang="en-US" sz="3600" b="1" i="0" dirty="0">
                <a:effectLst/>
              </a:rPr>
              <a:t>Resist</a:t>
            </a:r>
            <a:r>
              <a:rPr lang="en-US" sz="3600" b="0" i="0" dirty="0">
                <a:effectLst/>
              </a:rPr>
              <a:t> </a:t>
            </a:r>
            <a:r>
              <a:rPr lang="en-US" sz="3600" b="1" i="0" dirty="0">
                <a:effectLst/>
              </a:rPr>
              <a:t>the</a:t>
            </a:r>
            <a:r>
              <a:rPr lang="en-US" sz="3600" b="0" i="0" dirty="0">
                <a:effectLst/>
              </a:rPr>
              <a:t> </a:t>
            </a:r>
            <a:r>
              <a:rPr lang="en-US" sz="3600" b="1" i="0" dirty="0">
                <a:effectLst/>
              </a:rPr>
              <a:t>devil</a:t>
            </a:r>
            <a:r>
              <a:rPr lang="en-US" sz="3600" b="0" i="0" dirty="0">
                <a:effectLst/>
              </a:rPr>
              <a:t> and he will flee from you</a:t>
            </a:r>
          </a:p>
          <a:p>
            <a:r>
              <a:rPr lang="en-US" sz="3600" dirty="0"/>
              <a:t>James 4:7</a:t>
            </a:r>
          </a:p>
        </p:txBody>
      </p:sp>
    </p:spTree>
    <p:extLst>
      <p:ext uri="{BB962C8B-B14F-4D97-AF65-F5344CB8AC3E}">
        <p14:creationId xmlns:p14="http://schemas.microsoft.com/office/powerpoint/2010/main" val="437681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9A1C012-8297-4361-ACE8-A2509FB18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Fiery Darts of The Adversary – Brady Crazy Life">
            <a:extLst>
              <a:ext uri="{FF2B5EF4-FFF2-40B4-BE49-F238E27FC236}">
                <a16:creationId xmlns:a16="http://schemas.microsoft.com/office/drawing/2014/main" id="{5F7C8154-B120-4D6E-A728-BD20E405B9A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11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1C2F3FA0-960A-435A-AC72-8ADCBF50F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139"/>
            <a:ext cx="12192000" cy="164455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77BB3CC7-9784-46AA-A66E-705447EAA00E}"/>
              </a:ext>
            </a:extLst>
          </p:cNvPr>
          <p:cNvSpPr>
            <a:spLocks noGrp="1"/>
          </p:cNvSpPr>
          <p:nvPr>
            <p:ph type="title"/>
          </p:nvPr>
        </p:nvSpPr>
        <p:spPr>
          <a:xfrm>
            <a:off x="961644" y="4675366"/>
            <a:ext cx="10268712" cy="846223"/>
          </a:xfrm>
        </p:spPr>
        <p:txBody>
          <a:bodyPr vert="horz" lIns="91440" tIns="45720" rIns="91440" bIns="45720" rtlCol="0" anchor="b">
            <a:normAutofit/>
          </a:bodyPr>
          <a:lstStyle/>
          <a:p>
            <a:pPr algn="ctr"/>
            <a:r>
              <a:rPr lang="en-US" sz="5400">
                <a:solidFill>
                  <a:srgbClr val="FFFFFF"/>
                </a:solidFill>
              </a:rPr>
              <a:t>How to totally overcome satan</a:t>
            </a:r>
          </a:p>
        </p:txBody>
      </p:sp>
    </p:spTree>
    <p:extLst>
      <p:ext uri="{BB962C8B-B14F-4D97-AF65-F5344CB8AC3E}">
        <p14:creationId xmlns:p14="http://schemas.microsoft.com/office/powerpoint/2010/main" val="315207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3">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5">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B9E1BD6E-F42D-4719-AEA4-B4F9CB12E724}"/>
              </a:ext>
            </a:extLst>
          </p:cNvPr>
          <p:cNvSpPr>
            <a:spLocks noGrp="1"/>
          </p:cNvSpPr>
          <p:nvPr>
            <p:ph type="title"/>
          </p:nvPr>
        </p:nvSpPr>
        <p:spPr>
          <a:xfrm>
            <a:off x="960120" y="643467"/>
            <a:ext cx="4628638" cy="5571066"/>
          </a:xfrm>
        </p:spPr>
        <p:txBody>
          <a:bodyPr>
            <a:normAutofit/>
          </a:bodyPr>
          <a:lstStyle/>
          <a:p>
            <a:r>
              <a:rPr lang="en-GB" sz="5600"/>
              <a:t>INTRODUCTION</a:t>
            </a:r>
          </a:p>
        </p:txBody>
      </p:sp>
      <p:graphicFrame>
        <p:nvGraphicFramePr>
          <p:cNvPr id="17" name="Content Placeholder 7">
            <a:extLst>
              <a:ext uri="{FF2B5EF4-FFF2-40B4-BE49-F238E27FC236}">
                <a16:creationId xmlns:a16="http://schemas.microsoft.com/office/drawing/2014/main" id="{F01DB7FD-B2F9-432F-81BB-3EDE646219D8}"/>
              </a:ext>
            </a:extLst>
          </p:cNvPr>
          <p:cNvGraphicFramePr>
            <a:graphicFrameLocks noGrp="1"/>
          </p:cNvGraphicFramePr>
          <p:nvPr>
            <p:ph idx="1"/>
            <p:extLst>
              <p:ext uri="{D42A27DB-BD31-4B8C-83A1-F6EECF244321}">
                <p14:modId xmlns:p14="http://schemas.microsoft.com/office/powerpoint/2010/main" val="3594097845"/>
              </p:ext>
            </p:extLst>
          </p:nvPr>
        </p:nvGraphicFramePr>
        <p:xfrm>
          <a:off x="6737940" y="643467"/>
          <a:ext cx="4490447" cy="558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12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D88AE7-B5B5-4A03-A979-7CB8E4C7C603}"/>
              </a:ext>
            </a:extLst>
          </p:cNvPr>
          <p:cNvSpPr>
            <a:spLocks noGrp="1"/>
          </p:cNvSpPr>
          <p:nvPr>
            <p:ph type="title"/>
          </p:nvPr>
        </p:nvSpPr>
        <p:spPr>
          <a:xfrm>
            <a:off x="960120" y="643467"/>
            <a:ext cx="4628638" cy="5571066"/>
          </a:xfrm>
        </p:spPr>
        <p:txBody>
          <a:bodyPr>
            <a:normAutofit/>
          </a:bodyPr>
          <a:lstStyle/>
          <a:p>
            <a:r>
              <a:rPr lang="en-GB" dirty="0"/>
              <a:t>Reasons for oppression </a:t>
            </a:r>
          </a:p>
        </p:txBody>
      </p:sp>
      <p:graphicFrame>
        <p:nvGraphicFramePr>
          <p:cNvPr id="5" name="Content Placeholder 2">
            <a:extLst>
              <a:ext uri="{FF2B5EF4-FFF2-40B4-BE49-F238E27FC236}">
                <a16:creationId xmlns:a16="http://schemas.microsoft.com/office/drawing/2014/main" id="{2105C372-AE51-4EA0-8E04-F22E754792C7}"/>
              </a:ext>
            </a:extLst>
          </p:cNvPr>
          <p:cNvGraphicFramePr>
            <a:graphicFrameLocks noGrp="1"/>
          </p:cNvGraphicFramePr>
          <p:nvPr>
            <p:ph idx="1"/>
            <p:extLst>
              <p:ext uri="{D42A27DB-BD31-4B8C-83A1-F6EECF244321}">
                <p14:modId xmlns:p14="http://schemas.microsoft.com/office/powerpoint/2010/main" val="2263201230"/>
              </p:ext>
            </p:extLst>
          </p:nvPr>
        </p:nvGraphicFramePr>
        <p:xfrm>
          <a:off x="6737940" y="643467"/>
          <a:ext cx="4490447" cy="558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9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E0F1DE-8C79-46FD-B815-B519C35FFC31}"/>
              </a:ext>
            </a:extLst>
          </p:cNvPr>
          <p:cNvSpPr>
            <a:spLocks noGrp="1"/>
          </p:cNvSpPr>
          <p:nvPr>
            <p:ph type="title"/>
          </p:nvPr>
        </p:nvSpPr>
        <p:spPr>
          <a:xfrm>
            <a:off x="960120" y="317814"/>
            <a:ext cx="10268712" cy="1700784"/>
          </a:xfrm>
        </p:spPr>
        <p:txBody>
          <a:bodyPr>
            <a:normAutofit/>
          </a:bodyPr>
          <a:lstStyle/>
          <a:p>
            <a:r>
              <a:rPr lang="en-GB" dirty="0"/>
              <a:t>REMINDERS</a:t>
            </a:r>
          </a:p>
        </p:txBody>
      </p:sp>
      <p:graphicFrame>
        <p:nvGraphicFramePr>
          <p:cNvPr id="5" name="Content Placeholder 2">
            <a:extLst>
              <a:ext uri="{FF2B5EF4-FFF2-40B4-BE49-F238E27FC236}">
                <a16:creationId xmlns:a16="http://schemas.microsoft.com/office/drawing/2014/main" id="{1A9407EF-8A7F-4BEB-BD32-9893930E707B}"/>
              </a:ext>
            </a:extLst>
          </p:cNvPr>
          <p:cNvGraphicFramePr>
            <a:graphicFrameLocks noGrp="1"/>
          </p:cNvGraphicFramePr>
          <p:nvPr>
            <p:ph idx="1"/>
            <p:extLst>
              <p:ext uri="{D42A27DB-BD31-4B8C-83A1-F6EECF244321}">
                <p14:modId xmlns:p14="http://schemas.microsoft.com/office/powerpoint/2010/main" val="3671541654"/>
              </p:ext>
            </p:extLst>
          </p:nvPr>
        </p:nvGraphicFramePr>
        <p:xfrm>
          <a:off x="960438" y="2745545"/>
          <a:ext cx="10267950" cy="336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571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099549-13FB-49AA-B40C-67FC3272CAC0}"/>
              </a:ext>
            </a:extLst>
          </p:cNvPr>
          <p:cNvSpPr>
            <a:spLocks noGrp="1"/>
          </p:cNvSpPr>
          <p:nvPr>
            <p:ph type="title"/>
          </p:nvPr>
        </p:nvSpPr>
        <p:spPr>
          <a:xfrm>
            <a:off x="960438" y="317499"/>
            <a:ext cx="4500737" cy="2095501"/>
          </a:xfrm>
        </p:spPr>
        <p:txBody>
          <a:bodyPr>
            <a:normAutofit/>
          </a:bodyPr>
          <a:lstStyle/>
          <a:p>
            <a:r>
              <a:rPr lang="en-GB">
                <a:solidFill>
                  <a:schemeClr val="tx1"/>
                </a:solidFill>
              </a:rPr>
              <a:t>WE ARE SPIRIT…</a:t>
            </a:r>
          </a:p>
        </p:txBody>
      </p:sp>
      <p:sp>
        <p:nvSpPr>
          <p:cNvPr id="3" name="Content Placeholder 2">
            <a:extLst>
              <a:ext uri="{FF2B5EF4-FFF2-40B4-BE49-F238E27FC236}">
                <a16:creationId xmlns:a16="http://schemas.microsoft.com/office/drawing/2014/main" id="{9799CE0B-9B5E-47CB-BB80-E1641FDE3C1F}"/>
              </a:ext>
            </a:extLst>
          </p:cNvPr>
          <p:cNvSpPr>
            <a:spLocks noGrp="1"/>
          </p:cNvSpPr>
          <p:nvPr>
            <p:ph idx="1"/>
          </p:nvPr>
        </p:nvSpPr>
        <p:spPr>
          <a:xfrm>
            <a:off x="960438" y="2587625"/>
            <a:ext cx="4500737" cy="3594100"/>
          </a:xfrm>
        </p:spPr>
        <p:txBody>
          <a:bodyPr anchor="t">
            <a:normAutofit/>
          </a:bodyPr>
          <a:lstStyle/>
          <a:p>
            <a:r>
              <a:rPr lang="en-GB" b="1" i="1" baseline="30000" dirty="0">
                <a:effectLst/>
                <a:latin typeface="system-ui"/>
              </a:rPr>
              <a:t>6 </a:t>
            </a:r>
            <a:r>
              <a:rPr lang="en-GB" b="0" i="1" dirty="0">
                <a:effectLst/>
                <a:latin typeface="system-ui"/>
              </a:rPr>
              <a:t>That which is born of the flesh is flesh [the physical is merely physical], and that which is born of the Spirit is spirit</a:t>
            </a:r>
            <a:br>
              <a:rPr lang="en-GB" b="0" i="1" dirty="0">
                <a:effectLst/>
                <a:latin typeface="system-ui"/>
              </a:rPr>
            </a:br>
            <a:r>
              <a:rPr lang="en-GB" b="0" i="1" dirty="0">
                <a:effectLst/>
                <a:latin typeface="system-ui"/>
              </a:rPr>
              <a:t>John 3:6</a:t>
            </a:r>
            <a:endParaRPr lang="en-GB" i="1" dirty="0"/>
          </a:p>
        </p:txBody>
      </p:sp>
      <p:pic>
        <p:nvPicPr>
          <p:cNvPr id="5" name="Picture 4" descr="One in a crowd">
            <a:extLst>
              <a:ext uri="{FF2B5EF4-FFF2-40B4-BE49-F238E27FC236}">
                <a16:creationId xmlns:a16="http://schemas.microsoft.com/office/drawing/2014/main" id="{6F704592-D404-4EF3-9C5B-509649A50484}"/>
              </a:ext>
            </a:extLst>
          </p:cNvPr>
          <p:cNvPicPr>
            <a:picLocks noChangeAspect="1"/>
          </p:cNvPicPr>
          <p:nvPr/>
        </p:nvPicPr>
        <p:blipFill rotWithShape="1">
          <a:blip r:embed="rId2"/>
          <a:srcRect l="20753" r="12563"/>
          <a:stretch/>
        </p:blipFill>
        <p:spPr>
          <a:xfrm>
            <a:off x="6094474" y="10"/>
            <a:ext cx="6097526" cy="6857990"/>
          </a:xfrm>
          <a:prstGeom prst="rect">
            <a:avLst/>
          </a:prstGeom>
        </p:spPr>
      </p:pic>
    </p:spTree>
    <p:extLst>
      <p:ext uri="{BB962C8B-B14F-4D97-AF65-F5344CB8AC3E}">
        <p14:creationId xmlns:p14="http://schemas.microsoft.com/office/powerpoint/2010/main" val="101193054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31465-1B56-440E-97A8-08599E322B61}"/>
              </a:ext>
            </a:extLst>
          </p:cNvPr>
          <p:cNvSpPr>
            <a:spLocks noGrp="1"/>
          </p:cNvSpPr>
          <p:nvPr>
            <p:ph type="title"/>
          </p:nvPr>
        </p:nvSpPr>
        <p:spPr/>
        <p:txBody>
          <a:bodyPr/>
          <a:lstStyle/>
          <a:p>
            <a:r>
              <a:rPr lang="en-GB" dirty="0"/>
              <a:t>WITH A SOUL….and body</a:t>
            </a:r>
          </a:p>
        </p:txBody>
      </p:sp>
      <p:sp>
        <p:nvSpPr>
          <p:cNvPr id="3" name="Content Placeholder 2">
            <a:extLst>
              <a:ext uri="{FF2B5EF4-FFF2-40B4-BE49-F238E27FC236}">
                <a16:creationId xmlns:a16="http://schemas.microsoft.com/office/drawing/2014/main" id="{DE539708-BFAD-4551-9D58-DC888892D99D}"/>
              </a:ext>
            </a:extLst>
          </p:cNvPr>
          <p:cNvSpPr>
            <a:spLocks noGrp="1"/>
          </p:cNvSpPr>
          <p:nvPr>
            <p:ph idx="1"/>
          </p:nvPr>
        </p:nvSpPr>
        <p:spPr/>
        <p:txBody>
          <a:bodyPr>
            <a:normAutofit/>
          </a:bodyPr>
          <a:lstStyle/>
          <a:p>
            <a:pPr algn="ctr"/>
            <a:r>
              <a:rPr lang="en-GB" sz="3600" b="1" i="1" baseline="30000" dirty="0">
                <a:solidFill>
                  <a:srgbClr val="000000"/>
                </a:solidFill>
                <a:effectLst/>
                <a:latin typeface="system-ui"/>
              </a:rPr>
              <a:t>12 </a:t>
            </a:r>
            <a:r>
              <a:rPr lang="en-GB" sz="3600" b="0" i="1" dirty="0">
                <a:solidFill>
                  <a:srgbClr val="000000"/>
                </a:solidFill>
                <a:effectLst/>
                <a:latin typeface="system-ui"/>
              </a:rPr>
              <a:t>For the word of God is living and powerful, and sharper than any two-edged sword, piercing even to the division of </a:t>
            </a:r>
            <a:r>
              <a:rPr lang="en-GB" sz="3600" b="0" i="1" dirty="0">
                <a:solidFill>
                  <a:srgbClr val="000000"/>
                </a:solidFill>
                <a:effectLst/>
                <a:highlight>
                  <a:srgbClr val="FFFF00"/>
                </a:highlight>
                <a:latin typeface="system-ui"/>
              </a:rPr>
              <a:t>soul and spirit</a:t>
            </a:r>
            <a:r>
              <a:rPr lang="en-GB" sz="3600" b="0" i="1" dirty="0">
                <a:solidFill>
                  <a:srgbClr val="000000"/>
                </a:solidFill>
                <a:effectLst/>
                <a:latin typeface="system-ui"/>
              </a:rPr>
              <a:t>, </a:t>
            </a:r>
            <a:r>
              <a:rPr lang="en-GB" sz="3600" b="0" i="1" u="sng" dirty="0">
                <a:solidFill>
                  <a:srgbClr val="FF0000"/>
                </a:solidFill>
                <a:effectLst/>
                <a:latin typeface="system-ui"/>
              </a:rPr>
              <a:t>and of joints and marrow,</a:t>
            </a:r>
            <a:r>
              <a:rPr lang="en-GB" sz="3600" b="0" i="1" dirty="0">
                <a:solidFill>
                  <a:srgbClr val="000000"/>
                </a:solidFill>
                <a:effectLst/>
                <a:latin typeface="system-ui"/>
              </a:rPr>
              <a:t> and is a discerner of the thoughts and intents of the heart</a:t>
            </a:r>
          </a:p>
          <a:p>
            <a:pPr algn="ctr"/>
            <a:r>
              <a:rPr lang="en-GB" sz="3600" i="1" dirty="0">
                <a:solidFill>
                  <a:srgbClr val="000000"/>
                </a:solidFill>
                <a:latin typeface="system-ui"/>
              </a:rPr>
              <a:t>Hebrews 4:12</a:t>
            </a:r>
            <a:endParaRPr lang="en-GB" sz="3600" i="1" dirty="0"/>
          </a:p>
        </p:txBody>
      </p:sp>
    </p:spTree>
    <p:extLst>
      <p:ext uri="{BB962C8B-B14F-4D97-AF65-F5344CB8AC3E}">
        <p14:creationId xmlns:p14="http://schemas.microsoft.com/office/powerpoint/2010/main" val="642494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EF99A-CCF6-4864-9E3F-309E644275FE}"/>
              </a:ext>
            </a:extLst>
          </p:cNvPr>
          <p:cNvSpPr>
            <a:spLocks noGrp="1"/>
          </p:cNvSpPr>
          <p:nvPr>
            <p:ph type="title"/>
          </p:nvPr>
        </p:nvSpPr>
        <p:spPr/>
        <p:txBody>
          <a:bodyPr/>
          <a:lstStyle/>
          <a:p>
            <a:r>
              <a:rPr lang="en-GB" dirty="0"/>
              <a:t>Spirit means pneuma</a:t>
            </a:r>
          </a:p>
        </p:txBody>
      </p:sp>
      <p:sp>
        <p:nvSpPr>
          <p:cNvPr id="3" name="Content Placeholder 2">
            <a:extLst>
              <a:ext uri="{FF2B5EF4-FFF2-40B4-BE49-F238E27FC236}">
                <a16:creationId xmlns:a16="http://schemas.microsoft.com/office/drawing/2014/main" id="{ACE42D8B-37E5-4318-881B-7DBCCEE4D957}"/>
              </a:ext>
            </a:extLst>
          </p:cNvPr>
          <p:cNvSpPr>
            <a:spLocks noGrp="1"/>
          </p:cNvSpPr>
          <p:nvPr>
            <p:ph idx="1"/>
          </p:nvPr>
        </p:nvSpPr>
        <p:spPr/>
        <p:txBody>
          <a:bodyPr>
            <a:normAutofit/>
          </a:bodyPr>
          <a:lstStyle/>
          <a:p>
            <a:pPr algn="ctr"/>
            <a:r>
              <a:rPr lang="en-GB" sz="3200" b="1" i="0" baseline="30000" dirty="0">
                <a:solidFill>
                  <a:srgbClr val="000000"/>
                </a:solidFill>
                <a:effectLst/>
                <a:latin typeface="system-ui"/>
              </a:rPr>
              <a:t>9 </a:t>
            </a:r>
            <a:r>
              <a:rPr lang="en-GB" sz="3200" b="0" i="0" dirty="0">
                <a:solidFill>
                  <a:srgbClr val="000000"/>
                </a:solidFill>
                <a:effectLst/>
                <a:latin typeface="system-ui"/>
              </a:rPr>
              <a:t>But you are not in the flesh but in</a:t>
            </a:r>
            <a:r>
              <a:rPr lang="en-GB" sz="3200" b="1" i="0" dirty="0">
                <a:solidFill>
                  <a:srgbClr val="FF0000"/>
                </a:solidFill>
                <a:effectLst/>
                <a:latin typeface="system-ui"/>
              </a:rPr>
              <a:t> </a:t>
            </a:r>
            <a:r>
              <a:rPr lang="en-GB" sz="3200" b="1" i="0" dirty="0" err="1">
                <a:solidFill>
                  <a:srgbClr val="FF0000"/>
                </a:solidFill>
                <a:effectLst/>
                <a:latin typeface="system-ui"/>
              </a:rPr>
              <a:t>pnuema</a:t>
            </a:r>
            <a:r>
              <a:rPr lang="en-GB" sz="3200" b="0" i="0" dirty="0">
                <a:solidFill>
                  <a:srgbClr val="000000"/>
                </a:solidFill>
                <a:effectLst/>
                <a:latin typeface="system-ui"/>
              </a:rPr>
              <a:t>, if indeed </a:t>
            </a:r>
            <a:r>
              <a:rPr lang="en-GB" sz="3200" b="1" i="0" dirty="0" err="1">
                <a:solidFill>
                  <a:srgbClr val="FF0000"/>
                </a:solidFill>
                <a:effectLst/>
                <a:latin typeface="system-ui"/>
              </a:rPr>
              <a:t>pnuema</a:t>
            </a:r>
            <a:r>
              <a:rPr lang="en-GB" sz="3200" b="0" i="0" dirty="0">
                <a:solidFill>
                  <a:srgbClr val="000000"/>
                </a:solidFill>
                <a:effectLst/>
                <a:latin typeface="system-ui"/>
              </a:rPr>
              <a:t> of God dwells in you. Now if anyone does not have </a:t>
            </a:r>
            <a:r>
              <a:rPr lang="en-GB" sz="3200" b="1" i="0" dirty="0" err="1">
                <a:solidFill>
                  <a:srgbClr val="FF0000"/>
                </a:solidFill>
                <a:effectLst/>
                <a:latin typeface="system-ui"/>
              </a:rPr>
              <a:t>pnuema</a:t>
            </a:r>
            <a:r>
              <a:rPr lang="en-GB" sz="3200" b="0" i="0" dirty="0">
                <a:solidFill>
                  <a:srgbClr val="000000"/>
                </a:solidFill>
                <a:effectLst/>
                <a:latin typeface="system-ui"/>
              </a:rPr>
              <a:t> of Christ, he is not His. </a:t>
            </a:r>
            <a:r>
              <a:rPr lang="en-GB" sz="3200" b="1" i="0" baseline="30000" dirty="0">
                <a:solidFill>
                  <a:srgbClr val="000000"/>
                </a:solidFill>
                <a:effectLst/>
                <a:latin typeface="system-ui"/>
              </a:rPr>
              <a:t>10 </a:t>
            </a:r>
            <a:r>
              <a:rPr lang="en-GB" sz="3200" b="0" i="0" dirty="0">
                <a:solidFill>
                  <a:srgbClr val="000000"/>
                </a:solidFill>
                <a:effectLst/>
                <a:latin typeface="system-ui"/>
              </a:rPr>
              <a:t>And if Christ </a:t>
            </a:r>
            <a:r>
              <a:rPr lang="en-GB" sz="3200" b="0" i="1" dirty="0">
                <a:solidFill>
                  <a:srgbClr val="000000"/>
                </a:solidFill>
                <a:effectLst/>
                <a:latin typeface="system-ui"/>
              </a:rPr>
              <a:t>is</a:t>
            </a:r>
            <a:r>
              <a:rPr lang="en-GB" sz="3200" b="0" i="0" dirty="0">
                <a:solidFill>
                  <a:srgbClr val="000000"/>
                </a:solidFill>
                <a:effectLst/>
                <a:latin typeface="system-ui"/>
              </a:rPr>
              <a:t> in you, the body </a:t>
            </a:r>
            <a:r>
              <a:rPr lang="en-GB" sz="3200" b="0" i="1" dirty="0">
                <a:solidFill>
                  <a:srgbClr val="000000"/>
                </a:solidFill>
                <a:effectLst/>
                <a:latin typeface="system-ui"/>
              </a:rPr>
              <a:t>is</a:t>
            </a:r>
            <a:r>
              <a:rPr lang="en-GB" sz="3200" b="0" i="0" dirty="0">
                <a:solidFill>
                  <a:srgbClr val="000000"/>
                </a:solidFill>
                <a:effectLst/>
                <a:latin typeface="system-ui"/>
              </a:rPr>
              <a:t> dead because of sin, but </a:t>
            </a:r>
            <a:r>
              <a:rPr lang="en-GB" sz="3200" b="1" i="0" dirty="0" err="1">
                <a:solidFill>
                  <a:srgbClr val="FF0000"/>
                </a:solidFill>
                <a:effectLst/>
                <a:latin typeface="system-ui"/>
              </a:rPr>
              <a:t>pnuema</a:t>
            </a:r>
            <a:r>
              <a:rPr lang="en-GB" sz="3200" b="0" i="0" dirty="0">
                <a:solidFill>
                  <a:srgbClr val="000000"/>
                </a:solidFill>
                <a:effectLst/>
                <a:latin typeface="system-ui"/>
              </a:rPr>
              <a:t> </a:t>
            </a:r>
            <a:r>
              <a:rPr lang="en-GB" sz="3200" b="0" i="1" dirty="0">
                <a:solidFill>
                  <a:srgbClr val="000000"/>
                </a:solidFill>
                <a:effectLst/>
                <a:latin typeface="system-ui"/>
              </a:rPr>
              <a:t>is</a:t>
            </a:r>
            <a:r>
              <a:rPr lang="en-GB" sz="3200" b="0" i="0" dirty="0">
                <a:solidFill>
                  <a:srgbClr val="000000"/>
                </a:solidFill>
                <a:effectLst/>
                <a:latin typeface="system-ui"/>
              </a:rPr>
              <a:t> life because of righteousness.</a:t>
            </a:r>
          </a:p>
          <a:p>
            <a:pPr algn="ctr"/>
            <a:r>
              <a:rPr lang="en-GB" sz="3200" dirty="0">
                <a:solidFill>
                  <a:srgbClr val="000000"/>
                </a:solidFill>
                <a:latin typeface="system-ui"/>
              </a:rPr>
              <a:t>Romans 8:9-10</a:t>
            </a:r>
            <a:endParaRPr lang="en-GB" sz="3200" dirty="0"/>
          </a:p>
        </p:txBody>
      </p:sp>
    </p:spTree>
    <p:extLst>
      <p:ext uri="{BB962C8B-B14F-4D97-AF65-F5344CB8AC3E}">
        <p14:creationId xmlns:p14="http://schemas.microsoft.com/office/powerpoint/2010/main" val="1112337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EF99A-CCF6-4864-9E3F-309E644275FE}"/>
              </a:ext>
            </a:extLst>
          </p:cNvPr>
          <p:cNvSpPr>
            <a:spLocks noGrp="1"/>
          </p:cNvSpPr>
          <p:nvPr>
            <p:ph type="title"/>
          </p:nvPr>
        </p:nvSpPr>
        <p:spPr/>
        <p:txBody>
          <a:bodyPr/>
          <a:lstStyle/>
          <a:p>
            <a:r>
              <a:rPr lang="en-GB"/>
              <a:t>Spirit means pneuma</a:t>
            </a:r>
            <a:endParaRPr lang="en-GB" dirty="0"/>
          </a:p>
        </p:txBody>
      </p:sp>
      <p:sp>
        <p:nvSpPr>
          <p:cNvPr id="3" name="Content Placeholder 2">
            <a:extLst>
              <a:ext uri="{FF2B5EF4-FFF2-40B4-BE49-F238E27FC236}">
                <a16:creationId xmlns:a16="http://schemas.microsoft.com/office/drawing/2014/main" id="{ACE42D8B-37E5-4318-881B-7DBCCEE4D957}"/>
              </a:ext>
            </a:extLst>
          </p:cNvPr>
          <p:cNvSpPr>
            <a:spLocks noGrp="1"/>
          </p:cNvSpPr>
          <p:nvPr>
            <p:ph idx="1"/>
          </p:nvPr>
        </p:nvSpPr>
        <p:spPr/>
        <p:txBody>
          <a:bodyPr>
            <a:normAutofit/>
          </a:bodyPr>
          <a:lstStyle/>
          <a:p>
            <a:pPr algn="ctr"/>
            <a:r>
              <a:rPr lang="en-GB" sz="2000" b="0" i="0">
                <a:solidFill>
                  <a:srgbClr val="000000"/>
                </a:solidFill>
                <a:effectLst/>
                <a:latin typeface="system-ui"/>
              </a:rPr>
              <a:t> </a:t>
            </a:r>
            <a:r>
              <a:rPr lang="en-GB" sz="4400" b="1" i="0" baseline="30000">
                <a:solidFill>
                  <a:srgbClr val="000000"/>
                </a:solidFill>
                <a:effectLst/>
                <a:latin typeface="system-ui"/>
              </a:rPr>
              <a:t>16 </a:t>
            </a:r>
            <a:r>
              <a:rPr lang="en-GB" sz="4400" b="0" i="0">
                <a:solidFill>
                  <a:srgbClr val="000000"/>
                </a:solidFill>
                <a:effectLst/>
                <a:latin typeface="system-ui"/>
              </a:rPr>
              <a:t>The </a:t>
            </a:r>
            <a:r>
              <a:rPr lang="en-GB" sz="4400" u="sng">
                <a:solidFill>
                  <a:srgbClr val="FF0000"/>
                </a:solidFill>
                <a:latin typeface="system-ui"/>
              </a:rPr>
              <a:t>pneuma</a:t>
            </a:r>
            <a:r>
              <a:rPr lang="en-GB" sz="4400" b="0" i="0">
                <a:solidFill>
                  <a:srgbClr val="000000"/>
                </a:solidFill>
                <a:effectLst/>
                <a:latin typeface="system-ui"/>
              </a:rPr>
              <a:t> Himself bears witness with our </a:t>
            </a:r>
            <a:r>
              <a:rPr lang="en-GB" sz="4400" u="sng">
                <a:solidFill>
                  <a:srgbClr val="FF0000"/>
                </a:solidFill>
                <a:latin typeface="system-ui"/>
              </a:rPr>
              <a:t>pneuma</a:t>
            </a:r>
            <a:r>
              <a:rPr lang="en-GB" sz="4400" b="0" i="0">
                <a:solidFill>
                  <a:srgbClr val="000000"/>
                </a:solidFill>
                <a:effectLst/>
                <a:latin typeface="system-ui"/>
              </a:rPr>
              <a:t> that we are children of God, </a:t>
            </a:r>
            <a:br>
              <a:rPr lang="en-GB" sz="4400" b="0" i="0">
                <a:solidFill>
                  <a:srgbClr val="000000"/>
                </a:solidFill>
                <a:effectLst/>
                <a:latin typeface="system-ui"/>
              </a:rPr>
            </a:br>
            <a:r>
              <a:rPr lang="en-GB" sz="4400" b="0" i="0">
                <a:solidFill>
                  <a:srgbClr val="000000"/>
                </a:solidFill>
                <a:effectLst/>
                <a:latin typeface="system-ui"/>
              </a:rPr>
              <a:t>Romans 8:16</a:t>
            </a:r>
            <a:endParaRPr lang="en-GB" sz="4400" dirty="0"/>
          </a:p>
        </p:txBody>
      </p:sp>
    </p:spTree>
    <p:extLst>
      <p:ext uri="{BB962C8B-B14F-4D97-AF65-F5344CB8AC3E}">
        <p14:creationId xmlns:p14="http://schemas.microsoft.com/office/powerpoint/2010/main" val="422801010"/>
      </p:ext>
    </p:extLst>
  </p:cSld>
  <p:clrMapOvr>
    <a:masterClrMapping/>
  </p:clrMapOvr>
</p:sld>
</file>

<file path=ppt/theme/theme1.xml><?xml version="1.0" encoding="utf-8"?>
<a:theme xmlns:a="http://schemas.openxmlformats.org/drawingml/2006/main" name="JuxtaposeVTI">
  <a:themeElements>
    <a:clrScheme name="AnalogousFromDarkSeedLeftStep">
      <a:dk1>
        <a:srgbClr val="000000"/>
      </a:dk1>
      <a:lt1>
        <a:srgbClr val="FFFFFF"/>
      </a:lt1>
      <a:dk2>
        <a:srgbClr val="1A1633"/>
      </a:dk2>
      <a:lt2>
        <a:srgbClr val="F0F3F3"/>
      </a:lt2>
      <a:accent1>
        <a:srgbClr val="C34D63"/>
      </a:accent1>
      <a:accent2>
        <a:srgbClr val="B13B83"/>
      </a:accent2>
      <a:accent3>
        <a:srgbClr val="C04DC3"/>
      </a:accent3>
      <a:accent4>
        <a:srgbClr val="7D3BB1"/>
      </a:accent4>
      <a:accent5>
        <a:srgbClr val="5E4DC3"/>
      </a:accent5>
      <a:accent6>
        <a:srgbClr val="3B5BB1"/>
      </a:accent6>
      <a:hlink>
        <a:srgbClr val="7450C4"/>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395</TotalTime>
  <Words>1349</Words>
  <Application>Microsoft Office PowerPoint</Application>
  <PresentationFormat>Widescreen</PresentationFormat>
  <Paragraphs>102</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Franklin Gothic Demi Cond</vt:lpstr>
      <vt:lpstr>Franklin Gothic Medium</vt:lpstr>
      <vt:lpstr>system-ui</vt:lpstr>
      <vt:lpstr>Wingdings</vt:lpstr>
      <vt:lpstr>JuxtaposeVTI</vt:lpstr>
      <vt:lpstr>THE BATTLE FOR THE MIND &amp; BODY</vt:lpstr>
      <vt:lpstr>introduction</vt:lpstr>
      <vt:lpstr>INTRODUCTION</vt:lpstr>
      <vt:lpstr>Reasons for oppression </vt:lpstr>
      <vt:lpstr>REMINDERS</vt:lpstr>
      <vt:lpstr>WE ARE SPIRIT…</vt:lpstr>
      <vt:lpstr>WITH A SOUL….and body</vt:lpstr>
      <vt:lpstr>Spirit means pneuma</vt:lpstr>
      <vt:lpstr>Spirit means pneuma</vt:lpstr>
      <vt:lpstr>The internal conflict</vt:lpstr>
      <vt:lpstr>The internal conflict</vt:lpstr>
      <vt:lpstr>Pneuma versus flesh</vt:lpstr>
      <vt:lpstr>Pneuma versus flesh</vt:lpstr>
      <vt:lpstr>Watch…</vt:lpstr>
      <vt:lpstr>Watch….</vt:lpstr>
      <vt:lpstr>The first battle…</vt:lpstr>
      <vt:lpstr>The first battle…</vt:lpstr>
      <vt:lpstr>The first battle…</vt:lpstr>
      <vt:lpstr>The next battle</vt:lpstr>
      <vt:lpstr>The next battle</vt:lpstr>
      <vt:lpstr>Trojan…(open doors)</vt:lpstr>
      <vt:lpstr>Open doors to the enemy</vt:lpstr>
      <vt:lpstr>3 major keys for victory</vt:lpstr>
      <vt:lpstr>Dominate the flesh</vt:lpstr>
      <vt:lpstr>Reduce temptation..</vt:lpstr>
      <vt:lpstr>Cast out devils</vt:lpstr>
      <vt:lpstr>How to totally overcome satan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BATTLE FOR THE MIND &amp; BODY</dc:title>
  <dc:creator>Senior Pastor</dc:creator>
  <cp:lastModifiedBy>Senior Pastor</cp:lastModifiedBy>
  <cp:revision>1</cp:revision>
  <dcterms:created xsi:type="dcterms:W3CDTF">2022-02-09T09:15:52Z</dcterms:created>
  <dcterms:modified xsi:type="dcterms:W3CDTF">2022-02-09T19:16:15Z</dcterms:modified>
</cp:coreProperties>
</file>