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1" r:id="rId6"/>
    <p:sldId id="260"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7AEFFF-2DCF-4152-BAFC-B29E60C2EB15}" v="136" dt="2022-01-26T20:11:34.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8" d="100"/>
          <a:sy n="78" d="100"/>
        </p:scale>
        <p:origin x="43" y="4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nior Pastor" userId="4ae8e2e6-3752-4daa-9e55-3f6ebcaf242a" providerId="ADAL" clId="{407AEFFF-2DCF-4152-BAFC-B29E60C2EB15}"/>
    <pc:docChg chg="undo redo custSel addSld modSld">
      <pc:chgData name="Senior Pastor" userId="4ae8e2e6-3752-4daa-9e55-3f6ebcaf242a" providerId="ADAL" clId="{407AEFFF-2DCF-4152-BAFC-B29E60C2EB15}" dt="2022-01-26T20:16:28.319" v="1770" actId="26606"/>
      <pc:docMkLst>
        <pc:docMk/>
      </pc:docMkLst>
      <pc:sldChg chg="addSp delSp modSp mod setBg">
        <pc:chgData name="Senior Pastor" userId="4ae8e2e6-3752-4daa-9e55-3f6ebcaf242a" providerId="ADAL" clId="{407AEFFF-2DCF-4152-BAFC-B29E60C2EB15}" dt="2022-01-26T15:14:01.928" v="214" actId="26606"/>
        <pc:sldMkLst>
          <pc:docMk/>
          <pc:sldMk cId="1843642517" sldId="257"/>
        </pc:sldMkLst>
        <pc:spChg chg="mod">
          <ac:chgData name="Senior Pastor" userId="4ae8e2e6-3752-4daa-9e55-3f6ebcaf242a" providerId="ADAL" clId="{407AEFFF-2DCF-4152-BAFC-B29E60C2EB15}" dt="2022-01-26T15:14:01.928" v="214" actId="26606"/>
          <ac:spMkLst>
            <pc:docMk/>
            <pc:sldMk cId="1843642517" sldId="257"/>
            <ac:spMk id="4" creationId="{5EFE1A9C-B8CD-4DBE-AF39-C3816F7D89A0}"/>
          </ac:spMkLst>
        </pc:spChg>
        <pc:spChg chg="mod">
          <ac:chgData name="Senior Pastor" userId="4ae8e2e6-3752-4daa-9e55-3f6ebcaf242a" providerId="ADAL" clId="{407AEFFF-2DCF-4152-BAFC-B29E60C2EB15}" dt="2022-01-26T15:14:01.928" v="214" actId="26606"/>
          <ac:spMkLst>
            <pc:docMk/>
            <pc:sldMk cId="1843642517" sldId="257"/>
            <ac:spMk id="5" creationId="{BD98422A-DD1A-4E38-A458-7AC5F789A761}"/>
          </ac:spMkLst>
        </pc:spChg>
        <pc:spChg chg="del">
          <ac:chgData name="Senior Pastor" userId="4ae8e2e6-3752-4daa-9e55-3f6ebcaf242a" providerId="ADAL" clId="{407AEFFF-2DCF-4152-BAFC-B29E60C2EB15}" dt="2022-01-26T15:12:36.316" v="209"/>
          <ac:spMkLst>
            <pc:docMk/>
            <pc:sldMk cId="1843642517" sldId="257"/>
            <ac:spMk id="6" creationId="{026F077A-71CF-43F1-9E28-569CC0BC3A20}"/>
          </ac:spMkLst>
        </pc:spChg>
        <pc:spChg chg="add del">
          <ac:chgData name="Senior Pastor" userId="4ae8e2e6-3752-4daa-9e55-3f6ebcaf242a" providerId="ADAL" clId="{407AEFFF-2DCF-4152-BAFC-B29E60C2EB15}" dt="2022-01-26T15:13:51.308" v="211" actId="26606"/>
          <ac:spMkLst>
            <pc:docMk/>
            <pc:sldMk cId="1843642517" sldId="257"/>
            <ac:spMk id="75" creationId="{7FF47CB7-972F-479F-A36D-9E72D26EC8DA}"/>
          </ac:spMkLst>
        </pc:spChg>
        <pc:spChg chg="add del">
          <ac:chgData name="Senior Pastor" userId="4ae8e2e6-3752-4daa-9e55-3f6ebcaf242a" providerId="ADAL" clId="{407AEFFF-2DCF-4152-BAFC-B29E60C2EB15}" dt="2022-01-26T15:13:51.308" v="211" actId="26606"/>
          <ac:spMkLst>
            <pc:docMk/>
            <pc:sldMk cId="1843642517" sldId="257"/>
            <ac:spMk id="77" creationId="{0D153B68-5844-490D-8E67-F616D6D721CA}"/>
          </ac:spMkLst>
        </pc:spChg>
        <pc:spChg chg="add del">
          <ac:chgData name="Senior Pastor" userId="4ae8e2e6-3752-4daa-9e55-3f6ebcaf242a" providerId="ADAL" clId="{407AEFFF-2DCF-4152-BAFC-B29E60C2EB15}" dt="2022-01-26T15:13:51.308" v="211" actId="26606"/>
          <ac:spMkLst>
            <pc:docMk/>
            <pc:sldMk cId="1843642517" sldId="257"/>
            <ac:spMk id="79" creationId="{C64E267B-3F5A-4357-9E7F-C5FBE5D3B1E0}"/>
          </ac:spMkLst>
        </pc:spChg>
        <pc:spChg chg="add">
          <ac:chgData name="Senior Pastor" userId="4ae8e2e6-3752-4daa-9e55-3f6ebcaf242a" providerId="ADAL" clId="{407AEFFF-2DCF-4152-BAFC-B29E60C2EB15}" dt="2022-01-26T15:14:01.928" v="214" actId="26606"/>
          <ac:spMkLst>
            <pc:docMk/>
            <pc:sldMk cId="1843642517" sldId="257"/>
            <ac:spMk id="81" creationId="{6BFFEA99-E831-4C3B-8D16-0EA4AB33FFCA}"/>
          </ac:spMkLst>
        </pc:spChg>
        <pc:spChg chg="add del">
          <ac:chgData name="Senior Pastor" userId="4ae8e2e6-3752-4daa-9e55-3f6ebcaf242a" providerId="ADAL" clId="{407AEFFF-2DCF-4152-BAFC-B29E60C2EB15}" dt="2022-01-26T15:14:01.881" v="213" actId="26606"/>
          <ac:spMkLst>
            <pc:docMk/>
            <pc:sldMk cId="1843642517" sldId="257"/>
            <ac:spMk id="1030" creationId="{B86AA2DA-281A-4806-8977-D617AEAC830F}"/>
          </ac:spMkLst>
        </pc:spChg>
        <pc:spChg chg="add del">
          <ac:chgData name="Senior Pastor" userId="4ae8e2e6-3752-4daa-9e55-3f6ebcaf242a" providerId="ADAL" clId="{407AEFFF-2DCF-4152-BAFC-B29E60C2EB15}" dt="2022-01-26T15:14:01.881" v="213" actId="26606"/>
          <ac:spMkLst>
            <pc:docMk/>
            <pc:sldMk cId="1843642517" sldId="257"/>
            <ac:spMk id="1031" creationId="{F436E399-492D-428C-84D5-C27CF5DCEA32}"/>
          </ac:spMkLst>
        </pc:spChg>
        <pc:spChg chg="add del">
          <ac:chgData name="Senior Pastor" userId="4ae8e2e6-3752-4daa-9e55-3f6ebcaf242a" providerId="ADAL" clId="{407AEFFF-2DCF-4152-BAFC-B29E60C2EB15}" dt="2022-01-26T15:14:01.881" v="213" actId="26606"/>
          <ac:spMkLst>
            <pc:docMk/>
            <pc:sldMk cId="1843642517" sldId="257"/>
            <ac:spMk id="1032" creationId="{B7D3B4FC-79F4-47D2-9D79-DA876E6AD813}"/>
          </ac:spMkLst>
        </pc:spChg>
        <pc:spChg chg="add">
          <ac:chgData name="Senior Pastor" userId="4ae8e2e6-3752-4daa-9e55-3f6ebcaf242a" providerId="ADAL" clId="{407AEFFF-2DCF-4152-BAFC-B29E60C2EB15}" dt="2022-01-26T15:14:01.928" v="214" actId="26606"/>
          <ac:spMkLst>
            <pc:docMk/>
            <pc:sldMk cId="1843642517" sldId="257"/>
            <ac:spMk id="1036" creationId="{9CBA58E7-9A9C-4C81-A025-88F5595B1AA5}"/>
          </ac:spMkLst>
        </pc:spChg>
        <pc:spChg chg="add">
          <ac:chgData name="Senior Pastor" userId="4ae8e2e6-3752-4daa-9e55-3f6ebcaf242a" providerId="ADAL" clId="{407AEFFF-2DCF-4152-BAFC-B29E60C2EB15}" dt="2022-01-26T15:14:01.928" v="214" actId="26606"/>
          <ac:spMkLst>
            <pc:docMk/>
            <pc:sldMk cId="1843642517" sldId="257"/>
            <ac:spMk id="1037" creationId="{BAD1FD00-072F-41B1-A5C3-D9E51FFF2F03}"/>
          </ac:spMkLst>
        </pc:spChg>
        <pc:spChg chg="add">
          <ac:chgData name="Senior Pastor" userId="4ae8e2e6-3752-4daa-9e55-3f6ebcaf242a" providerId="ADAL" clId="{407AEFFF-2DCF-4152-BAFC-B29E60C2EB15}" dt="2022-01-26T15:14:01.928" v="214" actId="26606"/>
          <ac:spMkLst>
            <pc:docMk/>
            <pc:sldMk cId="1843642517" sldId="257"/>
            <ac:spMk id="1038" creationId="{3B9FD11D-7561-43C8-BE54-00D7DCF0E211}"/>
          </ac:spMkLst>
        </pc:spChg>
        <pc:picChg chg="add del">
          <ac:chgData name="Senior Pastor" userId="4ae8e2e6-3752-4daa-9e55-3f6ebcaf242a" providerId="ADAL" clId="{407AEFFF-2DCF-4152-BAFC-B29E60C2EB15}" dt="2022-01-26T15:13:51.308" v="211" actId="26606"/>
          <ac:picMkLst>
            <pc:docMk/>
            <pc:sldMk cId="1843642517" sldId="257"/>
            <ac:picMk id="71" creationId="{DEB2E8C4-C3E7-4048-A43D-9859510CFA98}"/>
          </ac:picMkLst>
        </pc:picChg>
        <pc:picChg chg="add mod">
          <ac:chgData name="Senior Pastor" userId="4ae8e2e6-3752-4daa-9e55-3f6ebcaf242a" providerId="ADAL" clId="{407AEFFF-2DCF-4152-BAFC-B29E60C2EB15}" dt="2022-01-26T15:14:01.928" v="214" actId="26606"/>
          <ac:picMkLst>
            <pc:docMk/>
            <pc:sldMk cId="1843642517" sldId="257"/>
            <ac:picMk id="1026" creationId="{E0F24BC4-3118-4DF2-B87E-6B4ACF65457F}"/>
          </ac:picMkLst>
        </pc:picChg>
        <pc:picChg chg="add del">
          <ac:chgData name="Senior Pastor" userId="4ae8e2e6-3752-4daa-9e55-3f6ebcaf242a" providerId="ADAL" clId="{407AEFFF-2DCF-4152-BAFC-B29E60C2EB15}" dt="2022-01-26T15:14:01.881" v="213" actId="26606"/>
          <ac:picMkLst>
            <pc:docMk/>
            <pc:sldMk cId="1843642517" sldId="257"/>
            <ac:picMk id="1028" creationId="{DEB2E8C4-C3E7-4048-A43D-9859510CFA98}"/>
          </ac:picMkLst>
        </pc:picChg>
        <pc:picChg chg="add">
          <ac:chgData name="Senior Pastor" userId="4ae8e2e6-3752-4daa-9e55-3f6ebcaf242a" providerId="ADAL" clId="{407AEFFF-2DCF-4152-BAFC-B29E60C2EB15}" dt="2022-01-26T15:14:01.928" v="214" actId="26606"/>
          <ac:picMkLst>
            <pc:docMk/>
            <pc:sldMk cId="1843642517" sldId="257"/>
            <ac:picMk id="1034" creationId="{DEB2E8C4-C3E7-4048-A43D-9859510CFA98}"/>
          </ac:picMkLst>
        </pc:picChg>
        <pc:inkChg chg="add del">
          <ac:chgData name="Senior Pastor" userId="4ae8e2e6-3752-4daa-9e55-3f6ebcaf242a" providerId="ADAL" clId="{407AEFFF-2DCF-4152-BAFC-B29E60C2EB15}" dt="2022-01-26T15:13:51.308" v="211" actId="26606"/>
          <ac:inkMkLst>
            <pc:docMk/>
            <pc:sldMk cId="1843642517" sldId="257"/>
            <ac:inkMk id="73" creationId="{24D29CCB-7956-4E3E-8880-304085F04BF4}"/>
          </ac:inkMkLst>
        </pc:inkChg>
        <pc:inkChg chg="add del">
          <ac:chgData name="Senior Pastor" userId="4ae8e2e6-3752-4daa-9e55-3f6ebcaf242a" providerId="ADAL" clId="{407AEFFF-2DCF-4152-BAFC-B29E60C2EB15}" dt="2022-01-26T15:14:01.881" v="213" actId="26606"/>
          <ac:inkMkLst>
            <pc:docMk/>
            <pc:sldMk cId="1843642517" sldId="257"/>
            <ac:inkMk id="1029" creationId="{24D29CCB-7956-4E3E-8880-304085F04BF4}"/>
          </ac:inkMkLst>
        </pc:inkChg>
        <pc:inkChg chg="add">
          <ac:chgData name="Senior Pastor" userId="4ae8e2e6-3752-4daa-9e55-3f6ebcaf242a" providerId="ADAL" clId="{407AEFFF-2DCF-4152-BAFC-B29E60C2EB15}" dt="2022-01-26T15:14:01.928" v="214" actId="26606"/>
          <ac:inkMkLst>
            <pc:docMk/>
            <pc:sldMk cId="1843642517" sldId="257"/>
            <ac:inkMk id="1035" creationId="{24D29CCB-7956-4E3E-8880-304085F04BF4}"/>
          </ac:inkMkLst>
        </pc:inkChg>
      </pc:sldChg>
      <pc:sldChg chg="addSp delSp modSp new mod setBg">
        <pc:chgData name="Senior Pastor" userId="4ae8e2e6-3752-4daa-9e55-3f6ebcaf242a" providerId="ADAL" clId="{407AEFFF-2DCF-4152-BAFC-B29E60C2EB15}" dt="2022-01-26T15:41:44.205" v="289" actId="255"/>
        <pc:sldMkLst>
          <pc:docMk/>
          <pc:sldMk cId="4281547675" sldId="258"/>
        </pc:sldMkLst>
        <pc:spChg chg="mod">
          <ac:chgData name="Senior Pastor" userId="4ae8e2e6-3752-4daa-9e55-3f6ebcaf242a" providerId="ADAL" clId="{407AEFFF-2DCF-4152-BAFC-B29E60C2EB15}" dt="2022-01-26T15:41:29.527" v="287" actId="26606"/>
          <ac:spMkLst>
            <pc:docMk/>
            <pc:sldMk cId="4281547675" sldId="258"/>
            <ac:spMk id="2" creationId="{05C4D1EE-E1A2-43B9-9025-0D660E258392}"/>
          </ac:spMkLst>
        </pc:spChg>
        <pc:spChg chg="mod ord">
          <ac:chgData name="Senior Pastor" userId="4ae8e2e6-3752-4daa-9e55-3f6ebcaf242a" providerId="ADAL" clId="{407AEFFF-2DCF-4152-BAFC-B29E60C2EB15}" dt="2022-01-26T15:41:44.205" v="289" actId="255"/>
          <ac:spMkLst>
            <pc:docMk/>
            <pc:sldMk cId="4281547675" sldId="258"/>
            <ac:spMk id="3" creationId="{CD62FA9A-6B7F-43C9-9B50-DDAB77C7E8F1}"/>
          </ac:spMkLst>
        </pc:spChg>
        <pc:spChg chg="add del">
          <ac:chgData name="Senior Pastor" userId="4ae8e2e6-3752-4daa-9e55-3f6ebcaf242a" providerId="ADAL" clId="{407AEFFF-2DCF-4152-BAFC-B29E60C2EB15}" dt="2022-01-26T15:40:50.091" v="280"/>
          <ac:spMkLst>
            <pc:docMk/>
            <pc:sldMk cId="4281547675" sldId="258"/>
            <ac:spMk id="4" creationId="{D249FFD4-952D-40F1-A4D2-DFFFB0228001}"/>
          </ac:spMkLst>
        </pc:spChg>
        <pc:spChg chg="add del mod">
          <ac:chgData name="Senior Pastor" userId="4ae8e2e6-3752-4daa-9e55-3f6ebcaf242a" providerId="ADAL" clId="{407AEFFF-2DCF-4152-BAFC-B29E60C2EB15}" dt="2022-01-26T15:40:37.845" v="273" actId="478"/>
          <ac:spMkLst>
            <pc:docMk/>
            <pc:sldMk cId="4281547675" sldId="258"/>
            <ac:spMk id="5" creationId="{B6C286B8-D4F3-4FE0-BABD-5BBC7B81F9F3}"/>
          </ac:spMkLst>
        </pc:spChg>
        <pc:spChg chg="add del">
          <ac:chgData name="Senior Pastor" userId="4ae8e2e6-3752-4daa-9e55-3f6ebcaf242a" providerId="ADAL" clId="{407AEFFF-2DCF-4152-BAFC-B29E60C2EB15}" dt="2022-01-26T15:41:01.718" v="282" actId="26606"/>
          <ac:spMkLst>
            <pc:docMk/>
            <pc:sldMk cId="4281547675" sldId="258"/>
            <ac:spMk id="16" creationId="{1841F680-B18F-481A-8D6E-9FD77379E8BF}"/>
          </ac:spMkLst>
        </pc:spChg>
        <pc:spChg chg="add del">
          <ac:chgData name="Senior Pastor" userId="4ae8e2e6-3752-4daa-9e55-3f6ebcaf242a" providerId="ADAL" clId="{407AEFFF-2DCF-4152-BAFC-B29E60C2EB15}" dt="2022-01-26T15:41:01.718" v="282" actId="26606"/>
          <ac:spMkLst>
            <pc:docMk/>
            <pc:sldMk cId="4281547675" sldId="258"/>
            <ac:spMk id="18" creationId="{F74CA6A1-199E-4E0D-BF66-A552C7E598EA}"/>
          </ac:spMkLst>
        </pc:spChg>
        <pc:spChg chg="add del">
          <ac:chgData name="Senior Pastor" userId="4ae8e2e6-3752-4daa-9e55-3f6ebcaf242a" providerId="ADAL" clId="{407AEFFF-2DCF-4152-BAFC-B29E60C2EB15}" dt="2022-01-26T15:41:01.718" v="282" actId="26606"/>
          <ac:spMkLst>
            <pc:docMk/>
            <pc:sldMk cId="4281547675" sldId="258"/>
            <ac:spMk id="20" creationId="{CF93DC6C-1BFD-4414-BF23-471C8831CA04}"/>
          </ac:spMkLst>
        </pc:spChg>
        <pc:spChg chg="add del">
          <ac:chgData name="Senior Pastor" userId="4ae8e2e6-3752-4daa-9e55-3f6ebcaf242a" providerId="ADAL" clId="{407AEFFF-2DCF-4152-BAFC-B29E60C2EB15}" dt="2022-01-26T15:41:01.718" v="282" actId="26606"/>
          <ac:spMkLst>
            <pc:docMk/>
            <pc:sldMk cId="4281547675" sldId="258"/>
            <ac:spMk id="22" creationId="{96B5873C-FCDB-4D1E-80D6-01CF18832335}"/>
          </ac:spMkLst>
        </pc:spChg>
        <pc:spChg chg="add del">
          <ac:chgData name="Senior Pastor" userId="4ae8e2e6-3752-4daa-9e55-3f6ebcaf242a" providerId="ADAL" clId="{407AEFFF-2DCF-4152-BAFC-B29E60C2EB15}" dt="2022-01-26T15:41:12.086" v="284" actId="26606"/>
          <ac:spMkLst>
            <pc:docMk/>
            <pc:sldMk cId="4281547675" sldId="258"/>
            <ac:spMk id="26" creationId="{9CBA58E7-9A9C-4C81-A025-88F5595B1AA5}"/>
          </ac:spMkLst>
        </pc:spChg>
        <pc:spChg chg="add del">
          <ac:chgData name="Senior Pastor" userId="4ae8e2e6-3752-4daa-9e55-3f6ebcaf242a" providerId="ADAL" clId="{407AEFFF-2DCF-4152-BAFC-B29E60C2EB15}" dt="2022-01-26T15:41:12.086" v="284" actId="26606"/>
          <ac:spMkLst>
            <pc:docMk/>
            <pc:sldMk cId="4281547675" sldId="258"/>
            <ac:spMk id="27" creationId="{BAD1FD00-072F-41B1-A5C3-D9E51FFF2F03}"/>
          </ac:spMkLst>
        </pc:spChg>
        <pc:spChg chg="add del">
          <ac:chgData name="Senior Pastor" userId="4ae8e2e6-3752-4daa-9e55-3f6ebcaf242a" providerId="ADAL" clId="{407AEFFF-2DCF-4152-BAFC-B29E60C2EB15}" dt="2022-01-26T15:41:12.086" v="284" actId="26606"/>
          <ac:spMkLst>
            <pc:docMk/>
            <pc:sldMk cId="4281547675" sldId="258"/>
            <ac:spMk id="28" creationId="{3B9FD11D-7561-43C8-BE54-00D7DCF0E211}"/>
          </ac:spMkLst>
        </pc:spChg>
        <pc:spChg chg="add del">
          <ac:chgData name="Senior Pastor" userId="4ae8e2e6-3752-4daa-9e55-3f6ebcaf242a" providerId="ADAL" clId="{407AEFFF-2DCF-4152-BAFC-B29E60C2EB15}" dt="2022-01-26T15:41:12.086" v="284" actId="26606"/>
          <ac:spMkLst>
            <pc:docMk/>
            <pc:sldMk cId="4281547675" sldId="258"/>
            <ac:spMk id="29" creationId="{6BFFEA99-E831-4C3B-8D16-0EA4AB33FFCA}"/>
          </ac:spMkLst>
        </pc:spChg>
        <pc:spChg chg="add del">
          <ac:chgData name="Senior Pastor" userId="4ae8e2e6-3752-4daa-9e55-3f6ebcaf242a" providerId="ADAL" clId="{407AEFFF-2DCF-4152-BAFC-B29E60C2EB15}" dt="2022-01-26T15:41:29.512" v="286" actId="26606"/>
          <ac:spMkLst>
            <pc:docMk/>
            <pc:sldMk cId="4281547675" sldId="258"/>
            <ac:spMk id="33" creationId="{637B2035-1FCB-439A-B421-095E136C7E07}"/>
          </ac:spMkLst>
        </pc:spChg>
        <pc:spChg chg="add del">
          <ac:chgData name="Senior Pastor" userId="4ae8e2e6-3752-4daa-9e55-3f6ebcaf242a" providerId="ADAL" clId="{407AEFFF-2DCF-4152-BAFC-B29E60C2EB15}" dt="2022-01-26T15:41:29.512" v="286" actId="26606"/>
          <ac:spMkLst>
            <pc:docMk/>
            <pc:sldMk cId="4281547675" sldId="258"/>
            <ac:spMk id="34" creationId="{4A2B4A10-ABAC-4F2C-AAD3-3D932E359657}"/>
          </ac:spMkLst>
        </pc:spChg>
        <pc:spChg chg="add del">
          <ac:chgData name="Senior Pastor" userId="4ae8e2e6-3752-4daa-9e55-3f6ebcaf242a" providerId="ADAL" clId="{407AEFFF-2DCF-4152-BAFC-B29E60C2EB15}" dt="2022-01-26T15:41:29.512" v="286" actId="26606"/>
          <ac:spMkLst>
            <pc:docMk/>
            <pc:sldMk cId="4281547675" sldId="258"/>
            <ac:spMk id="35" creationId="{CF93DC6C-1BFD-4414-BF23-471C8831CA04}"/>
          </ac:spMkLst>
        </pc:spChg>
        <pc:spChg chg="add del">
          <ac:chgData name="Senior Pastor" userId="4ae8e2e6-3752-4daa-9e55-3f6ebcaf242a" providerId="ADAL" clId="{407AEFFF-2DCF-4152-BAFC-B29E60C2EB15}" dt="2022-01-26T15:41:29.512" v="286" actId="26606"/>
          <ac:spMkLst>
            <pc:docMk/>
            <pc:sldMk cId="4281547675" sldId="258"/>
            <ac:spMk id="36" creationId="{001928A5-13A8-4372-8A77-BCAAE5553E6F}"/>
          </ac:spMkLst>
        </pc:spChg>
        <pc:spChg chg="add">
          <ac:chgData name="Senior Pastor" userId="4ae8e2e6-3752-4daa-9e55-3f6ebcaf242a" providerId="ADAL" clId="{407AEFFF-2DCF-4152-BAFC-B29E60C2EB15}" dt="2022-01-26T15:41:29.527" v="287" actId="26606"/>
          <ac:spMkLst>
            <pc:docMk/>
            <pc:sldMk cId="4281547675" sldId="258"/>
            <ac:spMk id="40" creationId="{23E882CD-3327-4730-BC76-77CEC765DED2}"/>
          </ac:spMkLst>
        </pc:spChg>
        <pc:spChg chg="add">
          <ac:chgData name="Senior Pastor" userId="4ae8e2e6-3752-4daa-9e55-3f6ebcaf242a" providerId="ADAL" clId="{407AEFFF-2DCF-4152-BAFC-B29E60C2EB15}" dt="2022-01-26T15:41:29.527" v="287" actId="26606"/>
          <ac:spMkLst>
            <pc:docMk/>
            <pc:sldMk cId="4281547675" sldId="258"/>
            <ac:spMk id="41" creationId="{657B4B2D-0BF5-41DE-AFF5-8A26695B1F7D}"/>
          </ac:spMkLst>
        </pc:spChg>
        <pc:spChg chg="add">
          <ac:chgData name="Senior Pastor" userId="4ae8e2e6-3752-4daa-9e55-3f6ebcaf242a" providerId="ADAL" clId="{407AEFFF-2DCF-4152-BAFC-B29E60C2EB15}" dt="2022-01-26T15:41:29.527" v="287" actId="26606"/>
          <ac:spMkLst>
            <pc:docMk/>
            <pc:sldMk cId="4281547675" sldId="258"/>
            <ac:spMk id="42" creationId="{8101159E-D455-456F-8FE1-396AB1590C2F}"/>
          </ac:spMkLst>
        </pc:spChg>
        <pc:spChg chg="add">
          <ac:chgData name="Senior Pastor" userId="4ae8e2e6-3752-4daa-9e55-3f6ebcaf242a" providerId="ADAL" clId="{407AEFFF-2DCF-4152-BAFC-B29E60C2EB15}" dt="2022-01-26T15:41:29.527" v="287" actId="26606"/>
          <ac:spMkLst>
            <pc:docMk/>
            <pc:sldMk cId="4281547675" sldId="258"/>
            <ac:spMk id="43" creationId="{F4C10EBF-5EBD-46E2-885B-8108A52C01FC}"/>
          </ac:spMkLst>
        </pc:spChg>
        <pc:spChg chg="add">
          <ac:chgData name="Senior Pastor" userId="4ae8e2e6-3752-4daa-9e55-3f6ebcaf242a" providerId="ADAL" clId="{407AEFFF-2DCF-4152-BAFC-B29E60C2EB15}" dt="2022-01-26T15:41:29.527" v="287" actId="26606"/>
          <ac:spMkLst>
            <pc:docMk/>
            <pc:sldMk cId="4281547675" sldId="258"/>
            <ac:spMk id="44" creationId="{C9EE1BFB-C443-4A2F-BA8F-C79440485EBC}"/>
          </ac:spMkLst>
        </pc:spChg>
        <pc:spChg chg="add">
          <ac:chgData name="Senior Pastor" userId="4ae8e2e6-3752-4daa-9e55-3f6ebcaf242a" providerId="ADAL" clId="{407AEFFF-2DCF-4152-BAFC-B29E60C2EB15}" dt="2022-01-26T15:41:29.527" v="287" actId="26606"/>
          <ac:spMkLst>
            <pc:docMk/>
            <pc:sldMk cId="4281547675" sldId="258"/>
            <ac:spMk id="45" creationId="{7AB49228-684A-402B-9414-41464E0BE074}"/>
          </ac:spMkLst>
        </pc:spChg>
        <pc:spChg chg="add del">
          <ac:chgData name="Senior Pastor" userId="4ae8e2e6-3752-4daa-9e55-3f6ebcaf242a" providerId="ADAL" clId="{407AEFFF-2DCF-4152-BAFC-B29E60C2EB15}" dt="2022-01-26T15:37:56.609" v="253" actId="26606"/>
          <ac:spMkLst>
            <pc:docMk/>
            <pc:sldMk cId="4281547675" sldId="258"/>
            <ac:spMk id="75" creationId="{1841F680-B18F-481A-8D6E-9FD77379E8BF}"/>
          </ac:spMkLst>
        </pc:spChg>
        <pc:spChg chg="add del">
          <ac:chgData name="Senior Pastor" userId="4ae8e2e6-3752-4daa-9e55-3f6ebcaf242a" providerId="ADAL" clId="{407AEFFF-2DCF-4152-BAFC-B29E60C2EB15}" dt="2022-01-26T15:37:56.609" v="253" actId="26606"/>
          <ac:spMkLst>
            <pc:docMk/>
            <pc:sldMk cId="4281547675" sldId="258"/>
            <ac:spMk id="77" creationId="{F74CA6A1-199E-4E0D-BF66-A552C7E598EA}"/>
          </ac:spMkLst>
        </pc:spChg>
        <pc:spChg chg="add del">
          <ac:chgData name="Senior Pastor" userId="4ae8e2e6-3752-4daa-9e55-3f6ebcaf242a" providerId="ADAL" clId="{407AEFFF-2DCF-4152-BAFC-B29E60C2EB15}" dt="2022-01-26T15:37:56.609" v="253" actId="26606"/>
          <ac:spMkLst>
            <pc:docMk/>
            <pc:sldMk cId="4281547675" sldId="258"/>
            <ac:spMk id="79" creationId="{CF93DC6C-1BFD-4414-BF23-471C8831CA04}"/>
          </ac:spMkLst>
        </pc:spChg>
        <pc:spChg chg="add del">
          <ac:chgData name="Senior Pastor" userId="4ae8e2e6-3752-4daa-9e55-3f6ebcaf242a" providerId="ADAL" clId="{407AEFFF-2DCF-4152-BAFC-B29E60C2EB15}" dt="2022-01-26T15:37:56.609" v="253" actId="26606"/>
          <ac:spMkLst>
            <pc:docMk/>
            <pc:sldMk cId="4281547675" sldId="258"/>
            <ac:spMk id="81" creationId="{96B5873C-FCDB-4D1E-80D6-01CF18832335}"/>
          </ac:spMkLst>
        </pc:spChg>
        <pc:spChg chg="add del">
          <ac:chgData name="Senior Pastor" userId="4ae8e2e6-3752-4daa-9e55-3f6ebcaf242a" providerId="ADAL" clId="{407AEFFF-2DCF-4152-BAFC-B29E60C2EB15}" dt="2022-01-26T15:38:32.910" v="255" actId="26606"/>
          <ac:spMkLst>
            <pc:docMk/>
            <pc:sldMk cId="4281547675" sldId="258"/>
            <ac:spMk id="2054" creationId="{B86AA2DA-281A-4806-8977-D617AEAC830F}"/>
          </ac:spMkLst>
        </pc:spChg>
        <pc:spChg chg="add del">
          <ac:chgData name="Senior Pastor" userId="4ae8e2e6-3752-4daa-9e55-3f6ebcaf242a" providerId="ADAL" clId="{407AEFFF-2DCF-4152-BAFC-B29E60C2EB15}" dt="2022-01-26T15:38:32.910" v="255" actId="26606"/>
          <ac:spMkLst>
            <pc:docMk/>
            <pc:sldMk cId="4281547675" sldId="258"/>
            <ac:spMk id="2055" creationId="{F436E399-492D-428C-84D5-C27CF5DCEA32}"/>
          </ac:spMkLst>
        </pc:spChg>
        <pc:spChg chg="add del">
          <ac:chgData name="Senior Pastor" userId="4ae8e2e6-3752-4daa-9e55-3f6ebcaf242a" providerId="ADAL" clId="{407AEFFF-2DCF-4152-BAFC-B29E60C2EB15}" dt="2022-01-26T15:38:32.910" v="255" actId="26606"/>
          <ac:spMkLst>
            <pc:docMk/>
            <pc:sldMk cId="4281547675" sldId="258"/>
            <ac:spMk id="2056" creationId="{B7D3B4FC-79F4-47D2-9D79-DA876E6AD813}"/>
          </ac:spMkLst>
        </pc:spChg>
        <pc:spChg chg="add del">
          <ac:chgData name="Senior Pastor" userId="4ae8e2e6-3752-4daa-9e55-3f6ebcaf242a" providerId="ADAL" clId="{407AEFFF-2DCF-4152-BAFC-B29E60C2EB15}" dt="2022-01-26T15:40:40.235" v="275" actId="26606"/>
          <ac:spMkLst>
            <pc:docMk/>
            <pc:sldMk cId="4281547675" sldId="258"/>
            <ac:spMk id="2060" creationId="{1841F680-B18F-481A-8D6E-9FD77379E8BF}"/>
          </ac:spMkLst>
        </pc:spChg>
        <pc:spChg chg="add del">
          <ac:chgData name="Senior Pastor" userId="4ae8e2e6-3752-4daa-9e55-3f6ebcaf242a" providerId="ADAL" clId="{407AEFFF-2DCF-4152-BAFC-B29E60C2EB15}" dt="2022-01-26T15:40:40.235" v="275" actId="26606"/>
          <ac:spMkLst>
            <pc:docMk/>
            <pc:sldMk cId="4281547675" sldId="258"/>
            <ac:spMk id="2061" creationId="{F74CA6A1-199E-4E0D-BF66-A552C7E598EA}"/>
          </ac:spMkLst>
        </pc:spChg>
        <pc:spChg chg="add del">
          <ac:chgData name="Senior Pastor" userId="4ae8e2e6-3752-4daa-9e55-3f6ebcaf242a" providerId="ADAL" clId="{407AEFFF-2DCF-4152-BAFC-B29E60C2EB15}" dt="2022-01-26T15:40:40.235" v="275" actId="26606"/>
          <ac:spMkLst>
            <pc:docMk/>
            <pc:sldMk cId="4281547675" sldId="258"/>
            <ac:spMk id="2062" creationId="{CF93DC6C-1BFD-4414-BF23-471C8831CA04}"/>
          </ac:spMkLst>
        </pc:spChg>
        <pc:spChg chg="add del">
          <ac:chgData name="Senior Pastor" userId="4ae8e2e6-3752-4daa-9e55-3f6ebcaf242a" providerId="ADAL" clId="{407AEFFF-2DCF-4152-BAFC-B29E60C2EB15}" dt="2022-01-26T15:40:40.235" v="275" actId="26606"/>
          <ac:spMkLst>
            <pc:docMk/>
            <pc:sldMk cId="4281547675" sldId="258"/>
            <ac:spMk id="2063" creationId="{96B5873C-FCDB-4D1E-80D6-01CF18832335}"/>
          </ac:spMkLst>
        </pc:spChg>
        <pc:picChg chg="add del mod">
          <ac:chgData name="Senior Pastor" userId="4ae8e2e6-3752-4daa-9e55-3f6ebcaf242a" providerId="ADAL" clId="{407AEFFF-2DCF-4152-BAFC-B29E60C2EB15}" dt="2022-01-26T15:40:37.027" v="272"/>
          <ac:picMkLst>
            <pc:docMk/>
            <pc:sldMk cId="4281547675" sldId="258"/>
            <ac:picMk id="6" creationId="{3EB391C1-153A-49EF-A8E5-E9D7CCD1978C}"/>
          </ac:picMkLst>
        </pc:picChg>
        <pc:picChg chg="add mod">
          <ac:chgData name="Senior Pastor" userId="4ae8e2e6-3752-4daa-9e55-3f6ebcaf242a" providerId="ADAL" clId="{407AEFFF-2DCF-4152-BAFC-B29E60C2EB15}" dt="2022-01-26T15:41:29.527" v="287" actId="26606"/>
          <ac:picMkLst>
            <pc:docMk/>
            <pc:sldMk cId="4281547675" sldId="258"/>
            <ac:picMk id="7" creationId="{B78A2028-DB0A-473B-9870-25AB03DF0673}"/>
          </ac:picMkLst>
        </pc:picChg>
        <pc:picChg chg="add del">
          <ac:chgData name="Senior Pastor" userId="4ae8e2e6-3752-4daa-9e55-3f6ebcaf242a" providerId="ADAL" clId="{407AEFFF-2DCF-4152-BAFC-B29E60C2EB15}" dt="2022-01-26T15:41:01.718" v="282" actId="26606"/>
          <ac:picMkLst>
            <pc:docMk/>
            <pc:sldMk cId="4281547675" sldId="258"/>
            <ac:picMk id="12" creationId="{DEB2E8C4-C3E7-4048-A43D-9859510CFA98}"/>
          </ac:picMkLst>
        </pc:picChg>
        <pc:picChg chg="add del">
          <ac:chgData name="Senior Pastor" userId="4ae8e2e6-3752-4daa-9e55-3f6ebcaf242a" providerId="ADAL" clId="{407AEFFF-2DCF-4152-BAFC-B29E60C2EB15}" dt="2022-01-26T15:41:12.086" v="284" actId="26606"/>
          <ac:picMkLst>
            <pc:docMk/>
            <pc:sldMk cId="4281547675" sldId="258"/>
            <ac:picMk id="24" creationId="{DEB2E8C4-C3E7-4048-A43D-9859510CFA98}"/>
          </ac:picMkLst>
        </pc:picChg>
        <pc:picChg chg="add del">
          <ac:chgData name="Senior Pastor" userId="4ae8e2e6-3752-4daa-9e55-3f6ebcaf242a" providerId="ADAL" clId="{407AEFFF-2DCF-4152-BAFC-B29E60C2EB15}" dt="2022-01-26T15:41:29.512" v="286" actId="26606"/>
          <ac:picMkLst>
            <pc:docMk/>
            <pc:sldMk cId="4281547675" sldId="258"/>
            <ac:picMk id="31" creationId="{DEB2E8C4-C3E7-4048-A43D-9859510CFA98}"/>
          </ac:picMkLst>
        </pc:picChg>
        <pc:picChg chg="add">
          <ac:chgData name="Senior Pastor" userId="4ae8e2e6-3752-4daa-9e55-3f6ebcaf242a" providerId="ADAL" clId="{407AEFFF-2DCF-4152-BAFC-B29E60C2EB15}" dt="2022-01-26T15:41:29.527" v="287" actId="26606"/>
          <ac:picMkLst>
            <pc:docMk/>
            <pc:sldMk cId="4281547675" sldId="258"/>
            <ac:picMk id="38" creationId="{DEB2E8C4-C3E7-4048-A43D-9859510CFA98}"/>
          </ac:picMkLst>
        </pc:picChg>
        <pc:picChg chg="add del">
          <ac:chgData name="Senior Pastor" userId="4ae8e2e6-3752-4daa-9e55-3f6ebcaf242a" providerId="ADAL" clId="{407AEFFF-2DCF-4152-BAFC-B29E60C2EB15}" dt="2022-01-26T15:37:56.609" v="253" actId="26606"/>
          <ac:picMkLst>
            <pc:docMk/>
            <pc:sldMk cId="4281547675" sldId="258"/>
            <ac:picMk id="71" creationId="{DEB2E8C4-C3E7-4048-A43D-9859510CFA98}"/>
          </ac:picMkLst>
        </pc:picChg>
        <pc:picChg chg="add del mod">
          <ac:chgData name="Senior Pastor" userId="4ae8e2e6-3752-4daa-9e55-3f6ebcaf242a" providerId="ADAL" clId="{407AEFFF-2DCF-4152-BAFC-B29E60C2EB15}" dt="2022-01-26T15:40:44.765" v="279"/>
          <ac:picMkLst>
            <pc:docMk/>
            <pc:sldMk cId="4281547675" sldId="258"/>
            <ac:picMk id="2050" creationId="{8FC6721B-BB03-4C15-ACD7-58E6A859928C}"/>
          </ac:picMkLst>
        </pc:picChg>
        <pc:picChg chg="add del">
          <ac:chgData name="Senior Pastor" userId="4ae8e2e6-3752-4daa-9e55-3f6ebcaf242a" providerId="ADAL" clId="{407AEFFF-2DCF-4152-BAFC-B29E60C2EB15}" dt="2022-01-26T15:38:32.910" v="255" actId="26606"/>
          <ac:picMkLst>
            <pc:docMk/>
            <pc:sldMk cId="4281547675" sldId="258"/>
            <ac:picMk id="2052" creationId="{DEB2E8C4-C3E7-4048-A43D-9859510CFA98}"/>
          </ac:picMkLst>
        </pc:picChg>
        <pc:picChg chg="add del">
          <ac:chgData name="Senior Pastor" userId="4ae8e2e6-3752-4daa-9e55-3f6ebcaf242a" providerId="ADAL" clId="{407AEFFF-2DCF-4152-BAFC-B29E60C2EB15}" dt="2022-01-26T15:40:40.235" v="275" actId="26606"/>
          <ac:picMkLst>
            <pc:docMk/>
            <pc:sldMk cId="4281547675" sldId="258"/>
            <ac:picMk id="2058" creationId="{DEB2E8C4-C3E7-4048-A43D-9859510CFA98}"/>
          </ac:picMkLst>
        </pc:picChg>
        <pc:inkChg chg="add del">
          <ac:chgData name="Senior Pastor" userId="4ae8e2e6-3752-4daa-9e55-3f6ebcaf242a" providerId="ADAL" clId="{407AEFFF-2DCF-4152-BAFC-B29E60C2EB15}" dt="2022-01-26T15:41:01.718" v="282" actId="26606"/>
          <ac:inkMkLst>
            <pc:docMk/>
            <pc:sldMk cId="4281547675" sldId="258"/>
            <ac:inkMk id="14" creationId="{24D29CCB-7956-4E3E-8880-304085F04BF4}"/>
          </ac:inkMkLst>
        </pc:inkChg>
        <pc:inkChg chg="add del">
          <ac:chgData name="Senior Pastor" userId="4ae8e2e6-3752-4daa-9e55-3f6ebcaf242a" providerId="ADAL" clId="{407AEFFF-2DCF-4152-BAFC-B29E60C2EB15}" dt="2022-01-26T15:41:12.086" v="284" actId="26606"/>
          <ac:inkMkLst>
            <pc:docMk/>
            <pc:sldMk cId="4281547675" sldId="258"/>
            <ac:inkMk id="25" creationId="{24D29CCB-7956-4E3E-8880-304085F04BF4}"/>
          </ac:inkMkLst>
        </pc:inkChg>
        <pc:inkChg chg="add del">
          <ac:chgData name="Senior Pastor" userId="4ae8e2e6-3752-4daa-9e55-3f6ebcaf242a" providerId="ADAL" clId="{407AEFFF-2DCF-4152-BAFC-B29E60C2EB15}" dt="2022-01-26T15:41:29.512" v="286" actId="26606"/>
          <ac:inkMkLst>
            <pc:docMk/>
            <pc:sldMk cId="4281547675" sldId="258"/>
            <ac:inkMk id="32" creationId="{24D29CCB-7956-4E3E-8880-304085F04BF4}"/>
          </ac:inkMkLst>
        </pc:inkChg>
        <pc:inkChg chg="add">
          <ac:chgData name="Senior Pastor" userId="4ae8e2e6-3752-4daa-9e55-3f6ebcaf242a" providerId="ADAL" clId="{407AEFFF-2DCF-4152-BAFC-B29E60C2EB15}" dt="2022-01-26T15:41:29.527" v="287" actId="26606"/>
          <ac:inkMkLst>
            <pc:docMk/>
            <pc:sldMk cId="4281547675" sldId="258"/>
            <ac:inkMk id="39" creationId="{24D29CCB-7956-4E3E-8880-304085F04BF4}"/>
          </ac:inkMkLst>
        </pc:inkChg>
        <pc:inkChg chg="add del">
          <ac:chgData name="Senior Pastor" userId="4ae8e2e6-3752-4daa-9e55-3f6ebcaf242a" providerId="ADAL" clId="{407AEFFF-2DCF-4152-BAFC-B29E60C2EB15}" dt="2022-01-26T15:37:56.609" v="253" actId="26606"/>
          <ac:inkMkLst>
            <pc:docMk/>
            <pc:sldMk cId="4281547675" sldId="258"/>
            <ac:inkMk id="73" creationId="{24D29CCB-7956-4E3E-8880-304085F04BF4}"/>
          </ac:inkMkLst>
        </pc:inkChg>
        <pc:inkChg chg="add del">
          <ac:chgData name="Senior Pastor" userId="4ae8e2e6-3752-4daa-9e55-3f6ebcaf242a" providerId="ADAL" clId="{407AEFFF-2DCF-4152-BAFC-B29E60C2EB15}" dt="2022-01-26T15:38:32.910" v="255" actId="26606"/>
          <ac:inkMkLst>
            <pc:docMk/>
            <pc:sldMk cId="4281547675" sldId="258"/>
            <ac:inkMk id="2053" creationId="{24D29CCB-7956-4E3E-8880-304085F04BF4}"/>
          </ac:inkMkLst>
        </pc:inkChg>
        <pc:inkChg chg="add del">
          <ac:chgData name="Senior Pastor" userId="4ae8e2e6-3752-4daa-9e55-3f6ebcaf242a" providerId="ADAL" clId="{407AEFFF-2DCF-4152-BAFC-B29E60C2EB15}" dt="2022-01-26T15:40:40.235" v="275" actId="26606"/>
          <ac:inkMkLst>
            <pc:docMk/>
            <pc:sldMk cId="4281547675" sldId="258"/>
            <ac:inkMk id="2059" creationId="{24D29CCB-7956-4E3E-8880-304085F04BF4}"/>
          </ac:inkMkLst>
        </pc:inkChg>
      </pc:sldChg>
      <pc:sldChg chg="addSp delSp modSp new mod setBg">
        <pc:chgData name="Senior Pastor" userId="4ae8e2e6-3752-4daa-9e55-3f6ebcaf242a" providerId="ADAL" clId="{407AEFFF-2DCF-4152-BAFC-B29E60C2EB15}" dt="2022-01-26T15:51:03.343" v="354" actId="255"/>
        <pc:sldMkLst>
          <pc:docMk/>
          <pc:sldMk cId="1139217999" sldId="259"/>
        </pc:sldMkLst>
        <pc:spChg chg="mod">
          <ac:chgData name="Senior Pastor" userId="4ae8e2e6-3752-4daa-9e55-3f6ebcaf242a" providerId="ADAL" clId="{407AEFFF-2DCF-4152-BAFC-B29E60C2EB15}" dt="2022-01-26T15:50:30.248" v="338" actId="26606"/>
          <ac:spMkLst>
            <pc:docMk/>
            <pc:sldMk cId="1139217999" sldId="259"/>
            <ac:spMk id="2" creationId="{D44B84F8-1C5D-4678-AF87-EA0AAAC2E2DC}"/>
          </ac:spMkLst>
        </pc:spChg>
        <pc:spChg chg="mod ord">
          <ac:chgData name="Senior Pastor" userId="4ae8e2e6-3752-4daa-9e55-3f6ebcaf242a" providerId="ADAL" clId="{407AEFFF-2DCF-4152-BAFC-B29E60C2EB15}" dt="2022-01-26T15:51:03.343" v="354" actId="255"/>
          <ac:spMkLst>
            <pc:docMk/>
            <pc:sldMk cId="1139217999" sldId="259"/>
            <ac:spMk id="3" creationId="{59DC5099-13BF-4CB0-99C6-94F7FBD00D08}"/>
          </ac:spMkLst>
        </pc:spChg>
        <pc:spChg chg="add del">
          <ac:chgData name="Senior Pastor" userId="4ae8e2e6-3752-4daa-9e55-3f6ebcaf242a" providerId="ADAL" clId="{407AEFFF-2DCF-4152-BAFC-B29E60C2EB15}" dt="2022-01-26T15:50:25.186" v="337"/>
          <ac:spMkLst>
            <pc:docMk/>
            <pc:sldMk cId="1139217999" sldId="259"/>
            <ac:spMk id="4" creationId="{BD267E09-0B5D-486A-8D79-79CEF8F2AC63}"/>
          </ac:spMkLst>
        </pc:spChg>
        <pc:spChg chg="add del mod">
          <ac:chgData name="Senior Pastor" userId="4ae8e2e6-3752-4daa-9e55-3f6ebcaf242a" providerId="ADAL" clId="{407AEFFF-2DCF-4152-BAFC-B29E60C2EB15}" dt="2022-01-26T15:50:12.395" v="332" actId="478"/>
          <ac:spMkLst>
            <pc:docMk/>
            <pc:sldMk cId="1139217999" sldId="259"/>
            <ac:spMk id="5" creationId="{F96DB809-7954-49AF-BE8F-DB2406161B45}"/>
          </ac:spMkLst>
        </pc:spChg>
        <pc:spChg chg="add">
          <ac:chgData name="Senior Pastor" userId="4ae8e2e6-3752-4daa-9e55-3f6ebcaf242a" providerId="ADAL" clId="{407AEFFF-2DCF-4152-BAFC-B29E60C2EB15}" dt="2022-01-26T15:50:30.248" v="338" actId="26606"/>
          <ac:spMkLst>
            <pc:docMk/>
            <pc:sldMk cId="1139217999" sldId="259"/>
            <ac:spMk id="15" creationId="{23E547B5-89CF-4EC0-96DE-25771AED0799}"/>
          </ac:spMkLst>
        </pc:spChg>
        <pc:spChg chg="add">
          <ac:chgData name="Senior Pastor" userId="4ae8e2e6-3752-4daa-9e55-3f6ebcaf242a" providerId="ADAL" clId="{407AEFFF-2DCF-4152-BAFC-B29E60C2EB15}" dt="2022-01-26T15:50:30.248" v="338" actId="26606"/>
          <ac:spMkLst>
            <pc:docMk/>
            <pc:sldMk cId="1139217999" sldId="259"/>
            <ac:spMk id="17" creationId="{B3437C99-FC8E-4311-B48A-F0C4C329B154}"/>
          </ac:spMkLst>
        </pc:spChg>
        <pc:spChg chg="add del">
          <ac:chgData name="Senior Pastor" userId="4ae8e2e6-3752-4daa-9e55-3f6ebcaf242a" providerId="ADAL" clId="{407AEFFF-2DCF-4152-BAFC-B29E60C2EB15}" dt="2022-01-26T15:47:31.538" v="306" actId="26606"/>
          <ac:spMkLst>
            <pc:docMk/>
            <pc:sldMk cId="1139217999" sldId="259"/>
            <ac:spMk id="75" creationId="{23E547B5-89CF-4EC0-96DE-25771AED0799}"/>
          </ac:spMkLst>
        </pc:spChg>
        <pc:spChg chg="add del">
          <ac:chgData name="Senior Pastor" userId="4ae8e2e6-3752-4daa-9e55-3f6ebcaf242a" providerId="ADAL" clId="{407AEFFF-2DCF-4152-BAFC-B29E60C2EB15}" dt="2022-01-26T15:47:31.538" v="306" actId="26606"/>
          <ac:spMkLst>
            <pc:docMk/>
            <pc:sldMk cId="1139217999" sldId="259"/>
            <ac:spMk id="77" creationId="{B3437C99-FC8E-4311-B48A-F0C4C329B154}"/>
          </ac:spMkLst>
        </pc:spChg>
        <pc:spChg chg="add del">
          <ac:chgData name="Senior Pastor" userId="4ae8e2e6-3752-4daa-9e55-3f6ebcaf242a" providerId="ADAL" clId="{407AEFFF-2DCF-4152-BAFC-B29E60C2EB15}" dt="2022-01-26T15:50:15.233" v="335" actId="26606"/>
          <ac:spMkLst>
            <pc:docMk/>
            <pc:sldMk cId="1139217999" sldId="259"/>
            <ac:spMk id="3078" creationId="{7666DE11-17E1-4DC7-B2B7-6DA2E6A9CE8B}"/>
          </ac:spMkLst>
        </pc:spChg>
        <pc:spChg chg="add del">
          <ac:chgData name="Senior Pastor" userId="4ae8e2e6-3752-4daa-9e55-3f6ebcaf242a" providerId="ADAL" clId="{407AEFFF-2DCF-4152-BAFC-B29E60C2EB15}" dt="2022-01-26T15:50:15.233" v="335" actId="26606"/>
          <ac:spMkLst>
            <pc:docMk/>
            <pc:sldMk cId="1139217999" sldId="259"/>
            <ac:spMk id="3079" creationId="{B52E493E-0B27-4F3C-AA01-17F0A2564112}"/>
          </ac:spMkLst>
        </pc:spChg>
        <pc:picChg chg="add mod">
          <ac:chgData name="Senior Pastor" userId="4ae8e2e6-3752-4daa-9e55-3f6ebcaf242a" providerId="ADAL" clId="{407AEFFF-2DCF-4152-BAFC-B29E60C2EB15}" dt="2022-01-26T15:50:30.248" v="338" actId="26606"/>
          <ac:picMkLst>
            <pc:docMk/>
            <pc:sldMk cId="1139217999" sldId="259"/>
            <ac:picMk id="6" creationId="{4C571D7E-9706-4C06-AF30-87B2E15C0F16}"/>
          </ac:picMkLst>
        </pc:picChg>
        <pc:picChg chg="add">
          <ac:chgData name="Senior Pastor" userId="4ae8e2e6-3752-4daa-9e55-3f6ebcaf242a" providerId="ADAL" clId="{407AEFFF-2DCF-4152-BAFC-B29E60C2EB15}" dt="2022-01-26T15:50:30.248" v="338" actId="26606"/>
          <ac:picMkLst>
            <pc:docMk/>
            <pc:sldMk cId="1139217999" sldId="259"/>
            <ac:picMk id="11" creationId="{DEB2E8C4-C3E7-4048-A43D-9859510CFA98}"/>
          </ac:picMkLst>
        </pc:picChg>
        <pc:picChg chg="add del">
          <ac:chgData name="Senior Pastor" userId="4ae8e2e6-3752-4daa-9e55-3f6ebcaf242a" providerId="ADAL" clId="{407AEFFF-2DCF-4152-BAFC-B29E60C2EB15}" dt="2022-01-26T15:47:31.538" v="306" actId="26606"/>
          <ac:picMkLst>
            <pc:docMk/>
            <pc:sldMk cId="1139217999" sldId="259"/>
            <ac:picMk id="71" creationId="{DEB2E8C4-C3E7-4048-A43D-9859510CFA98}"/>
          </ac:picMkLst>
        </pc:picChg>
        <pc:picChg chg="add del mod">
          <ac:chgData name="Senior Pastor" userId="4ae8e2e6-3752-4daa-9e55-3f6ebcaf242a" providerId="ADAL" clId="{407AEFFF-2DCF-4152-BAFC-B29E60C2EB15}" dt="2022-01-26T15:50:18.111" v="336"/>
          <ac:picMkLst>
            <pc:docMk/>
            <pc:sldMk cId="1139217999" sldId="259"/>
            <ac:picMk id="3074" creationId="{863D7F8A-C9B2-4F78-9D35-C4E1827240E4}"/>
          </ac:picMkLst>
        </pc:picChg>
        <pc:picChg chg="add del">
          <ac:chgData name="Senior Pastor" userId="4ae8e2e6-3752-4daa-9e55-3f6ebcaf242a" providerId="ADAL" clId="{407AEFFF-2DCF-4152-BAFC-B29E60C2EB15}" dt="2022-01-26T15:50:15.233" v="335" actId="26606"/>
          <ac:picMkLst>
            <pc:docMk/>
            <pc:sldMk cId="1139217999" sldId="259"/>
            <ac:picMk id="3076" creationId="{DEB2E8C4-C3E7-4048-A43D-9859510CFA98}"/>
          </ac:picMkLst>
        </pc:picChg>
        <pc:inkChg chg="add">
          <ac:chgData name="Senior Pastor" userId="4ae8e2e6-3752-4daa-9e55-3f6ebcaf242a" providerId="ADAL" clId="{407AEFFF-2DCF-4152-BAFC-B29E60C2EB15}" dt="2022-01-26T15:50:30.248" v="338" actId="26606"/>
          <ac:inkMkLst>
            <pc:docMk/>
            <pc:sldMk cId="1139217999" sldId="259"/>
            <ac:inkMk id="13" creationId="{24D29CCB-7956-4E3E-8880-304085F04BF4}"/>
          </ac:inkMkLst>
        </pc:inkChg>
        <pc:inkChg chg="add del">
          <ac:chgData name="Senior Pastor" userId="4ae8e2e6-3752-4daa-9e55-3f6ebcaf242a" providerId="ADAL" clId="{407AEFFF-2DCF-4152-BAFC-B29E60C2EB15}" dt="2022-01-26T15:47:31.538" v="306" actId="26606"/>
          <ac:inkMkLst>
            <pc:docMk/>
            <pc:sldMk cId="1139217999" sldId="259"/>
            <ac:inkMk id="73" creationId="{24D29CCB-7956-4E3E-8880-304085F04BF4}"/>
          </ac:inkMkLst>
        </pc:inkChg>
        <pc:inkChg chg="add del">
          <ac:chgData name="Senior Pastor" userId="4ae8e2e6-3752-4daa-9e55-3f6ebcaf242a" providerId="ADAL" clId="{407AEFFF-2DCF-4152-BAFC-B29E60C2EB15}" dt="2022-01-26T15:50:15.233" v="335" actId="26606"/>
          <ac:inkMkLst>
            <pc:docMk/>
            <pc:sldMk cId="1139217999" sldId="259"/>
            <ac:inkMk id="3077" creationId="{24D29CCB-7956-4E3E-8880-304085F04BF4}"/>
          </ac:inkMkLst>
        </pc:inkChg>
      </pc:sldChg>
      <pc:sldChg chg="addSp delSp modSp new mod setBg addAnim">
        <pc:chgData name="Senior Pastor" userId="4ae8e2e6-3752-4daa-9e55-3f6ebcaf242a" providerId="ADAL" clId="{407AEFFF-2DCF-4152-BAFC-B29E60C2EB15}" dt="2022-01-26T16:05:38.012" v="614" actId="20577"/>
        <pc:sldMkLst>
          <pc:docMk/>
          <pc:sldMk cId="1118643699" sldId="260"/>
        </pc:sldMkLst>
        <pc:spChg chg="mod">
          <ac:chgData name="Senior Pastor" userId="4ae8e2e6-3752-4daa-9e55-3f6ebcaf242a" providerId="ADAL" clId="{407AEFFF-2DCF-4152-BAFC-B29E60C2EB15}" dt="2022-01-26T16:04:46.769" v="566" actId="26606"/>
          <ac:spMkLst>
            <pc:docMk/>
            <pc:sldMk cId="1118643699" sldId="260"/>
            <ac:spMk id="2" creationId="{0A1D371E-ED81-4EFE-8585-41DD3D80FA84}"/>
          </ac:spMkLst>
        </pc:spChg>
        <pc:spChg chg="mod">
          <ac:chgData name="Senior Pastor" userId="4ae8e2e6-3752-4daa-9e55-3f6ebcaf242a" providerId="ADAL" clId="{407AEFFF-2DCF-4152-BAFC-B29E60C2EB15}" dt="2022-01-26T16:05:38.012" v="614" actId="20577"/>
          <ac:spMkLst>
            <pc:docMk/>
            <pc:sldMk cId="1118643699" sldId="260"/>
            <ac:spMk id="3" creationId="{B6C909C1-CBC2-4244-A37E-38092111D4E3}"/>
          </ac:spMkLst>
        </pc:spChg>
        <pc:spChg chg="del">
          <ac:chgData name="Senior Pastor" userId="4ae8e2e6-3752-4daa-9e55-3f6ebcaf242a" providerId="ADAL" clId="{407AEFFF-2DCF-4152-BAFC-B29E60C2EB15}" dt="2022-01-26T15:56:32.916" v="369"/>
          <ac:spMkLst>
            <pc:docMk/>
            <pc:sldMk cId="1118643699" sldId="260"/>
            <ac:spMk id="4" creationId="{958297EE-47EA-420E-BEDA-BED0098D8801}"/>
          </ac:spMkLst>
        </pc:spChg>
        <pc:spChg chg="add">
          <ac:chgData name="Senior Pastor" userId="4ae8e2e6-3752-4daa-9e55-3f6ebcaf242a" providerId="ADAL" clId="{407AEFFF-2DCF-4152-BAFC-B29E60C2EB15}" dt="2022-01-26T16:04:46.769" v="566" actId="26606"/>
          <ac:spMkLst>
            <pc:docMk/>
            <pc:sldMk cId="1118643699" sldId="260"/>
            <ac:spMk id="75" creationId="{65C9D962-F904-4553-A140-500CF3EFC58A}"/>
          </ac:spMkLst>
        </pc:spChg>
        <pc:spChg chg="add">
          <ac:chgData name="Senior Pastor" userId="4ae8e2e6-3752-4daa-9e55-3f6ebcaf242a" providerId="ADAL" clId="{407AEFFF-2DCF-4152-BAFC-B29E60C2EB15}" dt="2022-01-26T16:04:46.769" v="566" actId="26606"/>
          <ac:spMkLst>
            <pc:docMk/>
            <pc:sldMk cId="1118643699" sldId="260"/>
            <ac:spMk id="77" creationId="{FFC44FC6-5BA3-41F1-98A0-849964135FD4}"/>
          </ac:spMkLst>
        </pc:spChg>
        <pc:spChg chg="add">
          <ac:chgData name="Senior Pastor" userId="4ae8e2e6-3752-4daa-9e55-3f6ebcaf242a" providerId="ADAL" clId="{407AEFFF-2DCF-4152-BAFC-B29E60C2EB15}" dt="2022-01-26T16:04:46.769" v="566" actId="26606"/>
          <ac:spMkLst>
            <pc:docMk/>
            <pc:sldMk cId="1118643699" sldId="260"/>
            <ac:spMk id="79" creationId="{3389D0BC-BA1D-4360-88F9-D9ECCBDAB50E}"/>
          </ac:spMkLst>
        </pc:spChg>
        <pc:picChg chg="add">
          <ac:chgData name="Senior Pastor" userId="4ae8e2e6-3752-4daa-9e55-3f6ebcaf242a" providerId="ADAL" clId="{407AEFFF-2DCF-4152-BAFC-B29E60C2EB15}" dt="2022-01-26T16:04:46.769" v="566" actId="26606"/>
          <ac:picMkLst>
            <pc:docMk/>
            <pc:sldMk cId="1118643699" sldId="260"/>
            <ac:picMk id="71" creationId="{DEB2E8C4-C3E7-4048-A43D-9859510CFA98}"/>
          </ac:picMkLst>
        </pc:picChg>
        <pc:picChg chg="add mod">
          <ac:chgData name="Senior Pastor" userId="4ae8e2e6-3752-4daa-9e55-3f6ebcaf242a" providerId="ADAL" clId="{407AEFFF-2DCF-4152-BAFC-B29E60C2EB15}" dt="2022-01-26T16:04:46.769" v="566" actId="26606"/>
          <ac:picMkLst>
            <pc:docMk/>
            <pc:sldMk cId="1118643699" sldId="260"/>
            <ac:picMk id="4098" creationId="{198BA0F2-5EDB-46E9-824D-99B6F2958ECE}"/>
          </ac:picMkLst>
        </pc:picChg>
        <pc:inkChg chg="add">
          <ac:chgData name="Senior Pastor" userId="4ae8e2e6-3752-4daa-9e55-3f6ebcaf242a" providerId="ADAL" clId="{407AEFFF-2DCF-4152-BAFC-B29E60C2EB15}" dt="2022-01-26T16:04:46.769" v="566" actId="26606"/>
          <ac:inkMkLst>
            <pc:docMk/>
            <pc:sldMk cId="1118643699" sldId="260"/>
            <ac:inkMk id="73" creationId="{24D29CCB-7956-4E3E-8880-304085F04BF4}"/>
          </ac:inkMkLst>
        </pc:inkChg>
      </pc:sldChg>
      <pc:sldChg chg="addSp delSp modSp new mod setBg">
        <pc:chgData name="Senior Pastor" userId="4ae8e2e6-3752-4daa-9e55-3f6ebcaf242a" providerId="ADAL" clId="{407AEFFF-2DCF-4152-BAFC-B29E60C2EB15}" dt="2022-01-26T16:09:49.844" v="621" actId="113"/>
        <pc:sldMkLst>
          <pc:docMk/>
          <pc:sldMk cId="1220004721" sldId="261"/>
        </pc:sldMkLst>
        <pc:spChg chg="mod">
          <ac:chgData name="Senior Pastor" userId="4ae8e2e6-3752-4daa-9e55-3f6ebcaf242a" providerId="ADAL" clId="{407AEFFF-2DCF-4152-BAFC-B29E60C2EB15}" dt="2022-01-26T16:04:13.669" v="565" actId="26606"/>
          <ac:spMkLst>
            <pc:docMk/>
            <pc:sldMk cId="1220004721" sldId="261"/>
            <ac:spMk id="2" creationId="{27B76584-C7F2-488D-8FCA-73A319E22B44}"/>
          </ac:spMkLst>
        </pc:spChg>
        <pc:spChg chg="del">
          <ac:chgData name="Senior Pastor" userId="4ae8e2e6-3752-4daa-9e55-3f6ebcaf242a" providerId="ADAL" clId="{407AEFFF-2DCF-4152-BAFC-B29E60C2EB15}" dt="2022-01-26T16:03:44.500" v="556"/>
          <ac:spMkLst>
            <pc:docMk/>
            <pc:sldMk cId="1220004721" sldId="261"/>
            <ac:spMk id="3" creationId="{91167C98-4784-4EA7-B832-E383C8FC5227}"/>
          </ac:spMkLst>
        </pc:spChg>
        <pc:spChg chg="mod ord">
          <ac:chgData name="Senior Pastor" userId="4ae8e2e6-3752-4daa-9e55-3f6ebcaf242a" providerId="ADAL" clId="{407AEFFF-2DCF-4152-BAFC-B29E60C2EB15}" dt="2022-01-26T16:09:49.844" v="621" actId="113"/>
          <ac:spMkLst>
            <pc:docMk/>
            <pc:sldMk cId="1220004721" sldId="261"/>
            <ac:spMk id="4" creationId="{15CDF300-33E1-4E09-A39A-B86C3C5463C1}"/>
          </ac:spMkLst>
        </pc:spChg>
        <pc:spChg chg="add del">
          <ac:chgData name="Senior Pastor" userId="4ae8e2e6-3752-4daa-9e55-3f6ebcaf242a" providerId="ADAL" clId="{407AEFFF-2DCF-4152-BAFC-B29E60C2EB15}" dt="2022-01-26T16:03:51.818" v="558" actId="26606"/>
          <ac:spMkLst>
            <pc:docMk/>
            <pc:sldMk cId="1220004721" sldId="261"/>
            <ac:spMk id="75" creationId="{1841F680-B18F-481A-8D6E-9FD77379E8BF}"/>
          </ac:spMkLst>
        </pc:spChg>
        <pc:spChg chg="add del">
          <ac:chgData name="Senior Pastor" userId="4ae8e2e6-3752-4daa-9e55-3f6ebcaf242a" providerId="ADAL" clId="{407AEFFF-2DCF-4152-BAFC-B29E60C2EB15}" dt="2022-01-26T16:03:51.818" v="558" actId="26606"/>
          <ac:spMkLst>
            <pc:docMk/>
            <pc:sldMk cId="1220004721" sldId="261"/>
            <ac:spMk id="77" creationId="{F74CA6A1-199E-4E0D-BF66-A552C7E598EA}"/>
          </ac:spMkLst>
        </pc:spChg>
        <pc:spChg chg="add del">
          <ac:chgData name="Senior Pastor" userId="4ae8e2e6-3752-4daa-9e55-3f6ebcaf242a" providerId="ADAL" clId="{407AEFFF-2DCF-4152-BAFC-B29E60C2EB15}" dt="2022-01-26T16:03:51.818" v="558" actId="26606"/>
          <ac:spMkLst>
            <pc:docMk/>
            <pc:sldMk cId="1220004721" sldId="261"/>
            <ac:spMk id="79" creationId="{CF93DC6C-1BFD-4414-BF23-471C8831CA04}"/>
          </ac:spMkLst>
        </pc:spChg>
        <pc:spChg chg="add del">
          <ac:chgData name="Senior Pastor" userId="4ae8e2e6-3752-4daa-9e55-3f6ebcaf242a" providerId="ADAL" clId="{407AEFFF-2DCF-4152-BAFC-B29E60C2EB15}" dt="2022-01-26T16:03:51.818" v="558" actId="26606"/>
          <ac:spMkLst>
            <pc:docMk/>
            <pc:sldMk cId="1220004721" sldId="261"/>
            <ac:spMk id="81" creationId="{96B5873C-FCDB-4D1E-80D6-01CF18832335}"/>
          </ac:spMkLst>
        </pc:spChg>
        <pc:spChg chg="add del">
          <ac:chgData name="Senior Pastor" userId="4ae8e2e6-3752-4daa-9e55-3f6ebcaf242a" providerId="ADAL" clId="{407AEFFF-2DCF-4152-BAFC-B29E60C2EB15}" dt="2022-01-26T16:04:02.799" v="560" actId="26606"/>
          <ac:spMkLst>
            <pc:docMk/>
            <pc:sldMk cId="1220004721" sldId="261"/>
            <ac:spMk id="5126" creationId="{7FF47CB7-972F-479F-A36D-9E72D26EC8DA}"/>
          </ac:spMkLst>
        </pc:spChg>
        <pc:spChg chg="add del">
          <ac:chgData name="Senior Pastor" userId="4ae8e2e6-3752-4daa-9e55-3f6ebcaf242a" providerId="ADAL" clId="{407AEFFF-2DCF-4152-BAFC-B29E60C2EB15}" dt="2022-01-26T16:04:02.799" v="560" actId="26606"/>
          <ac:spMkLst>
            <pc:docMk/>
            <pc:sldMk cId="1220004721" sldId="261"/>
            <ac:spMk id="5127" creationId="{0D153B68-5844-490D-8E67-F616D6D721CA}"/>
          </ac:spMkLst>
        </pc:spChg>
        <pc:spChg chg="add del">
          <ac:chgData name="Senior Pastor" userId="4ae8e2e6-3752-4daa-9e55-3f6ebcaf242a" providerId="ADAL" clId="{407AEFFF-2DCF-4152-BAFC-B29E60C2EB15}" dt="2022-01-26T16:04:02.799" v="560" actId="26606"/>
          <ac:spMkLst>
            <pc:docMk/>
            <pc:sldMk cId="1220004721" sldId="261"/>
            <ac:spMk id="5128" creationId="{C64E267B-3F5A-4357-9E7F-C5FBE5D3B1E0}"/>
          </ac:spMkLst>
        </pc:spChg>
        <pc:spChg chg="add del">
          <ac:chgData name="Senior Pastor" userId="4ae8e2e6-3752-4daa-9e55-3f6ebcaf242a" providerId="ADAL" clId="{407AEFFF-2DCF-4152-BAFC-B29E60C2EB15}" dt="2022-01-26T16:04:06.913" v="562" actId="26606"/>
          <ac:spMkLst>
            <pc:docMk/>
            <pc:sldMk cId="1220004721" sldId="261"/>
            <ac:spMk id="5132" creationId="{9CBA58E7-9A9C-4C81-A025-88F5595B1AA5}"/>
          </ac:spMkLst>
        </pc:spChg>
        <pc:spChg chg="add del">
          <ac:chgData name="Senior Pastor" userId="4ae8e2e6-3752-4daa-9e55-3f6ebcaf242a" providerId="ADAL" clId="{407AEFFF-2DCF-4152-BAFC-B29E60C2EB15}" dt="2022-01-26T16:04:06.913" v="562" actId="26606"/>
          <ac:spMkLst>
            <pc:docMk/>
            <pc:sldMk cId="1220004721" sldId="261"/>
            <ac:spMk id="5133" creationId="{BAD1FD00-072F-41B1-A5C3-D9E51FFF2F03}"/>
          </ac:spMkLst>
        </pc:spChg>
        <pc:spChg chg="add del">
          <ac:chgData name="Senior Pastor" userId="4ae8e2e6-3752-4daa-9e55-3f6ebcaf242a" providerId="ADAL" clId="{407AEFFF-2DCF-4152-BAFC-B29E60C2EB15}" dt="2022-01-26T16:04:06.913" v="562" actId="26606"/>
          <ac:spMkLst>
            <pc:docMk/>
            <pc:sldMk cId="1220004721" sldId="261"/>
            <ac:spMk id="5134" creationId="{3B9FD11D-7561-43C8-BE54-00D7DCF0E211}"/>
          </ac:spMkLst>
        </pc:spChg>
        <pc:spChg chg="add del">
          <ac:chgData name="Senior Pastor" userId="4ae8e2e6-3752-4daa-9e55-3f6ebcaf242a" providerId="ADAL" clId="{407AEFFF-2DCF-4152-BAFC-B29E60C2EB15}" dt="2022-01-26T16:04:06.913" v="562" actId="26606"/>
          <ac:spMkLst>
            <pc:docMk/>
            <pc:sldMk cId="1220004721" sldId="261"/>
            <ac:spMk id="5135" creationId="{6BFFEA99-E831-4C3B-8D16-0EA4AB33FFCA}"/>
          </ac:spMkLst>
        </pc:spChg>
        <pc:spChg chg="add del">
          <ac:chgData name="Senior Pastor" userId="4ae8e2e6-3752-4daa-9e55-3f6ebcaf242a" providerId="ADAL" clId="{407AEFFF-2DCF-4152-BAFC-B29E60C2EB15}" dt="2022-01-26T16:04:13.653" v="564" actId="26606"/>
          <ac:spMkLst>
            <pc:docMk/>
            <pc:sldMk cId="1220004721" sldId="261"/>
            <ac:spMk id="5139" creationId="{13EFA6C3-82DC-4131-9929-2523E6FD0B81}"/>
          </ac:spMkLst>
        </pc:spChg>
        <pc:spChg chg="add del">
          <ac:chgData name="Senior Pastor" userId="4ae8e2e6-3752-4daa-9e55-3f6ebcaf242a" providerId="ADAL" clId="{407AEFFF-2DCF-4152-BAFC-B29E60C2EB15}" dt="2022-01-26T16:04:13.653" v="564" actId="26606"/>
          <ac:spMkLst>
            <pc:docMk/>
            <pc:sldMk cId="1220004721" sldId="261"/>
            <ac:spMk id="5140" creationId="{AEC9469E-14CA-4358-BABC-CBF836A6142D}"/>
          </ac:spMkLst>
        </pc:spChg>
        <pc:spChg chg="add del">
          <ac:chgData name="Senior Pastor" userId="4ae8e2e6-3752-4daa-9e55-3f6ebcaf242a" providerId="ADAL" clId="{407AEFFF-2DCF-4152-BAFC-B29E60C2EB15}" dt="2022-01-26T16:04:13.653" v="564" actId="26606"/>
          <ac:spMkLst>
            <pc:docMk/>
            <pc:sldMk cId="1220004721" sldId="261"/>
            <ac:spMk id="5141" creationId="{048EB4C9-ACAF-4CCA-BA6E-9314431923B2}"/>
          </ac:spMkLst>
        </pc:spChg>
        <pc:spChg chg="add">
          <ac:chgData name="Senior Pastor" userId="4ae8e2e6-3752-4daa-9e55-3f6ebcaf242a" providerId="ADAL" clId="{407AEFFF-2DCF-4152-BAFC-B29E60C2EB15}" dt="2022-01-26T16:04:13.669" v="565" actId="26606"/>
          <ac:spMkLst>
            <pc:docMk/>
            <pc:sldMk cId="1220004721" sldId="261"/>
            <ac:spMk id="5145" creationId="{7FF47CB7-972F-479F-A36D-9E72D26EC8DA}"/>
          </ac:spMkLst>
        </pc:spChg>
        <pc:spChg chg="add">
          <ac:chgData name="Senior Pastor" userId="4ae8e2e6-3752-4daa-9e55-3f6ebcaf242a" providerId="ADAL" clId="{407AEFFF-2DCF-4152-BAFC-B29E60C2EB15}" dt="2022-01-26T16:04:13.669" v="565" actId="26606"/>
          <ac:spMkLst>
            <pc:docMk/>
            <pc:sldMk cId="1220004721" sldId="261"/>
            <ac:spMk id="5146" creationId="{0D153B68-5844-490D-8E67-F616D6D721CA}"/>
          </ac:spMkLst>
        </pc:spChg>
        <pc:spChg chg="add">
          <ac:chgData name="Senior Pastor" userId="4ae8e2e6-3752-4daa-9e55-3f6ebcaf242a" providerId="ADAL" clId="{407AEFFF-2DCF-4152-BAFC-B29E60C2EB15}" dt="2022-01-26T16:04:13.669" v="565" actId="26606"/>
          <ac:spMkLst>
            <pc:docMk/>
            <pc:sldMk cId="1220004721" sldId="261"/>
            <ac:spMk id="5147" creationId="{C64E267B-3F5A-4357-9E7F-C5FBE5D3B1E0}"/>
          </ac:spMkLst>
        </pc:spChg>
        <pc:picChg chg="add del">
          <ac:chgData name="Senior Pastor" userId="4ae8e2e6-3752-4daa-9e55-3f6ebcaf242a" providerId="ADAL" clId="{407AEFFF-2DCF-4152-BAFC-B29E60C2EB15}" dt="2022-01-26T16:03:51.818" v="558" actId="26606"/>
          <ac:picMkLst>
            <pc:docMk/>
            <pc:sldMk cId="1220004721" sldId="261"/>
            <ac:picMk id="71" creationId="{DEB2E8C4-C3E7-4048-A43D-9859510CFA98}"/>
          </ac:picMkLst>
        </pc:picChg>
        <pc:picChg chg="add mod">
          <ac:chgData name="Senior Pastor" userId="4ae8e2e6-3752-4daa-9e55-3f6ebcaf242a" providerId="ADAL" clId="{407AEFFF-2DCF-4152-BAFC-B29E60C2EB15}" dt="2022-01-26T16:04:13.669" v="565" actId="26606"/>
          <ac:picMkLst>
            <pc:docMk/>
            <pc:sldMk cId="1220004721" sldId="261"/>
            <ac:picMk id="5122" creationId="{031DAFC0-C185-4D60-997D-9768B7531892}"/>
          </ac:picMkLst>
        </pc:picChg>
        <pc:picChg chg="add del">
          <ac:chgData name="Senior Pastor" userId="4ae8e2e6-3752-4daa-9e55-3f6ebcaf242a" providerId="ADAL" clId="{407AEFFF-2DCF-4152-BAFC-B29E60C2EB15}" dt="2022-01-26T16:04:02.799" v="560" actId="26606"/>
          <ac:picMkLst>
            <pc:docMk/>
            <pc:sldMk cId="1220004721" sldId="261"/>
            <ac:picMk id="5124" creationId="{DEB2E8C4-C3E7-4048-A43D-9859510CFA98}"/>
          </ac:picMkLst>
        </pc:picChg>
        <pc:picChg chg="add del">
          <ac:chgData name="Senior Pastor" userId="4ae8e2e6-3752-4daa-9e55-3f6ebcaf242a" providerId="ADAL" clId="{407AEFFF-2DCF-4152-BAFC-B29E60C2EB15}" dt="2022-01-26T16:04:06.913" v="562" actId="26606"/>
          <ac:picMkLst>
            <pc:docMk/>
            <pc:sldMk cId="1220004721" sldId="261"/>
            <ac:picMk id="5130" creationId="{DEB2E8C4-C3E7-4048-A43D-9859510CFA98}"/>
          </ac:picMkLst>
        </pc:picChg>
        <pc:picChg chg="add del">
          <ac:chgData name="Senior Pastor" userId="4ae8e2e6-3752-4daa-9e55-3f6ebcaf242a" providerId="ADAL" clId="{407AEFFF-2DCF-4152-BAFC-B29E60C2EB15}" dt="2022-01-26T16:04:13.653" v="564" actId="26606"/>
          <ac:picMkLst>
            <pc:docMk/>
            <pc:sldMk cId="1220004721" sldId="261"/>
            <ac:picMk id="5137" creationId="{DEB2E8C4-C3E7-4048-A43D-9859510CFA98}"/>
          </ac:picMkLst>
        </pc:picChg>
        <pc:picChg chg="add">
          <ac:chgData name="Senior Pastor" userId="4ae8e2e6-3752-4daa-9e55-3f6ebcaf242a" providerId="ADAL" clId="{407AEFFF-2DCF-4152-BAFC-B29E60C2EB15}" dt="2022-01-26T16:04:13.669" v="565" actId="26606"/>
          <ac:picMkLst>
            <pc:docMk/>
            <pc:sldMk cId="1220004721" sldId="261"/>
            <ac:picMk id="5143" creationId="{DEB2E8C4-C3E7-4048-A43D-9859510CFA98}"/>
          </ac:picMkLst>
        </pc:picChg>
        <pc:inkChg chg="add del">
          <ac:chgData name="Senior Pastor" userId="4ae8e2e6-3752-4daa-9e55-3f6ebcaf242a" providerId="ADAL" clId="{407AEFFF-2DCF-4152-BAFC-B29E60C2EB15}" dt="2022-01-26T16:03:51.818" v="558" actId="26606"/>
          <ac:inkMkLst>
            <pc:docMk/>
            <pc:sldMk cId="1220004721" sldId="261"/>
            <ac:inkMk id="73" creationId="{24D29CCB-7956-4E3E-8880-304085F04BF4}"/>
          </ac:inkMkLst>
        </pc:inkChg>
        <pc:inkChg chg="add del">
          <ac:chgData name="Senior Pastor" userId="4ae8e2e6-3752-4daa-9e55-3f6ebcaf242a" providerId="ADAL" clId="{407AEFFF-2DCF-4152-BAFC-B29E60C2EB15}" dt="2022-01-26T16:04:02.799" v="560" actId="26606"/>
          <ac:inkMkLst>
            <pc:docMk/>
            <pc:sldMk cId="1220004721" sldId="261"/>
            <ac:inkMk id="5125" creationId="{24D29CCB-7956-4E3E-8880-304085F04BF4}"/>
          </ac:inkMkLst>
        </pc:inkChg>
        <pc:inkChg chg="add del">
          <ac:chgData name="Senior Pastor" userId="4ae8e2e6-3752-4daa-9e55-3f6ebcaf242a" providerId="ADAL" clId="{407AEFFF-2DCF-4152-BAFC-B29E60C2EB15}" dt="2022-01-26T16:04:06.913" v="562" actId="26606"/>
          <ac:inkMkLst>
            <pc:docMk/>
            <pc:sldMk cId="1220004721" sldId="261"/>
            <ac:inkMk id="5131" creationId="{24D29CCB-7956-4E3E-8880-304085F04BF4}"/>
          </ac:inkMkLst>
        </pc:inkChg>
        <pc:inkChg chg="add del">
          <ac:chgData name="Senior Pastor" userId="4ae8e2e6-3752-4daa-9e55-3f6ebcaf242a" providerId="ADAL" clId="{407AEFFF-2DCF-4152-BAFC-B29E60C2EB15}" dt="2022-01-26T16:04:13.653" v="564" actId="26606"/>
          <ac:inkMkLst>
            <pc:docMk/>
            <pc:sldMk cId="1220004721" sldId="261"/>
            <ac:inkMk id="5138" creationId="{24D29CCB-7956-4E3E-8880-304085F04BF4}"/>
          </ac:inkMkLst>
        </pc:inkChg>
        <pc:inkChg chg="add">
          <ac:chgData name="Senior Pastor" userId="4ae8e2e6-3752-4daa-9e55-3f6ebcaf242a" providerId="ADAL" clId="{407AEFFF-2DCF-4152-BAFC-B29E60C2EB15}" dt="2022-01-26T16:04:13.669" v="565" actId="26606"/>
          <ac:inkMkLst>
            <pc:docMk/>
            <pc:sldMk cId="1220004721" sldId="261"/>
            <ac:inkMk id="5144" creationId="{24D29CCB-7956-4E3E-8880-304085F04BF4}"/>
          </ac:inkMkLst>
        </pc:inkChg>
      </pc:sldChg>
      <pc:sldChg chg="addSp delSp modSp new mod setBg addAnim delAnim">
        <pc:chgData name="Senior Pastor" userId="4ae8e2e6-3752-4daa-9e55-3f6ebcaf242a" providerId="ADAL" clId="{407AEFFF-2DCF-4152-BAFC-B29E60C2EB15}" dt="2022-01-26T16:18:16.001" v="695" actId="26606"/>
        <pc:sldMkLst>
          <pc:docMk/>
          <pc:sldMk cId="1287525776" sldId="262"/>
        </pc:sldMkLst>
        <pc:spChg chg="mod">
          <ac:chgData name="Senior Pastor" userId="4ae8e2e6-3752-4daa-9e55-3f6ebcaf242a" providerId="ADAL" clId="{407AEFFF-2DCF-4152-BAFC-B29E60C2EB15}" dt="2022-01-26T16:18:16.001" v="695" actId="26606"/>
          <ac:spMkLst>
            <pc:docMk/>
            <pc:sldMk cId="1287525776" sldId="262"/>
            <ac:spMk id="2" creationId="{2C265C4E-B783-4E5D-92FB-AD76D9188CA4}"/>
          </ac:spMkLst>
        </pc:spChg>
        <pc:spChg chg="mod">
          <ac:chgData name="Senior Pastor" userId="4ae8e2e6-3752-4daa-9e55-3f6ebcaf242a" providerId="ADAL" clId="{407AEFFF-2DCF-4152-BAFC-B29E60C2EB15}" dt="2022-01-26T16:18:16.001" v="695" actId="26606"/>
          <ac:spMkLst>
            <pc:docMk/>
            <pc:sldMk cId="1287525776" sldId="262"/>
            <ac:spMk id="3" creationId="{3137FE68-78EA-46CF-A129-BBA6182B6436}"/>
          </ac:spMkLst>
        </pc:spChg>
        <pc:spChg chg="del">
          <ac:chgData name="Senior Pastor" userId="4ae8e2e6-3752-4daa-9e55-3f6ebcaf242a" providerId="ADAL" clId="{407AEFFF-2DCF-4152-BAFC-B29E60C2EB15}" dt="2022-01-26T16:12:54.404" v="640"/>
          <ac:spMkLst>
            <pc:docMk/>
            <pc:sldMk cId="1287525776" sldId="262"/>
            <ac:spMk id="4" creationId="{5EB6F462-B4C6-4F2A-AB9E-61BEF11C622E}"/>
          </ac:spMkLst>
        </pc:spChg>
        <pc:spChg chg="add del">
          <ac:chgData name="Senior Pastor" userId="4ae8e2e6-3752-4daa-9e55-3f6ebcaf242a" providerId="ADAL" clId="{407AEFFF-2DCF-4152-BAFC-B29E60C2EB15}" dt="2022-01-26T16:16:02.966" v="673" actId="26606"/>
          <ac:spMkLst>
            <pc:docMk/>
            <pc:sldMk cId="1287525776" sldId="262"/>
            <ac:spMk id="75" creationId="{116920EA-132F-46AA-8856-B5D5741D9AA8}"/>
          </ac:spMkLst>
        </pc:spChg>
        <pc:spChg chg="add del">
          <ac:chgData name="Senior Pastor" userId="4ae8e2e6-3752-4daa-9e55-3f6ebcaf242a" providerId="ADAL" clId="{407AEFFF-2DCF-4152-BAFC-B29E60C2EB15}" dt="2022-01-26T16:16:02.966" v="673" actId="26606"/>
          <ac:spMkLst>
            <pc:docMk/>
            <pc:sldMk cId="1287525776" sldId="262"/>
            <ac:spMk id="77" creationId="{57EEA55F-F9C5-4595-AE34-0E172F218B29}"/>
          </ac:spMkLst>
        </pc:spChg>
        <pc:spChg chg="add del">
          <ac:chgData name="Senior Pastor" userId="4ae8e2e6-3752-4daa-9e55-3f6ebcaf242a" providerId="ADAL" clId="{407AEFFF-2DCF-4152-BAFC-B29E60C2EB15}" dt="2022-01-26T16:16:07.310" v="675" actId="26606"/>
          <ac:spMkLst>
            <pc:docMk/>
            <pc:sldMk cId="1287525776" sldId="262"/>
            <ac:spMk id="79" creationId="{B5AAC39E-8294-44DC-AB9F-2B9F22C397E1}"/>
          </ac:spMkLst>
        </pc:spChg>
        <pc:spChg chg="add del">
          <ac:chgData name="Senior Pastor" userId="4ae8e2e6-3752-4daa-9e55-3f6ebcaf242a" providerId="ADAL" clId="{407AEFFF-2DCF-4152-BAFC-B29E60C2EB15}" dt="2022-01-26T16:16:07.310" v="675" actId="26606"/>
          <ac:spMkLst>
            <pc:docMk/>
            <pc:sldMk cId="1287525776" sldId="262"/>
            <ac:spMk id="81" creationId="{BB4C4539-396B-4D77-B418-A202FDAB0524}"/>
          </ac:spMkLst>
        </pc:spChg>
        <pc:spChg chg="add del">
          <ac:chgData name="Senior Pastor" userId="4ae8e2e6-3752-4daa-9e55-3f6ebcaf242a" providerId="ADAL" clId="{407AEFFF-2DCF-4152-BAFC-B29E60C2EB15}" dt="2022-01-26T16:16:07.310" v="675" actId="26606"/>
          <ac:spMkLst>
            <pc:docMk/>
            <pc:sldMk cId="1287525776" sldId="262"/>
            <ac:spMk id="83" creationId="{F669F220-DD76-466C-87A6-5024673C4556}"/>
          </ac:spMkLst>
        </pc:spChg>
        <pc:spChg chg="add del">
          <ac:chgData name="Senior Pastor" userId="4ae8e2e6-3752-4daa-9e55-3f6ebcaf242a" providerId="ADAL" clId="{407AEFFF-2DCF-4152-BAFC-B29E60C2EB15}" dt="2022-01-26T16:17:59.656" v="690" actId="26606"/>
          <ac:spMkLst>
            <pc:docMk/>
            <pc:sldMk cId="1287525776" sldId="262"/>
            <ac:spMk id="104" creationId="{65C9D962-F904-4553-A140-500CF3EFC58A}"/>
          </ac:spMkLst>
        </pc:spChg>
        <pc:spChg chg="add del">
          <ac:chgData name="Senior Pastor" userId="4ae8e2e6-3752-4daa-9e55-3f6ebcaf242a" providerId="ADAL" clId="{407AEFFF-2DCF-4152-BAFC-B29E60C2EB15}" dt="2022-01-26T16:17:59.656" v="690" actId="26606"/>
          <ac:spMkLst>
            <pc:docMk/>
            <pc:sldMk cId="1287525776" sldId="262"/>
            <ac:spMk id="106" creationId="{FFC44FC6-5BA3-41F1-98A0-849964135FD4}"/>
          </ac:spMkLst>
        </pc:spChg>
        <pc:spChg chg="add del">
          <ac:chgData name="Senior Pastor" userId="4ae8e2e6-3752-4daa-9e55-3f6ebcaf242a" providerId="ADAL" clId="{407AEFFF-2DCF-4152-BAFC-B29E60C2EB15}" dt="2022-01-26T16:17:59.656" v="690" actId="26606"/>
          <ac:spMkLst>
            <pc:docMk/>
            <pc:sldMk cId="1287525776" sldId="262"/>
            <ac:spMk id="108" creationId="{3389D0BC-BA1D-4360-88F9-D9ECCBDAB50E}"/>
          </ac:spMkLst>
        </pc:spChg>
        <pc:spChg chg="add del">
          <ac:chgData name="Senior Pastor" userId="4ae8e2e6-3752-4daa-9e55-3f6ebcaf242a" providerId="ADAL" clId="{407AEFFF-2DCF-4152-BAFC-B29E60C2EB15}" dt="2022-01-26T16:18:12.060" v="692" actId="26606"/>
          <ac:spMkLst>
            <pc:docMk/>
            <pc:sldMk cId="1287525776" sldId="262"/>
            <ac:spMk id="110" creationId="{BB4C4539-396B-4D77-B418-A202FDAB0524}"/>
          </ac:spMkLst>
        </pc:spChg>
        <pc:spChg chg="add del">
          <ac:chgData name="Senior Pastor" userId="4ae8e2e6-3752-4daa-9e55-3f6ebcaf242a" providerId="ADAL" clId="{407AEFFF-2DCF-4152-BAFC-B29E60C2EB15}" dt="2022-01-26T16:18:12.060" v="692" actId="26606"/>
          <ac:spMkLst>
            <pc:docMk/>
            <pc:sldMk cId="1287525776" sldId="262"/>
            <ac:spMk id="112" creationId="{F669F220-DD76-466C-87A6-5024673C4556}"/>
          </ac:spMkLst>
        </pc:spChg>
        <pc:spChg chg="add del">
          <ac:chgData name="Senior Pastor" userId="4ae8e2e6-3752-4daa-9e55-3f6ebcaf242a" providerId="ADAL" clId="{407AEFFF-2DCF-4152-BAFC-B29E60C2EB15}" dt="2022-01-26T16:16:07.310" v="675" actId="26606"/>
          <ac:spMkLst>
            <pc:docMk/>
            <pc:sldMk cId="1287525776" sldId="262"/>
            <ac:spMk id="6150" creationId="{9089EED9-F54D-4F20-A2C6-949DE4176959}"/>
          </ac:spMkLst>
        </pc:spChg>
        <pc:spChg chg="add del">
          <ac:chgData name="Senior Pastor" userId="4ae8e2e6-3752-4daa-9e55-3f6ebcaf242a" providerId="ADAL" clId="{407AEFFF-2DCF-4152-BAFC-B29E60C2EB15}" dt="2022-01-26T16:16:07.310" v="675" actId="26606"/>
          <ac:spMkLst>
            <pc:docMk/>
            <pc:sldMk cId="1287525776" sldId="262"/>
            <ac:spMk id="6151" creationId="{EB1B078B-B000-44F9-B571-4AF20E88C141}"/>
          </ac:spMkLst>
        </pc:spChg>
        <pc:spChg chg="add del">
          <ac:chgData name="Senior Pastor" userId="4ae8e2e6-3752-4daa-9e55-3f6ebcaf242a" providerId="ADAL" clId="{407AEFFF-2DCF-4152-BAFC-B29E60C2EB15}" dt="2022-01-26T16:16:11.105" v="677" actId="26606"/>
          <ac:spMkLst>
            <pc:docMk/>
            <pc:sldMk cId="1287525776" sldId="262"/>
            <ac:spMk id="6155" creationId="{116920EA-132F-46AA-8856-B5D5741D9AA8}"/>
          </ac:spMkLst>
        </pc:spChg>
        <pc:spChg chg="add del">
          <ac:chgData name="Senior Pastor" userId="4ae8e2e6-3752-4daa-9e55-3f6ebcaf242a" providerId="ADAL" clId="{407AEFFF-2DCF-4152-BAFC-B29E60C2EB15}" dt="2022-01-26T16:16:11.105" v="677" actId="26606"/>
          <ac:spMkLst>
            <pc:docMk/>
            <pc:sldMk cId="1287525776" sldId="262"/>
            <ac:spMk id="6156" creationId="{57EEA55F-F9C5-4595-AE34-0E172F218B29}"/>
          </ac:spMkLst>
        </pc:spChg>
        <pc:spChg chg="add del">
          <ac:chgData name="Senior Pastor" userId="4ae8e2e6-3752-4daa-9e55-3f6ebcaf242a" providerId="ADAL" clId="{407AEFFF-2DCF-4152-BAFC-B29E60C2EB15}" dt="2022-01-26T16:16:25.244" v="680" actId="26606"/>
          <ac:spMkLst>
            <pc:docMk/>
            <pc:sldMk cId="1287525776" sldId="262"/>
            <ac:spMk id="6160" creationId="{EC3FE92E-FF21-46DB-BE36-B3A5D4149B10}"/>
          </ac:spMkLst>
        </pc:spChg>
        <pc:spChg chg="add del">
          <ac:chgData name="Senior Pastor" userId="4ae8e2e6-3752-4daa-9e55-3f6ebcaf242a" providerId="ADAL" clId="{407AEFFF-2DCF-4152-BAFC-B29E60C2EB15}" dt="2022-01-26T16:16:25.244" v="680" actId="26606"/>
          <ac:spMkLst>
            <pc:docMk/>
            <pc:sldMk cId="1287525776" sldId="262"/>
            <ac:spMk id="6161" creationId="{2EC25AED-430D-4A07-ADB6-252CF7E7ACC4}"/>
          </ac:spMkLst>
        </pc:spChg>
        <pc:spChg chg="add del">
          <ac:chgData name="Senior Pastor" userId="4ae8e2e6-3752-4daa-9e55-3f6ebcaf242a" providerId="ADAL" clId="{407AEFFF-2DCF-4152-BAFC-B29E60C2EB15}" dt="2022-01-26T16:16:25.244" v="680" actId="26606"/>
          <ac:spMkLst>
            <pc:docMk/>
            <pc:sldMk cId="1287525776" sldId="262"/>
            <ac:spMk id="6162" creationId="{9F48715D-317D-433A-8A66-24AD004FA6BB}"/>
          </ac:spMkLst>
        </pc:spChg>
        <pc:spChg chg="add del">
          <ac:chgData name="Senior Pastor" userId="4ae8e2e6-3752-4daa-9e55-3f6ebcaf242a" providerId="ADAL" clId="{407AEFFF-2DCF-4152-BAFC-B29E60C2EB15}" dt="2022-01-26T16:16:25.244" v="680" actId="26606"/>
          <ac:spMkLst>
            <pc:docMk/>
            <pc:sldMk cId="1287525776" sldId="262"/>
            <ac:spMk id="6163" creationId="{CCDA2796-9426-4BC2-84E6-81523C110066}"/>
          </ac:spMkLst>
        </pc:spChg>
        <pc:spChg chg="add del">
          <ac:chgData name="Senior Pastor" userId="4ae8e2e6-3752-4daa-9e55-3f6ebcaf242a" providerId="ADAL" clId="{407AEFFF-2DCF-4152-BAFC-B29E60C2EB15}" dt="2022-01-26T16:16:30.847" v="682" actId="26606"/>
          <ac:spMkLst>
            <pc:docMk/>
            <pc:sldMk cId="1287525776" sldId="262"/>
            <ac:spMk id="6167" creationId="{65C9D962-F904-4553-A140-500CF3EFC58A}"/>
          </ac:spMkLst>
        </pc:spChg>
        <pc:spChg chg="add del">
          <ac:chgData name="Senior Pastor" userId="4ae8e2e6-3752-4daa-9e55-3f6ebcaf242a" providerId="ADAL" clId="{407AEFFF-2DCF-4152-BAFC-B29E60C2EB15}" dt="2022-01-26T16:16:30.847" v="682" actId="26606"/>
          <ac:spMkLst>
            <pc:docMk/>
            <pc:sldMk cId="1287525776" sldId="262"/>
            <ac:spMk id="6168" creationId="{FFC44FC6-5BA3-41F1-98A0-849964135FD4}"/>
          </ac:spMkLst>
        </pc:spChg>
        <pc:spChg chg="add del">
          <ac:chgData name="Senior Pastor" userId="4ae8e2e6-3752-4daa-9e55-3f6ebcaf242a" providerId="ADAL" clId="{407AEFFF-2DCF-4152-BAFC-B29E60C2EB15}" dt="2022-01-26T16:16:30.847" v="682" actId="26606"/>
          <ac:spMkLst>
            <pc:docMk/>
            <pc:sldMk cId="1287525776" sldId="262"/>
            <ac:spMk id="6169" creationId="{3389D0BC-BA1D-4360-88F9-D9ECCBDAB50E}"/>
          </ac:spMkLst>
        </pc:spChg>
        <pc:spChg chg="add del">
          <ac:chgData name="Senior Pastor" userId="4ae8e2e6-3752-4daa-9e55-3f6ebcaf242a" providerId="ADAL" clId="{407AEFFF-2DCF-4152-BAFC-B29E60C2EB15}" dt="2022-01-26T16:18:16.001" v="695" actId="26606"/>
          <ac:spMkLst>
            <pc:docMk/>
            <pc:sldMk cId="1287525776" sldId="262"/>
            <ac:spMk id="6173" creationId="{9089EED9-F54D-4F20-A2C6-949DE4176959}"/>
          </ac:spMkLst>
        </pc:spChg>
        <pc:spChg chg="add del">
          <ac:chgData name="Senior Pastor" userId="4ae8e2e6-3752-4daa-9e55-3f6ebcaf242a" providerId="ADAL" clId="{407AEFFF-2DCF-4152-BAFC-B29E60C2EB15}" dt="2022-01-26T16:18:16.001" v="695" actId="26606"/>
          <ac:spMkLst>
            <pc:docMk/>
            <pc:sldMk cId="1287525776" sldId="262"/>
            <ac:spMk id="6174" creationId="{EB1B078B-B000-44F9-B571-4AF20E88C141}"/>
          </ac:spMkLst>
        </pc:spChg>
        <pc:spChg chg="add del">
          <ac:chgData name="Senior Pastor" userId="4ae8e2e6-3752-4daa-9e55-3f6ebcaf242a" providerId="ADAL" clId="{407AEFFF-2DCF-4152-BAFC-B29E60C2EB15}" dt="2022-01-26T16:18:16.001" v="695" actId="26606"/>
          <ac:spMkLst>
            <pc:docMk/>
            <pc:sldMk cId="1287525776" sldId="262"/>
            <ac:spMk id="6175" creationId="{B5AAC39E-8294-44DC-AB9F-2B9F22C397E1}"/>
          </ac:spMkLst>
        </pc:spChg>
        <pc:spChg chg="add del">
          <ac:chgData name="Senior Pastor" userId="4ae8e2e6-3752-4daa-9e55-3f6ebcaf242a" providerId="ADAL" clId="{407AEFFF-2DCF-4152-BAFC-B29E60C2EB15}" dt="2022-01-26T16:18:12.060" v="692" actId="26606"/>
          <ac:spMkLst>
            <pc:docMk/>
            <pc:sldMk cId="1287525776" sldId="262"/>
            <ac:spMk id="6179" creationId="{9089EED9-F54D-4F20-A2C6-949DE4176959}"/>
          </ac:spMkLst>
        </pc:spChg>
        <pc:spChg chg="add del">
          <ac:chgData name="Senior Pastor" userId="4ae8e2e6-3752-4daa-9e55-3f6ebcaf242a" providerId="ADAL" clId="{407AEFFF-2DCF-4152-BAFC-B29E60C2EB15}" dt="2022-01-26T16:18:12.060" v="692" actId="26606"/>
          <ac:spMkLst>
            <pc:docMk/>
            <pc:sldMk cId="1287525776" sldId="262"/>
            <ac:spMk id="6180" creationId="{EB1B078B-B000-44F9-B571-4AF20E88C141}"/>
          </ac:spMkLst>
        </pc:spChg>
        <pc:spChg chg="add del">
          <ac:chgData name="Senior Pastor" userId="4ae8e2e6-3752-4daa-9e55-3f6ebcaf242a" providerId="ADAL" clId="{407AEFFF-2DCF-4152-BAFC-B29E60C2EB15}" dt="2022-01-26T16:18:12.060" v="692" actId="26606"/>
          <ac:spMkLst>
            <pc:docMk/>
            <pc:sldMk cId="1287525776" sldId="262"/>
            <ac:spMk id="6181" creationId="{B5AAC39E-8294-44DC-AB9F-2B9F22C397E1}"/>
          </ac:spMkLst>
        </pc:spChg>
        <pc:spChg chg="add del">
          <ac:chgData name="Senior Pastor" userId="4ae8e2e6-3752-4daa-9e55-3f6ebcaf242a" providerId="ADAL" clId="{407AEFFF-2DCF-4152-BAFC-B29E60C2EB15}" dt="2022-01-26T16:18:15.986" v="694" actId="26606"/>
          <ac:spMkLst>
            <pc:docMk/>
            <pc:sldMk cId="1287525776" sldId="262"/>
            <ac:spMk id="6185" creationId="{A8123D8B-286B-4390-AAF3-92ED7DE91F10}"/>
          </ac:spMkLst>
        </pc:spChg>
        <pc:spChg chg="add del">
          <ac:chgData name="Senior Pastor" userId="4ae8e2e6-3752-4daa-9e55-3f6ebcaf242a" providerId="ADAL" clId="{407AEFFF-2DCF-4152-BAFC-B29E60C2EB15}" dt="2022-01-26T16:18:15.986" v="694" actId="26606"/>
          <ac:spMkLst>
            <pc:docMk/>
            <pc:sldMk cId="1287525776" sldId="262"/>
            <ac:spMk id="6186" creationId="{99E990D0-49FE-4377-90B4-55732B233126}"/>
          </ac:spMkLst>
        </pc:spChg>
        <pc:spChg chg="add del">
          <ac:chgData name="Senior Pastor" userId="4ae8e2e6-3752-4daa-9e55-3f6ebcaf242a" providerId="ADAL" clId="{407AEFFF-2DCF-4152-BAFC-B29E60C2EB15}" dt="2022-01-26T16:18:15.986" v="694" actId="26606"/>
          <ac:spMkLst>
            <pc:docMk/>
            <pc:sldMk cId="1287525776" sldId="262"/>
            <ac:spMk id="6187" creationId="{480C5605-8517-45F2-AB45-40BD3B23EC06}"/>
          </ac:spMkLst>
        </pc:spChg>
        <pc:spChg chg="add">
          <ac:chgData name="Senior Pastor" userId="4ae8e2e6-3752-4daa-9e55-3f6ebcaf242a" providerId="ADAL" clId="{407AEFFF-2DCF-4152-BAFC-B29E60C2EB15}" dt="2022-01-26T16:18:16.001" v="695" actId="26606"/>
          <ac:spMkLst>
            <pc:docMk/>
            <pc:sldMk cId="1287525776" sldId="262"/>
            <ac:spMk id="6191" creationId="{D18969DA-E869-40AF-94FC-E40F96D7DFE7}"/>
          </ac:spMkLst>
        </pc:spChg>
        <pc:spChg chg="add">
          <ac:chgData name="Senior Pastor" userId="4ae8e2e6-3752-4daa-9e55-3f6ebcaf242a" providerId="ADAL" clId="{407AEFFF-2DCF-4152-BAFC-B29E60C2EB15}" dt="2022-01-26T16:18:16.001" v="695" actId="26606"/>
          <ac:spMkLst>
            <pc:docMk/>
            <pc:sldMk cId="1287525776" sldId="262"/>
            <ac:spMk id="6192" creationId="{0776B1EE-A7D1-46A3-81E9-19E58E41DDF5}"/>
          </ac:spMkLst>
        </pc:spChg>
        <pc:spChg chg="add">
          <ac:chgData name="Senior Pastor" userId="4ae8e2e6-3752-4daa-9e55-3f6ebcaf242a" providerId="ADAL" clId="{407AEFFF-2DCF-4152-BAFC-B29E60C2EB15}" dt="2022-01-26T16:18:16.001" v="695" actId="26606"/>
          <ac:spMkLst>
            <pc:docMk/>
            <pc:sldMk cId="1287525776" sldId="262"/>
            <ac:spMk id="6193" creationId="{A0A40C28-B748-4B4A-BF04-30E783CE7F34}"/>
          </ac:spMkLst>
        </pc:spChg>
        <pc:picChg chg="add del">
          <ac:chgData name="Senior Pastor" userId="4ae8e2e6-3752-4daa-9e55-3f6ebcaf242a" providerId="ADAL" clId="{407AEFFF-2DCF-4152-BAFC-B29E60C2EB15}" dt="2022-01-26T16:16:02.966" v="673" actId="26606"/>
          <ac:picMkLst>
            <pc:docMk/>
            <pc:sldMk cId="1287525776" sldId="262"/>
            <ac:picMk id="71" creationId="{DEB2E8C4-C3E7-4048-A43D-9859510CFA98}"/>
          </ac:picMkLst>
        </pc:picChg>
        <pc:picChg chg="add del">
          <ac:chgData name="Senior Pastor" userId="4ae8e2e6-3752-4daa-9e55-3f6ebcaf242a" providerId="ADAL" clId="{407AEFFF-2DCF-4152-BAFC-B29E60C2EB15}" dt="2022-01-26T16:17:59.656" v="690" actId="26606"/>
          <ac:picMkLst>
            <pc:docMk/>
            <pc:sldMk cId="1287525776" sldId="262"/>
            <ac:picMk id="100" creationId="{DEB2E8C4-C3E7-4048-A43D-9859510CFA98}"/>
          </ac:picMkLst>
        </pc:picChg>
        <pc:picChg chg="add mod">
          <ac:chgData name="Senior Pastor" userId="4ae8e2e6-3752-4daa-9e55-3f6ebcaf242a" providerId="ADAL" clId="{407AEFFF-2DCF-4152-BAFC-B29E60C2EB15}" dt="2022-01-26T16:18:16.001" v="695" actId="26606"/>
          <ac:picMkLst>
            <pc:docMk/>
            <pc:sldMk cId="1287525776" sldId="262"/>
            <ac:picMk id="6146" creationId="{0F0337CB-B1F3-4172-A29C-04A4633D61E3}"/>
          </ac:picMkLst>
        </pc:picChg>
        <pc:picChg chg="add del">
          <ac:chgData name="Senior Pastor" userId="4ae8e2e6-3752-4daa-9e55-3f6ebcaf242a" providerId="ADAL" clId="{407AEFFF-2DCF-4152-BAFC-B29E60C2EB15}" dt="2022-01-26T16:16:07.310" v="675" actId="26606"/>
          <ac:picMkLst>
            <pc:docMk/>
            <pc:sldMk cId="1287525776" sldId="262"/>
            <ac:picMk id="6148" creationId="{DEB2E8C4-C3E7-4048-A43D-9859510CFA98}"/>
          </ac:picMkLst>
        </pc:picChg>
        <pc:picChg chg="add del">
          <ac:chgData name="Senior Pastor" userId="4ae8e2e6-3752-4daa-9e55-3f6ebcaf242a" providerId="ADAL" clId="{407AEFFF-2DCF-4152-BAFC-B29E60C2EB15}" dt="2022-01-26T16:16:11.105" v="677" actId="26606"/>
          <ac:picMkLst>
            <pc:docMk/>
            <pc:sldMk cId="1287525776" sldId="262"/>
            <ac:picMk id="6153" creationId="{DEB2E8C4-C3E7-4048-A43D-9859510CFA98}"/>
          </ac:picMkLst>
        </pc:picChg>
        <pc:picChg chg="add del">
          <ac:chgData name="Senior Pastor" userId="4ae8e2e6-3752-4daa-9e55-3f6ebcaf242a" providerId="ADAL" clId="{407AEFFF-2DCF-4152-BAFC-B29E60C2EB15}" dt="2022-01-26T16:16:25.244" v="680" actId="26606"/>
          <ac:picMkLst>
            <pc:docMk/>
            <pc:sldMk cId="1287525776" sldId="262"/>
            <ac:picMk id="6158" creationId="{DEB2E8C4-C3E7-4048-A43D-9859510CFA98}"/>
          </ac:picMkLst>
        </pc:picChg>
        <pc:picChg chg="add del">
          <ac:chgData name="Senior Pastor" userId="4ae8e2e6-3752-4daa-9e55-3f6ebcaf242a" providerId="ADAL" clId="{407AEFFF-2DCF-4152-BAFC-B29E60C2EB15}" dt="2022-01-26T16:16:30.847" v="682" actId="26606"/>
          <ac:picMkLst>
            <pc:docMk/>
            <pc:sldMk cId="1287525776" sldId="262"/>
            <ac:picMk id="6165" creationId="{DEB2E8C4-C3E7-4048-A43D-9859510CFA98}"/>
          </ac:picMkLst>
        </pc:picChg>
        <pc:picChg chg="add del">
          <ac:chgData name="Senior Pastor" userId="4ae8e2e6-3752-4daa-9e55-3f6ebcaf242a" providerId="ADAL" clId="{407AEFFF-2DCF-4152-BAFC-B29E60C2EB15}" dt="2022-01-26T16:18:16.001" v="695" actId="26606"/>
          <ac:picMkLst>
            <pc:docMk/>
            <pc:sldMk cId="1287525776" sldId="262"/>
            <ac:picMk id="6171" creationId="{DEB2E8C4-C3E7-4048-A43D-9859510CFA98}"/>
          </ac:picMkLst>
        </pc:picChg>
        <pc:picChg chg="add del">
          <ac:chgData name="Senior Pastor" userId="4ae8e2e6-3752-4daa-9e55-3f6ebcaf242a" providerId="ADAL" clId="{407AEFFF-2DCF-4152-BAFC-B29E60C2EB15}" dt="2022-01-26T16:18:12.060" v="692" actId="26606"/>
          <ac:picMkLst>
            <pc:docMk/>
            <pc:sldMk cId="1287525776" sldId="262"/>
            <ac:picMk id="6177" creationId="{DEB2E8C4-C3E7-4048-A43D-9859510CFA98}"/>
          </ac:picMkLst>
        </pc:picChg>
        <pc:picChg chg="add del">
          <ac:chgData name="Senior Pastor" userId="4ae8e2e6-3752-4daa-9e55-3f6ebcaf242a" providerId="ADAL" clId="{407AEFFF-2DCF-4152-BAFC-B29E60C2EB15}" dt="2022-01-26T16:18:15.986" v="694" actId="26606"/>
          <ac:picMkLst>
            <pc:docMk/>
            <pc:sldMk cId="1287525776" sldId="262"/>
            <ac:picMk id="6183" creationId="{DEB2E8C4-C3E7-4048-A43D-9859510CFA98}"/>
          </ac:picMkLst>
        </pc:picChg>
        <pc:picChg chg="add">
          <ac:chgData name="Senior Pastor" userId="4ae8e2e6-3752-4daa-9e55-3f6ebcaf242a" providerId="ADAL" clId="{407AEFFF-2DCF-4152-BAFC-B29E60C2EB15}" dt="2022-01-26T16:18:16.001" v="695" actId="26606"/>
          <ac:picMkLst>
            <pc:docMk/>
            <pc:sldMk cId="1287525776" sldId="262"/>
            <ac:picMk id="6189" creationId="{DEB2E8C4-C3E7-4048-A43D-9859510CFA98}"/>
          </ac:picMkLst>
        </pc:picChg>
        <pc:inkChg chg="add del">
          <ac:chgData name="Senior Pastor" userId="4ae8e2e6-3752-4daa-9e55-3f6ebcaf242a" providerId="ADAL" clId="{407AEFFF-2DCF-4152-BAFC-B29E60C2EB15}" dt="2022-01-26T16:16:02.966" v="673" actId="26606"/>
          <ac:inkMkLst>
            <pc:docMk/>
            <pc:sldMk cId="1287525776" sldId="262"/>
            <ac:inkMk id="73" creationId="{24D29CCB-7956-4E3E-8880-304085F04BF4}"/>
          </ac:inkMkLst>
        </pc:inkChg>
        <pc:inkChg chg="add del">
          <ac:chgData name="Senior Pastor" userId="4ae8e2e6-3752-4daa-9e55-3f6ebcaf242a" providerId="ADAL" clId="{407AEFFF-2DCF-4152-BAFC-B29E60C2EB15}" dt="2022-01-26T16:17:59.656" v="690" actId="26606"/>
          <ac:inkMkLst>
            <pc:docMk/>
            <pc:sldMk cId="1287525776" sldId="262"/>
            <ac:inkMk id="102" creationId="{24D29CCB-7956-4E3E-8880-304085F04BF4}"/>
          </ac:inkMkLst>
        </pc:inkChg>
        <pc:inkChg chg="add del">
          <ac:chgData name="Senior Pastor" userId="4ae8e2e6-3752-4daa-9e55-3f6ebcaf242a" providerId="ADAL" clId="{407AEFFF-2DCF-4152-BAFC-B29E60C2EB15}" dt="2022-01-26T16:16:07.310" v="675" actId="26606"/>
          <ac:inkMkLst>
            <pc:docMk/>
            <pc:sldMk cId="1287525776" sldId="262"/>
            <ac:inkMk id="6149" creationId="{24D29CCB-7956-4E3E-8880-304085F04BF4}"/>
          </ac:inkMkLst>
        </pc:inkChg>
        <pc:inkChg chg="add del">
          <ac:chgData name="Senior Pastor" userId="4ae8e2e6-3752-4daa-9e55-3f6ebcaf242a" providerId="ADAL" clId="{407AEFFF-2DCF-4152-BAFC-B29E60C2EB15}" dt="2022-01-26T16:16:11.105" v="677" actId="26606"/>
          <ac:inkMkLst>
            <pc:docMk/>
            <pc:sldMk cId="1287525776" sldId="262"/>
            <ac:inkMk id="6154" creationId="{24D29CCB-7956-4E3E-8880-304085F04BF4}"/>
          </ac:inkMkLst>
        </pc:inkChg>
        <pc:inkChg chg="add del">
          <ac:chgData name="Senior Pastor" userId="4ae8e2e6-3752-4daa-9e55-3f6ebcaf242a" providerId="ADAL" clId="{407AEFFF-2DCF-4152-BAFC-B29E60C2EB15}" dt="2022-01-26T16:16:25.244" v="680" actId="26606"/>
          <ac:inkMkLst>
            <pc:docMk/>
            <pc:sldMk cId="1287525776" sldId="262"/>
            <ac:inkMk id="6159" creationId="{24D29CCB-7956-4E3E-8880-304085F04BF4}"/>
          </ac:inkMkLst>
        </pc:inkChg>
        <pc:inkChg chg="add del">
          <ac:chgData name="Senior Pastor" userId="4ae8e2e6-3752-4daa-9e55-3f6ebcaf242a" providerId="ADAL" clId="{407AEFFF-2DCF-4152-BAFC-B29E60C2EB15}" dt="2022-01-26T16:16:30.847" v="682" actId="26606"/>
          <ac:inkMkLst>
            <pc:docMk/>
            <pc:sldMk cId="1287525776" sldId="262"/>
            <ac:inkMk id="6166" creationId="{24D29CCB-7956-4E3E-8880-304085F04BF4}"/>
          </ac:inkMkLst>
        </pc:inkChg>
        <pc:inkChg chg="add del">
          <ac:chgData name="Senior Pastor" userId="4ae8e2e6-3752-4daa-9e55-3f6ebcaf242a" providerId="ADAL" clId="{407AEFFF-2DCF-4152-BAFC-B29E60C2EB15}" dt="2022-01-26T16:18:16.001" v="695" actId="26606"/>
          <ac:inkMkLst>
            <pc:docMk/>
            <pc:sldMk cId="1287525776" sldId="262"/>
            <ac:inkMk id="6172" creationId="{24D29CCB-7956-4E3E-8880-304085F04BF4}"/>
          </ac:inkMkLst>
        </pc:inkChg>
        <pc:inkChg chg="add del">
          <ac:chgData name="Senior Pastor" userId="4ae8e2e6-3752-4daa-9e55-3f6ebcaf242a" providerId="ADAL" clId="{407AEFFF-2DCF-4152-BAFC-B29E60C2EB15}" dt="2022-01-26T16:18:12.060" v="692" actId="26606"/>
          <ac:inkMkLst>
            <pc:docMk/>
            <pc:sldMk cId="1287525776" sldId="262"/>
            <ac:inkMk id="6178" creationId="{24D29CCB-7956-4E3E-8880-304085F04BF4}"/>
          </ac:inkMkLst>
        </pc:inkChg>
        <pc:inkChg chg="add del">
          <ac:chgData name="Senior Pastor" userId="4ae8e2e6-3752-4daa-9e55-3f6ebcaf242a" providerId="ADAL" clId="{407AEFFF-2DCF-4152-BAFC-B29E60C2EB15}" dt="2022-01-26T16:18:15.986" v="694" actId="26606"/>
          <ac:inkMkLst>
            <pc:docMk/>
            <pc:sldMk cId="1287525776" sldId="262"/>
            <ac:inkMk id="6184" creationId="{24D29CCB-7956-4E3E-8880-304085F04BF4}"/>
          </ac:inkMkLst>
        </pc:inkChg>
        <pc:inkChg chg="add">
          <ac:chgData name="Senior Pastor" userId="4ae8e2e6-3752-4daa-9e55-3f6ebcaf242a" providerId="ADAL" clId="{407AEFFF-2DCF-4152-BAFC-B29E60C2EB15}" dt="2022-01-26T16:18:16.001" v="695" actId="26606"/>
          <ac:inkMkLst>
            <pc:docMk/>
            <pc:sldMk cId="1287525776" sldId="262"/>
            <ac:inkMk id="6190" creationId="{24D29CCB-7956-4E3E-8880-304085F04BF4}"/>
          </ac:inkMkLst>
        </pc:inkChg>
      </pc:sldChg>
      <pc:sldChg chg="addSp delSp modSp new mod setBg">
        <pc:chgData name="Senior Pastor" userId="4ae8e2e6-3752-4daa-9e55-3f6ebcaf242a" providerId="ADAL" clId="{407AEFFF-2DCF-4152-BAFC-B29E60C2EB15}" dt="2022-01-26T16:33:41.774" v="749" actId="14100"/>
        <pc:sldMkLst>
          <pc:docMk/>
          <pc:sldMk cId="2580743283" sldId="263"/>
        </pc:sldMkLst>
        <pc:spChg chg="mod">
          <ac:chgData name="Senior Pastor" userId="4ae8e2e6-3752-4daa-9e55-3f6ebcaf242a" providerId="ADAL" clId="{407AEFFF-2DCF-4152-BAFC-B29E60C2EB15}" dt="2022-01-26T16:33:14.553" v="745" actId="26606"/>
          <ac:spMkLst>
            <pc:docMk/>
            <pc:sldMk cId="2580743283" sldId="263"/>
            <ac:spMk id="2" creationId="{B67AA820-9BF4-43FF-BA82-3EB6BFA53B19}"/>
          </ac:spMkLst>
        </pc:spChg>
        <pc:spChg chg="mod">
          <ac:chgData name="Senior Pastor" userId="4ae8e2e6-3752-4daa-9e55-3f6ebcaf242a" providerId="ADAL" clId="{407AEFFF-2DCF-4152-BAFC-B29E60C2EB15}" dt="2022-01-26T16:33:14.553" v="745" actId="26606"/>
          <ac:spMkLst>
            <pc:docMk/>
            <pc:sldMk cId="2580743283" sldId="263"/>
            <ac:spMk id="3" creationId="{E4E9975C-E491-4693-BCF8-7D7E35A3547C}"/>
          </ac:spMkLst>
        </pc:spChg>
        <pc:spChg chg="del">
          <ac:chgData name="Senior Pastor" userId="4ae8e2e6-3752-4daa-9e55-3f6ebcaf242a" providerId="ADAL" clId="{407AEFFF-2DCF-4152-BAFC-B29E60C2EB15}" dt="2022-01-26T16:32:35.334" v="738"/>
          <ac:spMkLst>
            <pc:docMk/>
            <pc:sldMk cId="2580743283" sldId="263"/>
            <ac:spMk id="4" creationId="{899E97D9-D9E7-46F2-AC74-0F07AE52F817}"/>
          </ac:spMkLst>
        </pc:spChg>
        <pc:spChg chg="add del">
          <ac:chgData name="Senior Pastor" userId="4ae8e2e6-3752-4daa-9e55-3f6ebcaf242a" providerId="ADAL" clId="{407AEFFF-2DCF-4152-BAFC-B29E60C2EB15}" dt="2022-01-26T16:33:01.094" v="740" actId="26606"/>
          <ac:spMkLst>
            <pc:docMk/>
            <pc:sldMk cId="2580743283" sldId="263"/>
            <ac:spMk id="75" creationId="{7FF47CB7-972F-479F-A36D-9E72D26EC8DA}"/>
          </ac:spMkLst>
        </pc:spChg>
        <pc:spChg chg="add del">
          <ac:chgData name="Senior Pastor" userId="4ae8e2e6-3752-4daa-9e55-3f6ebcaf242a" providerId="ADAL" clId="{407AEFFF-2DCF-4152-BAFC-B29E60C2EB15}" dt="2022-01-26T16:33:01.094" v="740" actId="26606"/>
          <ac:spMkLst>
            <pc:docMk/>
            <pc:sldMk cId="2580743283" sldId="263"/>
            <ac:spMk id="77" creationId="{0D153B68-5844-490D-8E67-F616D6D721CA}"/>
          </ac:spMkLst>
        </pc:spChg>
        <pc:spChg chg="add del">
          <ac:chgData name="Senior Pastor" userId="4ae8e2e6-3752-4daa-9e55-3f6ebcaf242a" providerId="ADAL" clId="{407AEFFF-2DCF-4152-BAFC-B29E60C2EB15}" dt="2022-01-26T16:33:01.094" v="740" actId="26606"/>
          <ac:spMkLst>
            <pc:docMk/>
            <pc:sldMk cId="2580743283" sldId="263"/>
            <ac:spMk id="79" creationId="{C64E267B-3F5A-4357-9E7F-C5FBE5D3B1E0}"/>
          </ac:spMkLst>
        </pc:spChg>
        <pc:spChg chg="add del">
          <ac:chgData name="Senior Pastor" userId="4ae8e2e6-3752-4daa-9e55-3f6ebcaf242a" providerId="ADAL" clId="{407AEFFF-2DCF-4152-BAFC-B29E60C2EB15}" dt="2022-01-26T16:33:14.522" v="744" actId="26606"/>
          <ac:spMkLst>
            <pc:docMk/>
            <pc:sldMk cId="2580743283" sldId="263"/>
            <ac:spMk id="81" creationId="{6BFFEA99-E831-4C3B-8D16-0EA4AB33FFCA}"/>
          </ac:spMkLst>
        </pc:spChg>
        <pc:spChg chg="add del">
          <ac:chgData name="Senior Pastor" userId="4ae8e2e6-3752-4daa-9e55-3f6ebcaf242a" providerId="ADAL" clId="{407AEFFF-2DCF-4152-BAFC-B29E60C2EB15}" dt="2022-01-26T16:33:09.954" v="742" actId="26606"/>
          <ac:spMkLst>
            <pc:docMk/>
            <pc:sldMk cId="2580743283" sldId="263"/>
            <ac:spMk id="7174" creationId="{FCE8BBC4-555B-4EEA-8B5C-5B44656F9D73}"/>
          </ac:spMkLst>
        </pc:spChg>
        <pc:spChg chg="add del">
          <ac:chgData name="Senior Pastor" userId="4ae8e2e6-3752-4daa-9e55-3f6ebcaf242a" providerId="ADAL" clId="{407AEFFF-2DCF-4152-BAFC-B29E60C2EB15}" dt="2022-01-26T16:33:09.954" v="742" actId="26606"/>
          <ac:spMkLst>
            <pc:docMk/>
            <pc:sldMk cId="2580743283" sldId="263"/>
            <ac:spMk id="7175" creationId="{44704DC3-DE99-4AC8-9945-00EF66EBB0A3}"/>
          </ac:spMkLst>
        </pc:spChg>
        <pc:spChg chg="add del">
          <ac:chgData name="Senior Pastor" userId="4ae8e2e6-3752-4daa-9e55-3f6ebcaf242a" providerId="ADAL" clId="{407AEFFF-2DCF-4152-BAFC-B29E60C2EB15}" dt="2022-01-26T16:33:14.522" v="744" actId="26606"/>
          <ac:spMkLst>
            <pc:docMk/>
            <pc:sldMk cId="2580743283" sldId="263"/>
            <ac:spMk id="7179" creationId="{9CBA58E7-9A9C-4C81-A025-88F5595B1AA5}"/>
          </ac:spMkLst>
        </pc:spChg>
        <pc:spChg chg="add del">
          <ac:chgData name="Senior Pastor" userId="4ae8e2e6-3752-4daa-9e55-3f6ebcaf242a" providerId="ADAL" clId="{407AEFFF-2DCF-4152-BAFC-B29E60C2EB15}" dt="2022-01-26T16:33:14.522" v="744" actId="26606"/>
          <ac:spMkLst>
            <pc:docMk/>
            <pc:sldMk cId="2580743283" sldId="263"/>
            <ac:spMk id="7180" creationId="{BAD1FD00-072F-41B1-A5C3-D9E51FFF2F03}"/>
          </ac:spMkLst>
        </pc:spChg>
        <pc:spChg chg="add del">
          <ac:chgData name="Senior Pastor" userId="4ae8e2e6-3752-4daa-9e55-3f6ebcaf242a" providerId="ADAL" clId="{407AEFFF-2DCF-4152-BAFC-B29E60C2EB15}" dt="2022-01-26T16:33:14.522" v="744" actId="26606"/>
          <ac:spMkLst>
            <pc:docMk/>
            <pc:sldMk cId="2580743283" sldId="263"/>
            <ac:spMk id="7181" creationId="{3B9FD11D-7561-43C8-BE54-00D7DCF0E211}"/>
          </ac:spMkLst>
        </pc:spChg>
        <pc:spChg chg="add">
          <ac:chgData name="Senior Pastor" userId="4ae8e2e6-3752-4daa-9e55-3f6ebcaf242a" providerId="ADAL" clId="{407AEFFF-2DCF-4152-BAFC-B29E60C2EB15}" dt="2022-01-26T16:33:14.553" v="745" actId="26606"/>
          <ac:spMkLst>
            <pc:docMk/>
            <pc:sldMk cId="2580743283" sldId="263"/>
            <ac:spMk id="7185" creationId="{7FF47CB7-972F-479F-A36D-9E72D26EC8DA}"/>
          </ac:spMkLst>
        </pc:spChg>
        <pc:spChg chg="add">
          <ac:chgData name="Senior Pastor" userId="4ae8e2e6-3752-4daa-9e55-3f6ebcaf242a" providerId="ADAL" clId="{407AEFFF-2DCF-4152-BAFC-B29E60C2EB15}" dt="2022-01-26T16:33:14.553" v="745" actId="26606"/>
          <ac:spMkLst>
            <pc:docMk/>
            <pc:sldMk cId="2580743283" sldId="263"/>
            <ac:spMk id="7186" creationId="{0D153B68-5844-490D-8E67-F616D6D721CA}"/>
          </ac:spMkLst>
        </pc:spChg>
        <pc:spChg chg="add">
          <ac:chgData name="Senior Pastor" userId="4ae8e2e6-3752-4daa-9e55-3f6ebcaf242a" providerId="ADAL" clId="{407AEFFF-2DCF-4152-BAFC-B29E60C2EB15}" dt="2022-01-26T16:33:14.553" v="745" actId="26606"/>
          <ac:spMkLst>
            <pc:docMk/>
            <pc:sldMk cId="2580743283" sldId="263"/>
            <ac:spMk id="7187" creationId="{C64E267B-3F5A-4357-9E7F-C5FBE5D3B1E0}"/>
          </ac:spMkLst>
        </pc:spChg>
        <pc:picChg chg="add del">
          <ac:chgData name="Senior Pastor" userId="4ae8e2e6-3752-4daa-9e55-3f6ebcaf242a" providerId="ADAL" clId="{407AEFFF-2DCF-4152-BAFC-B29E60C2EB15}" dt="2022-01-26T16:33:01.094" v="740" actId="26606"/>
          <ac:picMkLst>
            <pc:docMk/>
            <pc:sldMk cId="2580743283" sldId="263"/>
            <ac:picMk id="71" creationId="{DEB2E8C4-C3E7-4048-A43D-9859510CFA98}"/>
          </ac:picMkLst>
        </pc:picChg>
        <pc:picChg chg="add mod">
          <ac:chgData name="Senior Pastor" userId="4ae8e2e6-3752-4daa-9e55-3f6ebcaf242a" providerId="ADAL" clId="{407AEFFF-2DCF-4152-BAFC-B29E60C2EB15}" dt="2022-01-26T16:33:41.774" v="749" actId="14100"/>
          <ac:picMkLst>
            <pc:docMk/>
            <pc:sldMk cId="2580743283" sldId="263"/>
            <ac:picMk id="7170" creationId="{497EF63D-9A95-4403-A696-50A4FE719A96}"/>
          </ac:picMkLst>
        </pc:picChg>
        <pc:picChg chg="add del">
          <ac:chgData name="Senior Pastor" userId="4ae8e2e6-3752-4daa-9e55-3f6ebcaf242a" providerId="ADAL" clId="{407AEFFF-2DCF-4152-BAFC-B29E60C2EB15}" dt="2022-01-26T16:33:09.954" v="742" actId="26606"/>
          <ac:picMkLst>
            <pc:docMk/>
            <pc:sldMk cId="2580743283" sldId="263"/>
            <ac:picMk id="7172" creationId="{DEB2E8C4-C3E7-4048-A43D-9859510CFA98}"/>
          </ac:picMkLst>
        </pc:picChg>
        <pc:picChg chg="add del">
          <ac:chgData name="Senior Pastor" userId="4ae8e2e6-3752-4daa-9e55-3f6ebcaf242a" providerId="ADAL" clId="{407AEFFF-2DCF-4152-BAFC-B29E60C2EB15}" dt="2022-01-26T16:33:14.522" v="744" actId="26606"/>
          <ac:picMkLst>
            <pc:docMk/>
            <pc:sldMk cId="2580743283" sldId="263"/>
            <ac:picMk id="7177" creationId="{DEB2E8C4-C3E7-4048-A43D-9859510CFA98}"/>
          </ac:picMkLst>
        </pc:picChg>
        <pc:picChg chg="add">
          <ac:chgData name="Senior Pastor" userId="4ae8e2e6-3752-4daa-9e55-3f6ebcaf242a" providerId="ADAL" clId="{407AEFFF-2DCF-4152-BAFC-B29E60C2EB15}" dt="2022-01-26T16:33:14.553" v="745" actId="26606"/>
          <ac:picMkLst>
            <pc:docMk/>
            <pc:sldMk cId="2580743283" sldId="263"/>
            <ac:picMk id="7183" creationId="{DEB2E8C4-C3E7-4048-A43D-9859510CFA98}"/>
          </ac:picMkLst>
        </pc:picChg>
        <pc:inkChg chg="add del">
          <ac:chgData name="Senior Pastor" userId="4ae8e2e6-3752-4daa-9e55-3f6ebcaf242a" providerId="ADAL" clId="{407AEFFF-2DCF-4152-BAFC-B29E60C2EB15}" dt="2022-01-26T16:33:01.094" v="740" actId="26606"/>
          <ac:inkMkLst>
            <pc:docMk/>
            <pc:sldMk cId="2580743283" sldId="263"/>
            <ac:inkMk id="73" creationId="{24D29CCB-7956-4E3E-8880-304085F04BF4}"/>
          </ac:inkMkLst>
        </pc:inkChg>
        <pc:inkChg chg="add del">
          <ac:chgData name="Senior Pastor" userId="4ae8e2e6-3752-4daa-9e55-3f6ebcaf242a" providerId="ADAL" clId="{407AEFFF-2DCF-4152-BAFC-B29E60C2EB15}" dt="2022-01-26T16:33:09.954" v="742" actId="26606"/>
          <ac:inkMkLst>
            <pc:docMk/>
            <pc:sldMk cId="2580743283" sldId="263"/>
            <ac:inkMk id="7173" creationId="{24D29CCB-7956-4E3E-8880-304085F04BF4}"/>
          </ac:inkMkLst>
        </pc:inkChg>
        <pc:inkChg chg="add del">
          <ac:chgData name="Senior Pastor" userId="4ae8e2e6-3752-4daa-9e55-3f6ebcaf242a" providerId="ADAL" clId="{407AEFFF-2DCF-4152-BAFC-B29E60C2EB15}" dt="2022-01-26T16:33:14.522" v="744" actId="26606"/>
          <ac:inkMkLst>
            <pc:docMk/>
            <pc:sldMk cId="2580743283" sldId="263"/>
            <ac:inkMk id="7178" creationId="{24D29CCB-7956-4E3E-8880-304085F04BF4}"/>
          </ac:inkMkLst>
        </pc:inkChg>
        <pc:inkChg chg="add">
          <ac:chgData name="Senior Pastor" userId="4ae8e2e6-3752-4daa-9e55-3f6ebcaf242a" providerId="ADAL" clId="{407AEFFF-2DCF-4152-BAFC-B29E60C2EB15}" dt="2022-01-26T16:33:14.553" v="745" actId="26606"/>
          <ac:inkMkLst>
            <pc:docMk/>
            <pc:sldMk cId="2580743283" sldId="263"/>
            <ac:inkMk id="7184" creationId="{24D29CCB-7956-4E3E-8880-304085F04BF4}"/>
          </ac:inkMkLst>
        </pc:inkChg>
      </pc:sldChg>
      <pc:sldChg chg="addSp delSp modSp new mod setBg">
        <pc:chgData name="Senior Pastor" userId="4ae8e2e6-3752-4daa-9e55-3f6ebcaf242a" providerId="ADAL" clId="{407AEFFF-2DCF-4152-BAFC-B29E60C2EB15}" dt="2022-01-26T16:43:09.322" v="795" actId="13926"/>
        <pc:sldMkLst>
          <pc:docMk/>
          <pc:sldMk cId="492940249" sldId="264"/>
        </pc:sldMkLst>
        <pc:spChg chg="mod">
          <ac:chgData name="Senior Pastor" userId="4ae8e2e6-3752-4daa-9e55-3f6ebcaf242a" providerId="ADAL" clId="{407AEFFF-2DCF-4152-BAFC-B29E60C2EB15}" dt="2022-01-26T16:42:30.350" v="793" actId="26606"/>
          <ac:spMkLst>
            <pc:docMk/>
            <pc:sldMk cId="492940249" sldId="264"/>
            <ac:spMk id="2" creationId="{799685F0-FF1B-4429-9A97-F419C25A98D6}"/>
          </ac:spMkLst>
        </pc:spChg>
        <pc:spChg chg="mod">
          <ac:chgData name="Senior Pastor" userId="4ae8e2e6-3752-4daa-9e55-3f6ebcaf242a" providerId="ADAL" clId="{407AEFFF-2DCF-4152-BAFC-B29E60C2EB15}" dt="2022-01-26T16:43:09.322" v="795" actId="13926"/>
          <ac:spMkLst>
            <pc:docMk/>
            <pc:sldMk cId="492940249" sldId="264"/>
            <ac:spMk id="3" creationId="{13666C62-6696-4402-B03D-CE50E350B656}"/>
          </ac:spMkLst>
        </pc:spChg>
        <pc:spChg chg="del">
          <ac:chgData name="Senior Pastor" userId="4ae8e2e6-3752-4daa-9e55-3f6ebcaf242a" providerId="ADAL" clId="{407AEFFF-2DCF-4152-BAFC-B29E60C2EB15}" dt="2022-01-26T16:42:26.576" v="792"/>
          <ac:spMkLst>
            <pc:docMk/>
            <pc:sldMk cId="492940249" sldId="264"/>
            <ac:spMk id="4" creationId="{A991FCC5-EBA1-4930-B91C-6575368C2812}"/>
          </ac:spMkLst>
        </pc:spChg>
        <pc:spChg chg="add">
          <ac:chgData name="Senior Pastor" userId="4ae8e2e6-3752-4daa-9e55-3f6ebcaf242a" providerId="ADAL" clId="{407AEFFF-2DCF-4152-BAFC-B29E60C2EB15}" dt="2022-01-26T16:42:30.350" v="793" actId="26606"/>
          <ac:spMkLst>
            <pc:docMk/>
            <pc:sldMk cId="492940249" sldId="264"/>
            <ac:spMk id="75" creationId="{23E547B5-89CF-4EC0-96DE-25771AED0799}"/>
          </ac:spMkLst>
        </pc:spChg>
        <pc:spChg chg="add">
          <ac:chgData name="Senior Pastor" userId="4ae8e2e6-3752-4daa-9e55-3f6ebcaf242a" providerId="ADAL" clId="{407AEFFF-2DCF-4152-BAFC-B29E60C2EB15}" dt="2022-01-26T16:42:30.350" v="793" actId="26606"/>
          <ac:spMkLst>
            <pc:docMk/>
            <pc:sldMk cId="492940249" sldId="264"/>
            <ac:spMk id="77" creationId="{B3437C99-FC8E-4311-B48A-F0C4C329B154}"/>
          </ac:spMkLst>
        </pc:spChg>
        <pc:picChg chg="add">
          <ac:chgData name="Senior Pastor" userId="4ae8e2e6-3752-4daa-9e55-3f6ebcaf242a" providerId="ADAL" clId="{407AEFFF-2DCF-4152-BAFC-B29E60C2EB15}" dt="2022-01-26T16:42:30.350" v="793" actId="26606"/>
          <ac:picMkLst>
            <pc:docMk/>
            <pc:sldMk cId="492940249" sldId="264"/>
            <ac:picMk id="71" creationId="{DEB2E8C4-C3E7-4048-A43D-9859510CFA98}"/>
          </ac:picMkLst>
        </pc:picChg>
        <pc:picChg chg="add mod">
          <ac:chgData name="Senior Pastor" userId="4ae8e2e6-3752-4daa-9e55-3f6ebcaf242a" providerId="ADAL" clId="{407AEFFF-2DCF-4152-BAFC-B29E60C2EB15}" dt="2022-01-26T16:42:30.350" v="793" actId="26606"/>
          <ac:picMkLst>
            <pc:docMk/>
            <pc:sldMk cId="492940249" sldId="264"/>
            <ac:picMk id="8194" creationId="{C05CF36A-4CAF-4A65-A152-1F8C3BD10E29}"/>
          </ac:picMkLst>
        </pc:picChg>
        <pc:inkChg chg="add">
          <ac:chgData name="Senior Pastor" userId="4ae8e2e6-3752-4daa-9e55-3f6ebcaf242a" providerId="ADAL" clId="{407AEFFF-2DCF-4152-BAFC-B29E60C2EB15}" dt="2022-01-26T16:42:30.350" v="793" actId="26606"/>
          <ac:inkMkLst>
            <pc:docMk/>
            <pc:sldMk cId="492940249" sldId="264"/>
            <ac:inkMk id="73" creationId="{24D29CCB-7956-4E3E-8880-304085F04BF4}"/>
          </ac:inkMkLst>
        </pc:inkChg>
      </pc:sldChg>
      <pc:sldChg chg="addSp delSp modSp new mod setBg">
        <pc:chgData name="Senior Pastor" userId="4ae8e2e6-3752-4daa-9e55-3f6ebcaf242a" providerId="ADAL" clId="{407AEFFF-2DCF-4152-BAFC-B29E60C2EB15}" dt="2022-01-26T17:10:54.226" v="959" actId="26606"/>
        <pc:sldMkLst>
          <pc:docMk/>
          <pc:sldMk cId="1621476399" sldId="265"/>
        </pc:sldMkLst>
        <pc:spChg chg="mod">
          <ac:chgData name="Senior Pastor" userId="4ae8e2e6-3752-4daa-9e55-3f6ebcaf242a" providerId="ADAL" clId="{407AEFFF-2DCF-4152-BAFC-B29E60C2EB15}" dt="2022-01-26T17:10:54.226" v="959" actId="26606"/>
          <ac:spMkLst>
            <pc:docMk/>
            <pc:sldMk cId="1621476399" sldId="265"/>
            <ac:spMk id="2" creationId="{A9568649-5227-4F1A-81F3-3F3AD4EC55C8}"/>
          </ac:spMkLst>
        </pc:spChg>
        <pc:spChg chg="mod ord">
          <ac:chgData name="Senior Pastor" userId="4ae8e2e6-3752-4daa-9e55-3f6ebcaf242a" providerId="ADAL" clId="{407AEFFF-2DCF-4152-BAFC-B29E60C2EB15}" dt="2022-01-26T17:10:54.226" v="959" actId="26606"/>
          <ac:spMkLst>
            <pc:docMk/>
            <pc:sldMk cId="1621476399" sldId="265"/>
            <ac:spMk id="3" creationId="{F379B12C-6B74-49EA-8E2A-544706B05CE8}"/>
          </ac:spMkLst>
        </pc:spChg>
        <pc:spChg chg="del">
          <ac:chgData name="Senior Pastor" userId="4ae8e2e6-3752-4daa-9e55-3f6ebcaf242a" providerId="ADAL" clId="{407AEFFF-2DCF-4152-BAFC-B29E60C2EB15}" dt="2022-01-26T17:08:04.202" v="953"/>
          <ac:spMkLst>
            <pc:docMk/>
            <pc:sldMk cId="1621476399" sldId="265"/>
            <ac:spMk id="4" creationId="{5C0DBD57-E015-468E-B12E-15272D78C603}"/>
          </ac:spMkLst>
        </pc:spChg>
        <pc:spChg chg="add del mod">
          <ac:chgData name="Senior Pastor" userId="4ae8e2e6-3752-4daa-9e55-3f6ebcaf242a" providerId="ADAL" clId="{407AEFFF-2DCF-4152-BAFC-B29E60C2EB15}" dt="2022-01-26T17:10:49.464" v="958"/>
          <ac:spMkLst>
            <pc:docMk/>
            <pc:sldMk cId="1621476399" sldId="265"/>
            <ac:spMk id="5" creationId="{2FA220D2-CB08-4874-B2A0-817AE9F048CD}"/>
          </ac:spMkLst>
        </pc:spChg>
        <pc:spChg chg="add del">
          <ac:chgData name="Senior Pastor" userId="4ae8e2e6-3752-4daa-9e55-3f6ebcaf242a" providerId="ADAL" clId="{407AEFFF-2DCF-4152-BAFC-B29E60C2EB15}" dt="2022-01-26T17:08:15.153" v="955" actId="26606"/>
          <ac:spMkLst>
            <pc:docMk/>
            <pc:sldMk cId="1621476399" sldId="265"/>
            <ac:spMk id="75" creationId="{1841F680-B18F-481A-8D6E-9FD77379E8BF}"/>
          </ac:spMkLst>
        </pc:spChg>
        <pc:spChg chg="add del">
          <ac:chgData name="Senior Pastor" userId="4ae8e2e6-3752-4daa-9e55-3f6ebcaf242a" providerId="ADAL" clId="{407AEFFF-2DCF-4152-BAFC-B29E60C2EB15}" dt="2022-01-26T17:08:15.153" v="955" actId="26606"/>
          <ac:spMkLst>
            <pc:docMk/>
            <pc:sldMk cId="1621476399" sldId="265"/>
            <ac:spMk id="77" creationId="{F74CA6A1-199E-4E0D-BF66-A552C7E598EA}"/>
          </ac:spMkLst>
        </pc:spChg>
        <pc:spChg chg="add del">
          <ac:chgData name="Senior Pastor" userId="4ae8e2e6-3752-4daa-9e55-3f6ebcaf242a" providerId="ADAL" clId="{407AEFFF-2DCF-4152-BAFC-B29E60C2EB15}" dt="2022-01-26T17:08:15.153" v="955" actId="26606"/>
          <ac:spMkLst>
            <pc:docMk/>
            <pc:sldMk cId="1621476399" sldId="265"/>
            <ac:spMk id="79" creationId="{CF93DC6C-1BFD-4414-BF23-471C8831CA04}"/>
          </ac:spMkLst>
        </pc:spChg>
        <pc:spChg chg="add del">
          <ac:chgData name="Senior Pastor" userId="4ae8e2e6-3752-4daa-9e55-3f6ebcaf242a" providerId="ADAL" clId="{407AEFFF-2DCF-4152-BAFC-B29E60C2EB15}" dt="2022-01-26T17:08:15.153" v="955" actId="26606"/>
          <ac:spMkLst>
            <pc:docMk/>
            <pc:sldMk cId="1621476399" sldId="265"/>
            <ac:spMk id="81" creationId="{96B5873C-FCDB-4D1E-80D6-01CF18832335}"/>
          </ac:spMkLst>
        </pc:spChg>
        <pc:spChg chg="add">
          <ac:chgData name="Senior Pastor" userId="4ae8e2e6-3752-4daa-9e55-3f6ebcaf242a" providerId="ADAL" clId="{407AEFFF-2DCF-4152-BAFC-B29E60C2EB15}" dt="2022-01-26T17:10:54.226" v="959" actId="26606"/>
          <ac:spMkLst>
            <pc:docMk/>
            <pc:sldMk cId="1621476399" sldId="265"/>
            <ac:spMk id="83" creationId="{DA653340-0C91-436D-8939-E9746D4B6034}"/>
          </ac:spMkLst>
        </pc:spChg>
        <pc:spChg chg="add">
          <ac:chgData name="Senior Pastor" userId="4ae8e2e6-3752-4daa-9e55-3f6ebcaf242a" providerId="ADAL" clId="{407AEFFF-2DCF-4152-BAFC-B29E60C2EB15}" dt="2022-01-26T17:10:54.226" v="959" actId="26606"/>
          <ac:spMkLst>
            <pc:docMk/>
            <pc:sldMk cId="1621476399" sldId="265"/>
            <ac:spMk id="85" creationId="{CF93DC6C-1BFD-4414-BF23-471C8831CA04}"/>
          </ac:spMkLst>
        </pc:spChg>
        <pc:spChg chg="add">
          <ac:chgData name="Senior Pastor" userId="4ae8e2e6-3752-4daa-9e55-3f6ebcaf242a" providerId="ADAL" clId="{407AEFFF-2DCF-4152-BAFC-B29E60C2EB15}" dt="2022-01-26T17:10:54.226" v="959" actId="26606"/>
          <ac:spMkLst>
            <pc:docMk/>
            <pc:sldMk cId="1621476399" sldId="265"/>
            <ac:spMk id="87" creationId="{8883AD5B-BA1D-4FA6-8AD8-955000251D79}"/>
          </ac:spMkLst>
        </pc:spChg>
        <pc:spChg chg="add del">
          <ac:chgData name="Senior Pastor" userId="4ae8e2e6-3752-4daa-9e55-3f6ebcaf242a" providerId="ADAL" clId="{407AEFFF-2DCF-4152-BAFC-B29E60C2EB15}" dt="2022-01-26T17:10:54.226" v="959" actId="26606"/>
          <ac:spMkLst>
            <pc:docMk/>
            <pc:sldMk cId="1621476399" sldId="265"/>
            <ac:spMk id="10246" creationId="{7FF47CB7-972F-479F-A36D-9E72D26EC8DA}"/>
          </ac:spMkLst>
        </pc:spChg>
        <pc:spChg chg="add del">
          <ac:chgData name="Senior Pastor" userId="4ae8e2e6-3752-4daa-9e55-3f6ebcaf242a" providerId="ADAL" clId="{407AEFFF-2DCF-4152-BAFC-B29E60C2EB15}" dt="2022-01-26T17:10:54.226" v="959" actId="26606"/>
          <ac:spMkLst>
            <pc:docMk/>
            <pc:sldMk cId="1621476399" sldId="265"/>
            <ac:spMk id="10247" creationId="{0D153B68-5844-490D-8E67-F616D6D721CA}"/>
          </ac:spMkLst>
        </pc:spChg>
        <pc:spChg chg="add del">
          <ac:chgData name="Senior Pastor" userId="4ae8e2e6-3752-4daa-9e55-3f6ebcaf242a" providerId="ADAL" clId="{407AEFFF-2DCF-4152-BAFC-B29E60C2EB15}" dt="2022-01-26T17:10:54.226" v="959" actId="26606"/>
          <ac:spMkLst>
            <pc:docMk/>
            <pc:sldMk cId="1621476399" sldId="265"/>
            <ac:spMk id="10248" creationId="{C64E267B-3F5A-4357-9E7F-C5FBE5D3B1E0}"/>
          </ac:spMkLst>
        </pc:spChg>
        <pc:spChg chg="add">
          <ac:chgData name="Senior Pastor" userId="4ae8e2e6-3752-4daa-9e55-3f6ebcaf242a" providerId="ADAL" clId="{407AEFFF-2DCF-4152-BAFC-B29E60C2EB15}" dt="2022-01-26T17:10:54.226" v="959" actId="26606"/>
          <ac:spMkLst>
            <pc:docMk/>
            <pc:sldMk cId="1621476399" sldId="265"/>
            <ac:spMk id="10252" creationId="{7A18B8F2-142B-4003-B90D-359297705BDF}"/>
          </ac:spMkLst>
        </pc:spChg>
        <pc:picChg chg="add mod">
          <ac:chgData name="Senior Pastor" userId="4ae8e2e6-3752-4daa-9e55-3f6ebcaf242a" providerId="ADAL" clId="{407AEFFF-2DCF-4152-BAFC-B29E60C2EB15}" dt="2022-01-26T17:10:54.226" v="959" actId="26606"/>
          <ac:picMkLst>
            <pc:docMk/>
            <pc:sldMk cId="1621476399" sldId="265"/>
            <ac:picMk id="6" creationId="{C51275F3-C018-4DAC-8A05-CEC68DB64E24}"/>
          </ac:picMkLst>
        </pc:picChg>
        <pc:picChg chg="add del">
          <ac:chgData name="Senior Pastor" userId="4ae8e2e6-3752-4daa-9e55-3f6ebcaf242a" providerId="ADAL" clId="{407AEFFF-2DCF-4152-BAFC-B29E60C2EB15}" dt="2022-01-26T17:08:15.153" v="955" actId="26606"/>
          <ac:picMkLst>
            <pc:docMk/>
            <pc:sldMk cId="1621476399" sldId="265"/>
            <ac:picMk id="71" creationId="{DEB2E8C4-C3E7-4048-A43D-9859510CFA98}"/>
          </ac:picMkLst>
        </pc:picChg>
        <pc:picChg chg="add del mod">
          <ac:chgData name="Senior Pastor" userId="4ae8e2e6-3752-4daa-9e55-3f6ebcaf242a" providerId="ADAL" clId="{407AEFFF-2DCF-4152-BAFC-B29E60C2EB15}" dt="2022-01-26T17:10:42.605" v="957" actId="478"/>
          <ac:picMkLst>
            <pc:docMk/>
            <pc:sldMk cId="1621476399" sldId="265"/>
            <ac:picMk id="10242" creationId="{B7A9B99E-3470-4D94-B2F0-E5A5F96A5CC6}"/>
          </ac:picMkLst>
        </pc:picChg>
        <pc:picChg chg="add del">
          <ac:chgData name="Senior Pastor" userId="4ae8e2e6-3752-4daa-9e55-3f6ebcaf242a" providerId="ADAL" clId="{407AEFFF-2DCF-4152-BAFC-B29E60C2EB15}" dt="2022-01-26T17:10:54.226" v="959" actId="26606"/>
          <ac:picMkLst>
            <pc:docMk/>
            <pc:sldMk cId="1621476399" sldId="265"/>
            <ac:picMk id="10244" creationId="{DEB2E8C4-C3E7-4048-A43D-9859510CFA98}"/>
          </ac:picMkLst>
        </pc:picChg>
        <pc:picChg chg="add">
          <ac:chgData name="Senior Pastor" userId="4ae8e2e6-3752-4daa-9e55-3f6ebcaf242a" providerId="ADAL" clId="{407AEFFF-2DCF-4152-BAFC-B29E60C2EB15}" dt="2022-01-26T17:10:54.226" v="959" actId="26606"/>
          <ac:picMkLst>
            <pc:docMk/>
            <pc:sldMk cId="1621476399" sldId="265"/>
            <ac:picMk id="10250" creationId="{DEB2E8C4-C3E7-4048-A43D-9859510CFA98}"/>
          </ac:picMkLst>
        </pc:picChg>
        <pc:inkChg chg="add del">
          <ac:chgData name="Senior Pastor" userId="4ae8e2e6-3752-4daa-9e55-3f6ebcaf242a" providerId="ADAL" clId="{407AEFFF-2DCF-4152-BAFC-B29E60C2EB15}" dt="2022-01-26T17:08:15.153" v="955" actId="26606"/>
          <ac:inkMkLst>
            <pc:docMk/>
            <pc:sldMk cId="1621476399" sldId="265"/>
            <ac:inkMk id="73" creationId="{24D29CCB-7956-4E3E-8880-304085F04BF4}"/>
          </ac:inkMkLst>
        </pc:inkChg>
        <pc:inkChg chg="add del">
          <ac:chgData name="Senior Pastor" userId="4ae8e2e6-3752-4daa-9e55-3f6ebcaf242a" providerId="ADAL" clId="{407AEFFF-2DCF-4152-BAFC-B29E60C2EB15}" dt="2022-01-26T17:10:54.226" v="959" actId="26606"/>
          <ac:inkMkLst>
            <pc:docMk/>
            <pc:sldMk cId="1621476399" sldId="265"/>
            <ac:inkMk id="10245" creationId="{24D29CCB-7956-4E3E-8880-304085F04BF4}"/>
          </ac:inkMkLst>
        </pc:inkChg>
        <pc:inkChg chg="add">
          <ac:chgData name="Senior Pastor" userId="4ae8e2e6-3752-4daa-9e55-3f6ebcaf242a" providerId="ADAL" clId="{407AEFFF-2DCF-4152-BAFC-B29E60C2EB15}" dt="2022-01-26T17:10:54.226" v="959" actId="26606"/>
          <ac:inkMkLst>
            <pc:docMk/>
            <pc:sldMk cId="1621476399" sldId="265"/>
            <ac:inkMk id="10251" creationId="{24D29CCB-7956-4E3E-8880-304085F04BF4}"/>
          </ac:inkMkLst>
        </pc:inkChg>
      </pc:sldChg>
      <pc:sldChg chg="addSp delSp modSp new mod setBg">
        <pc:chgData name="Senior Pastor" userId="4ae8e2e6-3752-4daa-9e55-3f6ebcaf242a" providerId="ADAL" clId="{407AEFFF-2DCF-4152-BAFC-B29E60C2EB15}" dt="2022-01-26T17:15:04.289" v="966" actId="26606"/>
        <pc:sldMkLst>
          <pc:docMk/>
          <pc:sldMk cId="1864119124" sldId="266"/>
        </pc:sldMkLst>
        <pc:spChg chg="mod">
          <ac:chgData name="Senior Pastor" userId="4ae8e2e6-3752-4daa-9e55-3f6ebcaf242a" providerId="ADAL" clId="{407AEFFF-2DCF-4152-BAFC-B29E60C2EB15}" dt="2022-01-26T17:15:04.289" v="966" actId="26606"/>
          <ac:spMkLst>
            <pc:docMk/>
            <pc:sldMk cId="1864119124" sldId="266"/>
            <ac:spMk id="2" creationId="{1BC968E1-6C68-4B95-A9F2-543825205369}"/>
          </ac:spMkLst>
        </pc:spChg>
        <pc:spChg chg="mod ord">
          <ac:chgData name="Senior Pastor" userId="4ae8e2e6-3752-4daa-9e55-3f6ebcaf242a" providerId="ADAL" clId="{407AEFFF-2DCF-4152-BAFC-B29E60C2EB15}" dt="2022-01-26T17:15:04.289" v="966" actId="26606"/>
          <ac:spMkLst>
            <pc:docMk/>
            <pc:sldMk cId="1864119124" sldId="266"/>
            <ac:spMk id="3" creationId="{154CBD23-7D29-46AF-80E3-199A8588C1BF}"/>
          </ac:spMkLst>
        </pc:spChg>
        <pc:spChg chg="add del">
          <ac:chgData name="Senior Pastor" userId="4ae8e2e6-3752-4daa-9e55-3f6ebcaf242a" providerId="ADAL" clId="{407AEFFF-2DCF-4152-BAFC-B29E60C2EB15}" dt="2022-01-26T16:56:16.452" v="870"/>
          <ac:spMkLst>
            <pc:docMk/>
            <pc:sldMk cId="1864119124" sldId="266"/>
            <ac:spMk id="4" creationId="{B2A2BD6D-D119-47CD-9D9A-F97451272B87}"/>
          </ac:spMkLst>
        </pc:spChg>
        <pc:spChg chg="add del mod">
          <ac:chgData name="Senior Pastor" userId="4ae8e2e6-3752-4daa-9e55-3f6ebcaf242a" providerId="ADAL" clId="{407AEFFF-2DCF-4152-BAFC-B29E60C2EB15}" dt="2022-01-26T16:57:25.467" v="875"/>
          <ac:spMkLst>
            <pc:docMk/>
            <pc:sldMk cId="1864119124" sldId="266"/>
            <ac:spMk id="5" creationId="{9C34643E-A771-4FA7-A867-33E8F51B8971}"/>
          </ac:spMkLst>
        </pc:spChg>
        <pc:spChg chg="add del mod">
          <ac:chgData name="Senior Pastor" userId="4ae8e2e6-3752-4daa-9e55-3f6ebcaf242a" providerId="ADAL" clId="{407AEFFF-2DCF-4152-BAFC-B29E60C2EB15}" dt="2022-01-26T17:14:30.461" v="961" actId="478"/>
          <ac:spMkLst>
            <pc:docMk/>
            <pc:sldMk cId="1864119124" sldId="266"/>
            <ac:spMk id="7" creationId="{2EF57F27-5CF5-495A-A0FE-BC9B77E9DEC8}"/>
          </ac:spMkLst>
        </pc:spChg>
        <pc:spChg chg="add del mod">
          <ac:chgData name="Senior Pastor" userId="4ae8e2e6-3752-4daa-9e55-3f6ebcaf242a" providerId="ADAL" clId="{407AEFFF-2DCF-4152-BAFC-B29E60C2EB15}" dt="2022-01-26T17:14:46.520" v="963"/>
          <ac:spMkLst>
            <pc:docMk/>
            <pc:sldMk cId="1864119124" sldId="266"/>
            <ac:spMk id="8" creationId="{565EFB1F-FB10-4D94-937D-F399602742BF}"/>
          </ac:spMkLst>
        </pc:spChg>
        <pc:spChg chg="add del">
          <ac:chgData name="Senior Pastor" userId="4ae8e2e6-3752-4daa-9e55-3f6ebcaf242a" providerId="ADAL" clId="{407AEFFF-2DCF-4152-BAFC-B29E60C2EB15}" dt="2022-01-26T16:56:24.755" v="872" actId="26606"/>
          <ac:spMkLst>
            <pc:docMk/>
            <pc:sldMk cId="1864119124" sldId="266"/>
            <ac:spMk id="79" creationId="{1841F680-B18F-481A-8D6E-9FD77379E8BF}"/>
          </ac:spMkLst>
        </pc:spChg>
        <pc:spChg chg="add del">
          <ac:chgData name="Senior Pastor" userId="4ae8e2e6-3752-4daa-9e55-3f6ebcaf242a" providerId="ADAL" clId="{407AEFFF-2DCF-4152-BAFC-B29E60C2EB15}" dt="2022-01-26T16:56:24.755" v="872" actId="26606"/>
          <ac:spMkLst>
            <pc:docMk/>
            <pc:sldMk cId="1864119124" sldId="266"/>
            <ac:spMk id="81" creationId="{F74CA6A1-199E-4E0D-BF66-A552C7E598EA}"/>
          </ac:spMkLst>
        </pc:spChg>
        <pc:spChg chg="add del">
          <ac:chgData name="Senior Pastor" userId="4ae8e2e6-3752-4daa-9e55-3f6ebcaf242a" providerId="ADAL" clId="{407AEFFF-2DCF-4152-BAFC-B29E60C2EB15}" dt="2022-01-26T16:56:24.755" v="872" actId="26606"/>
          <ac:spMkLst>
            <pc:docMk/>
            <pc:sldMk cId="1864119124" sldId="266"/>
            <ac:spMk id="83" creationId="{CF93DC6C-1BFD-4414-BF23-471C8831CA04}"/>
          </ac:spMkLst>
        </pc:spChg>
        <pc:spChg chg="add del">
          <ac:chgData name="Senior Pastor" userId="4ae8e2e6-3752-4daa-9e55-3f6ebcaf242a" providerId="ADAL" clId="{407AEFFF-2DCF-4152-BAFC-B29E60C2EB15}" dt="2022-01-26T16:56:24.755" v="872" actId="26606"/>
          <ac:spMkLst>
            <pc:docMk/>
            <pc:sldMk cId="1864119124" sldId="266"/>
            <ac:spMk id="85" creationId="{96B5873C-FCDB-4D1E-80D6-01CF18832335}"/>
          </ac:spMkLst>
        </pc:spChg>
        <pc:spChg chg="add del">
          <ac:chgData name="Senior Pastor" userId="4ae8e2e6-3752-4daa-9e55-3f6ebcaf242a" providerId="ADAL" clId="{407AEFFF-2DCF-4152-BAFC-B29E60C2EB15}" dt="2022-01-26T16:57:41.064" v="877" actId="26606"/>
          <ac:spMkLst>
            <pc:docMk/>
            <pc:sldMk cId="1864119124" sldId="266"/>
            <ac:spMk id="87" creationId="{F74CA6A1-199E-4E0D-BF66-A552C7E598EA}"/>
          </ac:spMkLst>
        </pc:spChg>
        <pc:spChg chg="add del">
          <ac:chgData name="Senior Pastor" userId="4ae8e2e6-3752-4daa-9e55-3f6ebcaf242a" providerId="ADAL" clId="{407AEFFF-2DCF-4152-BAFC-B29E60C2EB15}" dt="2022-01-26T16:57:41.064" v="877" actId="26606"/>
          <ac:spMkLst>
            <pc:docMk/>
            <pc:sldMk cId="1864119124" sldId="266"/>
            <ac:spMk id="89" creationId="{CF93DC6C-1BFD-4414-BF23-471C8831CA04}"/>
          </ac:spMkLst>
        </pc:spChg>
        <pc:spChg chg="add del">
          <ac:chgData name="Senior Pastor" userId="4ae8e2e6-3752-4daa-9e55-3f6ebcaf242a" providerId="ADAL" clId="{407AEFFF-2DCF-4152-BAFC-B29E60C2EB15}" dt="2022-01-26T16:57:41.064" v="877" actId="26606"/>
          <ac:spMkLst>
            <pc:docMk/>
            <pc:sldMk cId="1864119124" sldId="266"/>
            <ac:spMk id="91" creationId="{96B5873C-FCDB-4D1E-80D6-01CF18832335}"/>
          </ac:spMkLst>
        </pc:spChg>
        <pc:spChg chg="add del">
          <ac:chgData name="Senior Pastor" userId="4ae8e2e6-3752-4daa-9e55-3f6ebcaf242a" providerId="ADAL" clId="{407AEFFF-2DCF-4152-BAFC-B29E60C2EB15}" dt="2022-01-26T17:15:04.289" v="966" actId="26606"/>
          <ac:spMkLst>
            <pc:docMk/>
            <pc:sldMk cId="1864119124" sldId="266"/>
            <ac:spMk id="109" creationId="{9CBA58E7-9A9C-4C81-A025-88F5595B1AA5}"/>
          </ac:spMkLst>
        </pc:spChg>
        <pc:spChg chg="add del">
          <ac:chgData name="Senior Pastor" userId="4ae8e2e6-3752-4daa-9e55-3f6ebcaf242a" providerId="ADAL" clId="{407AEFFF-2DCF-4152-BAFC-B29E60C2EB15}" dt="2022-01-26T17:15:04.289" v="966" actId="26606"/>
          <ac:spMkLst>
            <pc:docMk/>
            <pc:sldMk cId="1864119124" sldId="266"/>
            <ac:spMk id="111" creationId="{BAD1FD00-072F-41B1-A5C3-D9E51FFF2F03}"/>
          </ac:spMkLst>
        </pc:spChg>
        <pc:spChg chg="add del">
          <ac:chgData name="Senior Pastor" userId="4ae8e2e6-3752-4daa-9e55-3f6ebcaf242a" providerId="ADAL" clId="{407AEFFF-2DCF-4152-BAFC-B29E60C2EB15}" dt="2022-01-26T17:15:04.289" v="966" actId="26606"/>
          <ac:spMkLst>
            <pc:docMk/>
            <pc:sldMk cId="1864119124" sldId="266"/>
            <ac:spMk id="113" creationId="{3B9FD11D-7561-43C8-BE54-00D7DCF0E211}"/>
          </ac:spMkLst>
        </pc:spChg>
        <pc:spChg chg="add del">
          <ac:chgData name="Senior Pastor" userId="4ae8e2e6-3752-4daa-9e55-3f6ebcaf242a" providerId="ADAL" clId="{407AEFFF-2DCF-4152-BAFC-B29E60C2EB15}" dt="2022-01-26T17:15:04.289" v="966" actId="26606"/>
          <ac:spMkLst>
            <pc:docMk/>
            <pc:sldMk cId="1864119124" sldId="266"/>
            <ac:spMk id="115" creationId="{6BFFEA99-E831-4C3B-8D16-0EA4AB33FFCA}"/>
          </ac:spMkLst>
        </pc:spChg>
        <pc:spChg chg="add del">
          <ac:chgData name="Senior Pastor" userId="4ae8e2e6-3752-4daa-9e55-3f6ebcaf242a" providerId="ADAL" clId="{407AEFFF-2DCF-4152-BAFC-B29E60C2EB15}" dt="2022-01-26T17:15:04.259" v="965" actId="26606"/>
          <ac:spMkLst>
            <pc:docMk/>
            <pc:sldMk cId="1864119124" sldId="266"/>
            <ac:spMk id="124" creationId="{7FF47CB7-972F-479F-A36D-9E72D26EC8DA}"/>
          </ac:spMkLst>
        </pc:spChg>
        <pc:spChg chg="add del">
          <ac:chgData name="Senior Pastor" userId="4ae8e2e6-3752-4daa-9e55-3f6ebcaf242a" providerId="ADAL" clId="{407AEFFF-2DCF-4152-BAFC-B29E60C2EB15}" dt="2022-01-26T17:15:04.259" v="965" actId="26606"/>
          <ac:spMkLst>
            <pc:docMk/>
            <pc:sldMk cId="1864119124" sldId="266"/>
            <ac:spMk id="126" creationId="{0D153B68-5844-490D-8E67-F616D6D721CA}"/>
          </ac:spMkLst>
        </pc:spChg>
        <pc:spChg chg="add del">
          <ac:chgData name="Senior Pastor" userId="4ae8e2e6-3752-4daa-9e55-3f6ebcaf242a" providerId="ADAL" clId="{407AEFFF-2DCF-4152-BAFC-B29E60C2EB15}" dt="2022-01-26T17:15:04.259" v="965" actId="26606"/>
          <ac:spMkLst>
            <pc:docMk/>
            <pc:sldMk cId="1864119124" sldId="266"/>
            <ac:spMk id="128" creationId="{C64E267B-3F5A-4357-9E7F-C5FBE5D3B1E0}"/>
          </ac:spMkLst>
        </pc:spChg>
        <pc:spChg chg="add">
          <ac:chgData name="Senior Pastor" userId="4ae8e2e6-3752-4daa-9e55-3f6ebcaf242a" providerId="ADAL" clId="{407AEFFF-2DCF-4152-BAFC-B29E60C2EB15}" dt="2022-01-26T17:15:04.289" v="966" actId="26606"/>
          <ac:spMkLst>
            <pc:docMk/>
            <pc:sldMk cId="1864119124" sldId="266"/>
            <ac:spMk id="130" creationId="{96B5873C-FCDB-4D1E-80D6-01CF18832335}"/>
          </ac:spMkLst>
        </pc:spChg>
        <pc:spChg chg="add">
          <ac:chgData name="Senior Pastor" userId="4ae8e2e6-3752-4daa-9e55-3f6ebcaf242a" providerId="ADAL" clId="{407AEFFF-2DCF-4152-BAFC-B29E60C2EB15}" dt="2022-01-26T17:15:04.289" v="966" actId="26606"/>
          <ac:spMkLst>
            <pc:docMk/>
            <pc:sldMk cId="1864119124" sldId="266"/>
            <ac:spMk id="133" creationId="{1841F680-B18F-481A-8D6E-9FD77379E8BF}"/>
          </ac:spMkLst>
        </pc:spChg>
        <pc:spChg chg="add">
          <ac:chgData name="Senior Pastor" userId="4ae8e2e6-3752-4daa-9e55-3f6ebcaf242a" providerId="ADAL" clId="{407AEFFF-2DCF-4152-BAFC-B29E60C2EB15}" dt="2022-01-26T17:15:04.289" v="966" actId="26606"/>
          <ac:spMkLst>
            <pc:docMk/>
            <pc:sldMk cId="1864119124" sldId="266"/>
            <ac:spMk id="134" creationId="{F74CA6A1-199E-4E0D-BF66-A552C7E598EA}"/>
          </ac:spMkLst>
        </pc:spChg>
        <pc:spChg chg="add">
          <ac:chgData name="Senior Pastor" userId="4ae8e2e6-3752-4daa-9e55-3f6ebcaf242a" providerId="ADAL" clId="{407AEFFF-2DCF-4152-BAFC-B29E60C2EB15}" dt="2022-01-26T17:15:04.289" v="966" actId="26606"/>
          <ac:spMkLst>
            <pc:docMk/>
            <pc:sldMk cId="1864119124" sldId="266"/>
            <ac:spMk id="135" creationId="{CF93DC6C-1BFD-4414-BF23-471C8831CA04}"/>
          </ac:spMkLst>
        </pc:spChg>
        <pc:spChg chg="add del">
          <ac:chgData name="Senior Pastor" userId="4ae8e2e6-3752-4daa-9e55-3f6ebcaf242a" providerId="ADAL" clId="{407AEFFF-2DCF-4152-BAFC-B29E60C2EB15}" dt="2022-01-26T16:57:51.439" v="882" actId="26606"/>
          <ac:spMkLst>
            <pc:docMk/>
            <pc:sldMk cId="1864119124" sldId="266"/>
            <ac:spMk id="9226" creationId="{7FF47CB7-972F-479F-A36D-9E72D26EC8DA}"/>
          </ac:spMkLst>
        </pc:spChg>
        <pc:spChg chg="add del">
          <ac:chgData name="Senior Pastor" userId="4ae8e2e6-3752-4daa-9e55-3f6ebcaf242a" providerId="ADAL" clId="{407AEFFF-2DCF-4152-BAFC-B29E60C2EB15}" dt="2022-01-26T16:57:51.439" v="882" actId="26606"/>
          <ac:spMkLst>
            <pc:docMk/>
            <pc:sldMk cId="1864119124" sldId="266"/>
            <ac:spMk id="9227" creationId="{0D153B68-5844-490D-8E67-F616D6D721CA}"/>
          </ac:spMkLst>
        </pc:spChg>
        <pc:spChg chg="add del">
          <ac:chgData name="Senior Pastor" userId="4ae8e2e6-3752-4daa-9e55-3f6ebcaf242a" providerId="ADAL" clId="{407AEFFF-2DCF-4152-BAFC-B29E60C2EB15}" dt="2022-01-26T16:57:51.439" v="882" actId="26606"/>
          <ac:spMkLst>
            <pc:docMk/>
            <pc:sldMk cId="1864119124" sldId="266"/>
            <ac:spMk id="9228" creationId="{C64E267B-3F5A-4357-9E7F-C5FBE5D3B1E0}"/>
          </ac:spMkLst>
        </pc:spChg>
        <pc:spChg chg="add del">
          <ac:chgData name="Senior Pastor" userId="4ae8e2e6-3752-4daa-9e55-3f6ebcaf242a" providerId="ADAL" clId="{407AEFFF-2DCF-4152-BAFC-B29E60C2EB15}" dt="2022-01-26T16:57:41.064" v="877" actId="26606"/>
          <ac:spMkLst>
            <pc:docMk/>
            <pc:sldMk cId="1864119124" sldId="266"/>
            <ac:spMk id="9232" creationId="{1841F680-B18F-481A-8D6E-9FD77379E8BF}"/>
          </ac:spMkLst>
        </pc:spChg>
        <pc:spChg chg="add del">
          <ac:chgData name="Senior Pastor" userId="4ae8e2e6-3752-4daa-9e55-3f6ebcaf242a" providerId="ADAL" clId="{407AEFFF-2DCF-4152-BAFC-B29E60C2EB15}" dt="2022-01-26T16:57:47.807" v="879" actId="26606"/>
          <ac:spMkLst>
            <pc:docMk/>
            <pc:sldMk cId="1864119124" sldId="266"/>
            <ac:spMk id="9236" creationId="{9CBA58E7-9A9C-4C81-A025-88F5595B1AA5}"/>
          </ac:spMkLst>
        </pc:spChg>
        <pc:spChg chg="add del">
          <ac:chgData name="Senior Pastor" userId="4ae8e2e6-3752-4daa-9e55-3f6ebcaf242a" providerId="ADAL" clId="{407AEFFF-2DCF-4152-BAFC-B29E60C2EB15}" dt="2022-01-26T16:57:47.807" v="879" actId="26606"/>
          <ac:spMkLst>
            <pc:docMk/>
            <pc:sldMk cId="1864119124" sldId="266"/>
            <ac:spMk id="9237" creationId="{BAD1FD00-072F-41B1-A5C3-D9E51FFF2F03}"/>
          </ac:spMkLst>
        </pc:spChg>
        <pc:spChg chg="add del">
          <ac:chgData name="Senior Pastor" userId="4ae8e2e6-3752-4daa-9e55-3f6ebcaf242a" providerId="ADAL" clId="{407AEFFF-2DCF-4152-BAFC-B29E60C2EB15}" dt="2022-01-26T16:57:47.807" v="879" actId="26606"/>
          <ac:spMkLst>
            <pc:docMk/>
            <pc:sldMk cId="1864119124" sldId="266"/>
            <ac:spMk id="9238" creationId="{3B9FD11D-7561-43C8-BE54-00D7DCF0E211}"/>
          </ac:spMkLst>
        </pc:spChg>
        <pc:spChg chg="add del">
          <ac:chgData name="Senior Pastor" userId="4ae8e2e6-3752-4daa-9e55-3f6ebcaf242a" providerId="ADAL" clId="{407AEFFF-2DCF-4152-BAFC-B29E60C2EB15}" dt="2022-01-26T16:57:47.807" v="879" actId="26606"/>
          <ac:spMkLst>
            <pc:docMk/>
            <pc:sldMk cId="1864119124" sldId="266"/>
            <ac:spMk id="9239" creationId="{6BFFEA99-E831-4C3B-8D16-0EA4AB33FFCA}"/>
          </ac:spMkLst>
        </pc:spChg>
        <pc:spChg chg="add del">
          <ac:chgData name="Senior Pastor" userId="4ae8e2e6-3752-4daa-9e55-3f6ebcaf242a" providerId="ADAL" clId="{407AEFFF-2DCF-4152-BAFC-B29E60C2EB15}" dt="2022-01-26T16:57:51.418" v="881" actId="26606"/>
          <ac:spMkLst>
            <pc:docMk/>
            <pc:sldMk cId="1864119124" sldId="266"/>
            <ac:spMk id="9243" creationId="{7FF47CB7-972F-479F-A36D-9E72D26EC8DA}"/>
          </ac:spMkLst>
        </pc:spChg>
        <pc:spChg chg="add del">
          <ac:chgData name="Senior Pastor" userId="4ae8e2e6-3752-4daa-9e55-3f6ebcaf242a" providerId="ADAL" clId="{407AEFFF-2DCF-4152-BAFC-B29E60C2EB15}" dt="2022-01-26T16:57:51.418" v="881" actId="26606"/>
          <ac:spMkLst>
            <pc:docMk/>
            <pc:sldMk cId="1864119124" sldId="266"/>
            <ac:spMk id="9244" creationId="{0D153B68-5844-490D-8E67-F616D6D721CA}"/>
          </ac:spMkLst>
        </pc:spChg>
        <pc:spChg chg="add del">
          <ac:chgData name="Senior Pastor" userId="4ae8e2e6-3752-4daa-9e55-3f6ebcaf242a" providerId="ADAL" clId="{407AEFFF-2DCF-4152-BAFC-B29E60C2EB15}" dt="2022-01-26T16:57:51.418" v="881" actId="26606"/>
          <ac:spMkLst>
            <pc:docMk/>
            <pc:sldMk cId="1864119124" sldId="266"/>
            <ac:spMk id="9245" creationId="{C64E267B-3F5A-4357-9E7F-C5FBE5D3B1E0}"/>
          </ac:spMkLst>
        </pc:spChg>
        <pc:spChg chg="add del">
          <ac:chgData name="Senior Pastor" userId="4ae8e2e6-3752-4daa-9e55-3f6ebcaf242a" providerId="ADAL" clId="{407AEFFF-2DCF-4152-BAFC-B29E60C2EB15}" dt="2022-01-26T17:02:14.726" v="937" actId="26606"/>
          <ac:spMkLst>
            <pc:docMk/>
            <pc:sldMk cId="1864119124" sldId="266"/>
            <ac:spMk id="9249" creationId="{1841F680-B18F-481A-8D6E-9FD77379E8BF}"/>
          </ac:spMkLst>
        </pc:spChg>
        <pc:spChg chg="add del">
          <ac:chgData name="Senior Pastor" userId="4ae8e2e6-3752-4daa-9e55-3f6ebcaf242a" providerId="ADAL" clId="{407AEFFF-2DCF-4152-BAFC-B29E60C2EB15}" dt="2022-01-26T17:02:14.726" v="937" actId="26606"/>
          <ac:spMkLst>
            <pc:docMk/>
            <pc:sldMk cId="1864119124" sldId="266"/>
            <ac:spMk id="9250" creationId="{F74CA6A1-199E-4E0D-BF66-A552C7E598EA}"/>
          </ac:spMkLst>
        </pc:spChg>
        <pc:spChg chg="add del">
          <ac:chgData name="Senior Pastor" userId="4ae8e2e6-3752-4daa-9e55-3f6ebcaf242a" providerId="ADAL" clId="{407AEFFF-2DCF-4152-BAFC-B29E60C2EB15}" dt="2022-01-26T17:02:14.726" v="937" actId="26606"/>
          <ac:spMkLst>
            <pc:docMk/>
            <pc:sldMk cId="1864119124" sldId="266"/>
            <ac:spMk id="9251" creationId="{CF93DC6C-1BFD-4414-BF23-471C8831CA04}"/>
          </ac:spMkLst>
        </pc:spChg>
        <pc:spChg chg="add del">
          <ac:chgData name="Senior Pastor" userId="4ae8e2e6-3752-4daa-9e55-3f6ebcaf242a" providerId="ADAL" clId="{407AEFFF-2DCF-4152-BAFC-B29E60C2EB15}" dt="2022-01-26T17:02:14.726" v="937" actId="26606"/>
          <ac:spMkLst>
            <pc:docMk/>
            <pc:sldMk cId="1864119124" sldId="266"/>
            <ac:spMk id="9252" creationId="{96B5873C-FCDB-4D1E-80D6-01CF18832335}"/>
          </ac:spMkLst>
        </pc:spChg>
        <pc:picChg chg="add del mod ord">
          <ac:chgData name="Senior Pastor" userId="4ae8e2e6-3752-4daa-9e55-3f6ebcaf242a" providerId="ADAL" clId="{407AEFFF-2DCF-4152-BAFC-B29E60C2EB15}" dt="2022-01-26T17:14:42.186" v="962" actId="478"/>
          <ac:picMkLst>
            <pc:docMk/>
            <pc:sldMk cId="1864119124" sldId="266"/>
            <ac:picMk id="6" creationId="{0423A54D-6675-462F-8BDC-D594CA30F66D}"/>
          </ac:picMkLst>
        </pc:picChg>
        <pc:picChg chg="add mod">
          <ac:chgData name="Senior Pastor" userId="4ae8e2e6-3752-4daa-9e55-3f6ebcaf242a" providerId="ADAL" clId="{407AEFFF-2DCF-4152-BAFC-B29E60C2EB15}" dt="2022-01-26T17:15:04.289" v="966" actId="26606"/>
          <ac:picMkLst>
            <pc:docMk/>
            <pc:sldMk cId="1864119124" sldId="266"/>
            <ac:picMk id="9" creationId="{D6840F90-7D1A-40F9-B872-FE1ADA53C69E}"/>
          </ac:picMkLst>
        </pc:picChg>
        <pc:picChg chg="add del">
          <ac:chgData name="Senior Pastor" userId="4ae8e2e6-3752-4daa-9e55-3f6ebcaf242a" providerId="ADAL" clId="{407AEFFF-2DCF-4152-BAFC-B29E60C2EB15}" dt="2022-01-26T16:56:24.755" v="872" actId="26606"/>
          <ac:picMkLst>
            <pc:docMk/>
            <pc:sldMk cId="1864119124" sldId="266"/>
            <ac:picMk id="75" creationId="{DEB2E8C4-C3E7-4048-A43D-9859510CFA98}"/>
          </ac:picMkLst>
        </pc:picChg>
        <pc:picChg chg="add del">
          <ac:chgData name="Senior Pastor" userId="4ae8e2e6-3752-4daa-9e55-3f6ebcaf242a" providerId="ADAL" clId="{407AEFFF-2DCF-4152-BAFC-B29E60C2EB15}" dt="2022-01-26T17:15:04.289" v="966" actId="26606"/>
          <ac:picMkLst>
            <pc:docMk/>
            <pc:sldMk cId="1864119124" sldId="266"/>
            <ac:picMk id="105" creationId="{DEB2E8C4-C3E7-4048-A43D-9859510CFA98}"/>
          </ac:picMkLst>
        </pc:picChg>
        <pc:picChg chg="add del">
          <ac:chgData name="Senior Pastor" userId="4ae8e2e6-3752-4daa-9e55-3f6ebcaf242a" providerId="ADAL" clId="{407AEFFF-2DCF-4152-BAFC-B29E60C2EB15}" dt="2022-01-26T17:15:04.259" v="965" actId="26606"/>
          <ac:picMkLst>
            <pc:docMk/>
            <pc:sldMk cId="1864119124" sldId="266"/>
            <ac:picMk id="120" creationId="{DEB2E8C4-C3E7-4048-A43D-9859510CFA98}"/>
          </ac:picMkLst>
        </pc:picChg>
        <pc:picChg chg="add">
          <ac:chgData name="Senior Pastor" userId="4ae8e2e6-3752-4daa-9e55-3f6ebcaf242a" providerId="ADAL" clId="{407AEFFF-2DCF-4152-BAFC-B29E60C2EB15}" dt="2022-01-26T17:15:04.289" v="966" actId="26606"/>
          <ac:picMkLst>
            <pc:docMk/>
            <pc:sldMk cId="1864119124" sldId="266"/>
            <ac:picMk id="131" creationId="{DEB2E8C4-C3E7-4048-A43D-9859510CFA98}"/>
          </ac:picMkLst>
        </pc:picChg>
        <pc:picChg chg="add del mod">
          <ac:chgData name="Senior Pastor" userId="4ae8e2e6-3752-4daa-9e55-3f6ebcaf242a" providerId="ADAL" clId="{407AEFFF-2DCF-4152-BAFC-B29E60C2EB15}" dt="2022-01-26T16:55:03.245" v="867"/>
          <ac:picMkLst>
            <pc:docMk/>
            <pc:sldMk cId="1864119124" sldId="266"/>
            <ac:picMk id="9218" creationId="{E34F4708-9AEA-4346-8F81-9C68C6821197}"/>
          </ac:picMkLst>
        </pc:picChg>
        <pc:picChg chg="add del mod">
          <ac:chgData name="Senior Pastor" userId="4ae8e2e6-3752-4daa-9e55-3f6ebcaf242a" providerId="ADAL" clId="{407AEFFF-2DCF-4152-BAFC-B29E60C2EB15}" dt="2022-01-26T16:55:44.701" v="869"/>
          <ac:picMkLst>
            <pc:docMk/>
            <pc:sldMk cId="1864119124" sldId="266"/>
            <ac:picMk id="9220" creationId="{A3F33079-B4C9-4733-8FB8-4EE61570BA07}"/>
          </ac:picMkLst>
        </pc:picChg>
        <pc:picChg chg="add del mod">
          <ac:chgData name="Senior Pastor" userId="4ae8e2e6-3752-4daa-9e55-3f6ebcaf242a" providerId="ADAL" clId="{407AEFFF-2DCF-4152-BAFC-B29E60C2EB15}" dt="2022-01-26T16:57:20.382" v="874" actId="478"/>
          <ac:picMkLst>
            <pc:docMk/>
            <pc:sldMk cId="1864119124" sldId="266"/>
            <ac:picMk id="9222" creationId="{37243715-28A5-4C62-800B-71244FC17066}"/>
          </ac:picMkLst>
        </pc:picChg>
        <pc:picChg chg="add del">
          <ac:chgData name="Senior Pastor" userId="4ae8e2e6-3752-4daa-9e55-3f6ebcaf242a" providerId="ADAL" clId="{407AEFFF-2DCF-4152-BAFC-B29E60C2EB15}" dt="2022-01-26T16:57:51.439" v="882" actId="26606"/>
          <ac:picMkLst>
            <pc:docMk/>
            <pc:sldMk cId="1864119124" sldId="266"/>
            <ac:picMk id="9224" creationId="{DEB2E8C4-C3E7-4048-A43D-9859510CFA98}"/>
          </ac:picMkLst>
        </pc:picChg>
        <pc:picChg chg="add del">
          <ac:chgData name="Senior Pastor" userId="4ae8e2e6-3752-4daa-9e55-3f6ebcaf242a" providerId="ADAL" clId="{407AEFFF-2DCF-4152-BAFC-B29E60C2EB15}" dt="2022-01-26T16:57:41.064" v="877" actId="26606"/>
          <ac:picMkLst>
            <pc:docMk/>
            <pc:sldMk cId="1864119124" sldId="266"/>
            <ac:picMk id="9230" creationId="{DEB2E8C4-C3E7-4048-A43D-9859510CFA98}"/>
          </ac:picMkLst>
        </pc:picChg>
        <pc:picChg chg="add del">
          <ac:chgData name="Senior Pastor" userId="4ae8e2e6-3752-4daa-9e55-3f6ebcaf242a" providerId="ADAL" clId="{407AEFFF-2DCF-4152-BAFC-B29E60C2EB15}" dt="2022-01-26T16:57:47.807" v="879" actId="26606"/>
          <ac:picMkLst>
            <pc:docMk/>
            <pc:sldMk cId="1864119124" sldId="266"/>
            <ac:picMk id="9234" creationId="{DEB2E8C4-C3E7-4048-A43D-9859510CFA98}"/>
          </ac:picMkLst>
        </pc:picChg>
        <pc:picChg chg="add del">
          <ac:chgData name="Senior Pastor" userId="4ae8e2e6-3752-4daa-9e55-3f6ebcaf242a" providerId="ADAL" clId="{407AEFFF-2DCF-4152-BAFC-B29E60C2EB15}" dt="2022-01-26T16:57:51.418" v="881" actId="26606"/>
          <ac:picMkLst>
            <pc:docMk/>
            <pc:sldMk cId="1864119124" sldId="266"/>
            <ac:picMk id="9241" creationId="{DEB2E8C4-C3E7-4048-A43D-9859510CFA98}"/>
          </ac:picMkLst>
        </pc:picChg>
        <pc:picChg chg="add del">
          <ac:chgData name="Senior Pastor" userId="4ae8e2e6-3752-4daa-9e55-3f6ebcaf242a" providerId="ADAL" clId="{407AEFFF-2DCF-4152-BAFC-B29E60C2EB15}" dt="2022-01-26T17:02:14.726" v="937" actId="26606"/>
          <ac:picMkLst>
            <pc:docMk/>
            <pc:sldMk cId="1864119124" sldId="266"/>
            <ac:picMk id="9247" creationId="{DEB2E8C4-C3E7-4048-A43D-9859510CFA98}"/>
          </ac:picMkLst>
        </pc:picChg>
        <pc:inkChg chg="add del">
          <ac:chgData name="Senior Pastor" userId="4ae8e2e6-3752-4daa-9e55-3f6ebcaf242a" providerId="ADAL" clId="{407AEFFF-2DCF-4152-BAFC-B29E60C2EB15}" dt="2022-01-26T16:56:24.755" v="872" actId="26606"/>
          <ac:inkMkLst>
            <pc:docMk/>
            <pc:sldMk cId="1864119124" sldId="266"/>
            <ac:inkMk id="77" creationId="{24D29CCB-7956-4E3E-8880-304085F04BF4}"/>
          </ac:inkMkLst>
        </pc:inkChg>
        <pc:inkChg chg="add del">
          <ac:chgData name="Senior Pastor" userId="4ae8e2e6-3752-4daa-9e55-3f6ebcaf242a" providerId="ADAL" clId="{407AEFFF-2DCF-4152-BAFC-B29E60C2EB15}" dt="2022-01-26T17:15:04.289" v="966" actId="26606"/>
          <ac:inkMkLst>
            <pc:docMk/>
            <pc:sldMk cId="1864119124" sldId="266"/>
            <ac:inkMk id="107" creationId="{24D29CCB-7956-4E3E-8880-304085F04BF4}"/>
          </ac:inkMkLst>
        </pc:inkChg>
        <pc:inkChg chg="add del">
          <ac:chgData name="Senior Pastor" userId="4ae8e2e6-3752-4daa-9e55-3f6ebcaf242a" providerId="ADAL" clId="{407AEFFF-2DCF-4152-BAFC-B29E60C2EB15}" dt="2022-01-26T17:15:04.259" v="965" actId="26606"/>
          <ac:inkMkLst>
            <pc:docMk/>
            <pc:sldMk cId="1864119124" sldId="266"/>
            <ac:inkMk id="122" creationId="{24D29CCB-7956-4E3E-8880-304085F04BF4}"/>
          </ac:inkMkLst>
        </pc:inkChg>
        <pc:inkChg chg="add">
          <ac:chgData name="Senior Pastor" userId="4ae8e2e6-3752-4daa-9e55-3f6ebcaf242a" providerId="ADAL" clId="{407AEFFF-2DCF-4152-BAFC-B29E60C2EB15}" dt="2022-01-26T17:15:04.289" v="966" actId="26606"/>
          <ac:inkMkLst>
            <pc:docMk/>
            <pc:sldMk cId="1864119124" sldId="266"/>
            <ac:inkMk id="132" creationId="{24D29CCB-7956-4E3E-8880-304085F04BF4}"/>
          </ac:inkMkLst>
        </pc:inkChg>
        <pc:inkChg chg="add del">
          <ac:chgData name="Senior Pastor" userId="4ae8e2e6-3752-4daa-9e55-3f6ebcaf242a" providerId="ADAL" clId="{407AEFFF-2DCF-4152-BAFC-B29E60C2EB15}" dt="2022-01-26T16:57:51.439" v="882" actId="26606"/>
          <ac:inkMkLst>
            <pc:docMk/>
            <pc:sldMk cId="1864119124" sldId="266"/>
            <ac:inkMk id="9225" creationId="{24D29CCB-7956-4E3E-8880-304085F04BF4}"/>
          </ac:inkMkLst>
        </pc:inkChg>
        <pc:inkChg chg="add del">
          <ac:chgData name="Senior Pastor" userId="4ae8e2e6-3752-4daa-9e55-3f6ebcaf242a" providerId="ADAL" clId="{407AEFFF-2DCF-4152-BAFC-B29E60C2EB15}" dt="2022-01-26T16:57:41.064" v="877" actId="26606"/>
          <ac:inkMkLst>
            <pc:docMk/>
            <pc:sldMk cId="1864119124" sldId="266"/>
            <ac:inkMk id="9231" creationId="{24D29CCB-7956-4E3E-8880-304085F04BF4}"/>
          </ac:inkMkLst>
        </pc:inkChg>
        <pc:inkChg chg="add del">
          <ac:chgData name="Senior Pastor" userId="4ae8e2e6-3752-4daa-9e55-3f6ebcaf242a" providerId="ADAL" clId="{407AEFFF-2DCF-4152-BAFC-B29E60C2EB15}" dt="2022-01-26T16:57:47.807" v="879" actId="26606"/>
          <ac:inkMkLst>
            <pc:docMk/>
            <pc:sldMk cId="1864119124" sldId="266"/>
            <ac:inkMk id="9235" creationId="{24D29CCB-7956-4E3E-8880-304085F04BF4}"/>
          </ac:inkMkLst>
        </pc:inkChg>
        <pc:inkChg chg="add del">
          <ac:chgData name="Senior Pastor" userId="4ae8e2e6-3752-4daa-9e55-3f6ebcaf242a" providerId="ADAL" clId="{407AEFFF-2DCF-4152-BAFC-B29E60C2EB15}" dt="2022-01-26T16:57:51.418" v="881" actId="26606"/>
          <ac:inkMkLst>
            <pc:docMk/>
            <pc:sldMk cId="1864119124" sldId="266"/>
            <ac:inkMk id="9242" creationId="{24D29CCB-7956-4E3E-8880-304085F04BF4}"/>
          </ac:inkMkLst>
        </pc:inkChg>
        <pc:inkChg chg="add del">
          <ac:chgData name="Senior Pastor" userId="4ae8e2e6-3752-4daa-9e55-3f6ebcaf242a" providerId="ADAL" clId="{407AEFFF-2DCF-4152-BAFC-B29E60C2EB15}" dt="2022-01-26T17:02:14.726" v="937" actId="26606"/>
          <ac:inkMkLst>
            <pc:docMk/>
            <pc:sldMk cId="1864119124" sldId="266"/>
            <ac:inkMk id="9248" creationId="{24D29CCB-7956-4E3E-8880-304085F04BF4}"/>
          </ac:inkMkLst>
        </pc:inkChg>
      </pc:sldChg>
      <pc:sldChg chg="addSp delSp modSp new mod setBg">
        <pc:chgData name="Senior Pastor" userId="4ae8e2e6-3752-4daa-9e55-3f6ebcaf242a" providerId="ADAL" clId="{407AEFFF-2DCF-4152-BAFC-B29E60C2EB15}" dt="2022-01-26T17:20:15" v="1004" actId="26606"/>
        <pc:sldMkLst>
          <pc:docMk/>
          <pc:sldMk cId="1370104361" sldId="267"/>
        </pc:sldMkLst>
        <pc:spChg chg="mod">
          <ac:chgData name="Senior Pastor" userId="4ae8e2e6-3752-4daa-9e55-3f6ebcaf242a" providerId="ADAL" clId="{407AEFFF-2DCF-4152-BAFC-B29E60C2EB15}" dt="2022-01-26T17:20:15" v="1004" actId="26606"/>
          <ac:spMkLst>
            <pc:docMk/>
            <pc:sldMk cId="1370104361" sldId="267"/>
            <ac:spMk id="2" creationId="{9487F008-E119-4AD5-A31E-13297AD91AE8}"/>
          </ac:spMkLst>
        </pc:spChg>
        <pc:spChg chg="mod ord">
          <ac:chgData name="Senior Pastor" userId="4ae8e2e6-3752-4daa-9e55-3f6ebcaf242a" providerId="ADAL" clId="{407AEFFF-2DCF-4152-BAFC-B29E60C2EB15}" dt="2022-01-26T17:20:15" v="1004" actId="26606"/>
          <ac:spMkLst>
            <pc:docMk/>
            <pc:sldMk cId="1370104361" sldId="267"/>
            <ac:spMk id="3" creationId="{D9089AD7-C885-4333-A7F5-B331DEBC77EC}"/>
          </ac:spMkLst>
        </pc:spChg>
        <pc:spChg chg="del">
          <ac:chgData name="Senior Pastor" userId="4ae8e2e6-3752-4daa-9e55-3f6ebcaf242a" providerId="ADAL" clId="{407AEFFF-2DCF-4152-BAFC-B29E60C2EB15}" dt="2022-01-26T17:19:51.048" v="1001"/>
          <ac:spMkLst>
            <pc:docMk/>
            <pc:sldMk cId="1370104361" sldId="267"/>
            <ac:spMk id="4" creationId="{1CAE56A2-3689-4C25-8165-3C623A41EEB0}"/>
          </ac:spMkLst>
        </pc:spChg>
        <pc:spChg chg="add del">
          <ac:chgData name="Senior Pastor" userId="4ae8e2e6-3752-4daa-9e55-3f6ebcaf242a" providerId="ADAL" clId="{407AEFFF-2DCF-4152-BAFC-B29E60C2EB15}" dt="2022-01-26T17:20:14.985" v="1003" actId="26606"/>
          <ac:spMkLst>
            <pc:docMk/>
            <pc:sldMk cId="1370104361" sldId="267"/>
            <ac:spMk id="75" creationId="{637B2035-1FCB-439A-B421-095E136C7E07}"/>
          </ac:spMkLst>
        </pc:spChg>
        <pc:spChg chg="add del">
          <ac:chgData name="Senior Pastor" userId="4ae8e2e6-3752-4daa-9e55-3f6ebcaf242a" providerId="ADAL" clId="{407AEFFF-2DCF-4152-BAFC-B29E60C2EB15}" dt="2022-01-26T17:20:14.985" v="1003" actId="26606"/>
          <ac:spMkLst>
            <pc:docMk/>
            <pc:sldMk cId="1370104361" sldId="267"/>
            <ac:spMk id="77" creationId="{81CE2CF7-D5AA-4464-AC91-9ED1EA5D6389}"/>
          </ac:spMkLst>
        </pc:spChg>
        <pc:spChg chg="add">
          <ac:chgData name="Senior Pastor" userId="4ae8e2e6-3752-4daa-9e55-3f6ebcaf242a" providerId="ADAL" clId="{407AEFFF-2DCF-4152-BAFC-B29E60C2EB15}" dt="2022-01-26T17:20:15" v="1004" actId="26606"/>
          <ac:spMkLst>
            <pc:docMk/>
            <pc:sldMk cId="1370104361" sldId="267"/>
            <ac:spMk id="79" creationId="{F0C518C2-0AA4-470C-87B9-9CBF428FBA25}"/>
          </ac:spMkLst>
        </pc:spChg>
        <pc:spChg chg="add">
          <ac:chgData name="Senior Pastor" userId="4ae8e2e6-3752-4daa-9e55-3f6ebcaf242a" providerId="ADAL" clId="{407AEFFF-2DCF-4152-BAFC-B29E60C2EB15}" dt="2022-01-26T17:20:15" v="1004" actId="26606"/>
          <ac:spMkLst>
            <pc:docMk/>
            <pc:sldMk cId="1370104361" sldId="267"/>
            <ac:spMk id="11270" creationId="{04C21BAE-6866-4C7A-A7EC-C1B2E572D5BE}"/>
          </ac:spMkLst>
        </pc:spChg>
        <pc:spChg chg="add">
          <ac:chgData name="Senior Pastor" userId="4ae8e2e6-3752-4daa-9e55-3f6ebcaf242a" providerId="ADAL" clId="{407AEFFF-2DCF-4152-BAFC-B29E60C2EB15}" dt="2022-01-26T17:20:15" v="1004" actId="26606"/>
          <ac:spMkLst>
            <pc:docMk/>
            <pc:sldMk cId="1370104361" sldId="267"/>
            <ac:spMk id="11271" creationId="{7E7D0C94-08B4-48AE-8813-CC4D60294F42}"/>
          </ac:spMkLst>
        </pc:spChg>
        <pc:picChg chg="add del">
          <ac:chgData name="Senior Pastor" userId="4ae8e2e6-3752-4daa-9e55-3f6ebcaf242a" providerId="ADAL" clId="{407AEFFF-2DCF-4152-BAFC-B29E60C2EB15}" dt="2022-01-26T17:20:14.985" v="1003" actId="26606"/>
          <ac:picMkLst>
            <pc:docMk/>
            <pc:sldMk cId="1370104361" sldId="267"/>
            <ac:picMk id="71" creationId="{DEB2E8C4-C3E7-4048-A43D-9859510CFA98}"/>
          </ac:picMkLst>
        </pc:picChg>
        <pc:picChg chg="add mod ord">
          <ac:chgData name="Senior Pastor" userId="4ae8e2e6-3752-4daa-9e55-3f6ebcaf242a" providerId="ADAL" clId="{407AEFFF-2DCF-4152-BAFC-B29E60C2EB15}" dt="2022-01-26T17:20:15" v="1004" actId="26606"/>
          <ac:picMkLst>
            <pc:docMk/>
            <pc:sldMk cId="1370104361" sldId="267"/>
            <ac:picMk id="11266" creationId="{EADFCDCC-7C71-40A9-94CD-91AD4FBC6432}"/>
          </ac:picMkLst>
        </pc:picChg>
        <pc:picChg chg="add">
          <ac:chgData name="Senior Pastor" userId="4ae8e2e6-3752-4daa-9e55-3f6ebcaf242a" providerId="ADAL" clId="{407AEFFF-2DCF-4152-BAFC-B29E60C2EB15}" dt="2022-01-26T17:20:15" v="1004" actId="26606"/>
          <ac:picMkLst>
            <pc:docMk/>
            <pc:sldMk cId="1370104361" sldId="267"/>
            <ac:picMk id="11268" creationId="{DEB2E8C4-C3E7-4048-A43D-9859510CFA98}"/>
          </ac:picMkLst>
        </pc:picChg>
        <pc:inkChg chg="add del">
          <ac:chgData name="Senior Pastor" userId="4ae8e2e6-3752-4daa-9e55-3f6ebcaf242a" providerId="ADAL" clId="{407AEFFF-2DCF-4152-BAFC-B29E60C2EB15}" dt="2022-01-26T17:20:14.985" v="1003" actId="26606"/>
          <ac:inkMkLst>
            <pc:docMk/>
            <pc:sldMk cId="1370104361" sldId="267"/>
            <ac:inkMk id="73" creationId="{24D29CCB-7956-4E3E-8880-304085F04BF4}"/>
          </ac:inkMkLst>
        </pc:inkChg>
        <pc:inkChg chg="add">
          <ac:chgData name="Senior Pastor" userId="4ae8e2e6-3752-4daa-9e55-3f6ebcaf242a" providerId="ADAL" clId="{407AEFFF-2DCF-4152-BAFC-B29E60C2EB15}" dt="2022-01-26T17:20:15" v="1004" actId="26606"/>
          <ac:inkMkLst>
            <pc:docMk/>
            <pc:sldMk cId="1370104361" sldId="267"/>
            <ac:inkMk id="11269" creationId="{24D29CCB-7956-4E3E-8880-304085F04BF4}"/>
          </ac:inkMkLst>
        </pc:inkChg>
      </pc:sldChg>
      <pc:sldChg chg="addSp delSp modSp add mod">
        <pc:chgData name="Senior Pastor" userId="4ae8e2e6-3752-4daa-9e55-3f6ebcaf242a" providerId="ADAL" clId="{407AEFFF-2DCF-4152-BAFC-B29E60C2EB15}" dt="2022-01-26T17:23:55.754" v="1026" actId="26606"/>
        <pc:sldMkLst>
          <pc:docMk/>
          <pc:sldMk cId="218821987" sldId="268"/>
        </pc:sldMkLst>
        <pc:spChg chg="mod">
          <ac:chgData name="Senior Pastor" userId="4ae8e2e6-3752-4daa-9e55-3f6ebcaf242a" providerId="ADAL" clId="{407AEFFF-2DCF-4152-BAFC-B29E60C2EB15}" dt="2022-01-26T17:23:55.754" v="1026" actId="26606"/>
          <ac:spMkLst>
            <pc:docMk/>
            <pc:sldMk cId="218821987" sldId="268"/>
            <ac:spMk id="2" creationId="{9487F008-E119-4AD5-A31E-13297AD91AE8}"/>
          </ac:spMkLst>
        </pc:spChg>
        <pc:spChg chg="mod">
          <ac:chgData name="Senior Pastor" userId="4ae8e2e6-3752-4daa-9e55-3f6ebcaf242a" providerId="ADAL" clId="{407AEFFF-2DCF-4152-BAFC-B29E60C2EB15}" dt="2022-01-26T17:23:55.754" v="1026" actId="26606"/>
          <ac:spMkLst>
            <pc:docMk/>
            <pc:sldMk cId="218821987" sldId="268"/>
            <ac:spMk id="3" creationId="{D9089AD7-C885-4333-A7F5-B331DEBC77EC}"/>
          </ac:spMkLst>
        </pc:spChg>
        <pc:spChg chg="del">
          <ac:chgData name="Senior Pastor" userId="4ae8e2e6-3752-4daa-9e55-3f6ebcaf242a" providerId="ADAL" clId="{407AEFFF-2DCF-4152-BAFC-B29E60C2EB15}" dt="2022-01-26T17:23:55.754" v="1026" actId="26606"/>
          <ac:spMkLst>
            <pc:docMk/>
            <pc:sldMk cId="218821987" sldId="268"/>
            <ac:spMk id="79" creationId="{F0C518C2-0AA4-470C-87B9-9CBF428FBA25}"/>
          </ac:spMkLst>
        </pc:spChg>
        <pc:spChg chg="add">
          <ac:chgData name="Senior Pastor" userId="4ae8e2e6-3752-4daa-9e55-3f6ebcaf242a" providerId="ADAL" clId="{407AEFFF-2DCF-4152-BAFC-B29E60C2EB15}" dt="2022-01-26T17:23:55.754" v="1026" actId="26606"/>
          <ac:spMkLst>
            <pc:docMk/>
            <pc:sldMk cId="218821987" sldId="268"/>
            <ac:spMk id="81" creationId="{23E547B5-89CF-4EC0-96DE-25771AED0799}"/>
          </ac:spMkLst>
        </pc:spChg>
        <pc:spChg chg="add">
          <ac:chgData name="Senior Pastor" userId="4ae8e2e6-3752-4daa-9e55-3f6ebcaf242a" providerId="ADAL" clId="{407AEFFF-2DCF-4152-BAFC-B29E60C2EB15}" dt="2022-01-26T17:23:55.754" v="1026" actId="26606"/>
          <ac:spMkLst>
            <pc:docMk/>
            <pc:sldMk cId="218821987" sldId="268"/>
            <ac:spMk id="83" creationId="{B3437C99-FC8E-4311-B48A-F0C4C329B154}"/>
          </ac:spMkLst>
        </pc:spChg>
        <pc:spChg chg="del">
          <ac:chgData name="Senior Pastor" userId="4ae8e2e6-3752-4daa-9e55-3f6ebcaf242a" providerId="ADAL" clId="{407AEFFF-2DCF-4152-BAFC-B29E60C2EB15}" dt="2022-01-26T17:23:55.754" v="1026" actId="26606"/>
          <ac:spMkLst>
            <pc:docMk/>
            <pc:sldMk cId="218821987" sldId="268"/>
            <ac:spMk id="11270" creationId="{04C21BAE-6866-4C7A-A7EC-C1B2E572D5BE}"/>
          </ac:spMkLst>
        </pc:spChg>
        <pc:spChg chg="del">
          <ac:chgData name="Senior Pastor" userId="4ae8e2e6-3752-4daa-9e55-3f6ebcaf242a" providerId="ADAL" clId="{407AEFFF-2DCF-4152-BAFC-B29E60C2EB15}" dt="2022-01-26T17:23:55.754" v="1026" actId="26606"/>
          <ac:spMkLst>
            <pc:docMk/>
            <pc:sldMk cId="218821987" sldId="268"/>
            <ac:spMk id="11271" creationId="{7E7D0C94-08B4-48AE-8813-CC4D60294F42}"/>
          </ac:spMkLst>
        </pc:spChg>
        <pc:picChg chg="add">
          <ac:chgData name="Senior Pastor" userId="4ae8e2e6-3752-4daa-9e55-3f6ebcaf242a" providerId="ADAL" clId="{407AEFFF-2DCF-4152-BAFC-B29E60C2EB15}" dt="2022-01-26T17:23:55.754" v="1026" actId="26606"/>
          <ac:picMkLst>
            <pc:docMk/>
            <pc:sldMk cId="218821987" sldId="268"/>
            <ac:picMk id="77" creationId="{DEB2E8C4-C3E7-4048-A43D-9859510CFA98}"/>
          </ac:picMkLst>
        </pc:picChg>
        <pc:picChg chg="mod ord">
          <ac:chgData name="Senior Pastor" userId="4ae8e2e6-3752-4daa-9e55-3f6ebcaf242a" providerId="ADAL" clId="{407AEFFF-2DCF-4152-BAFC-B29E60C2EB15}" dt="2022-01-26T17:23:55.754" v="1026" actId="26606"/>
          <ac:picMkLst>
            <pc:docMk/>
            <pc:sldMk cId="218821987" sldId="268"/>
            <ac:picMk id="11266" creationId="{EADFCDCC-7C71-40A9-94CD-91AD4FBC6432}"/>
          </ac:picMkLst>
        </pc:picChg>
        <pc:picChg chg="del">
          <ac:chgData name="Senior Pastor" userId="4ae8e2e6-3752-4daa-9e55-3f6ebcaf242a" providerId="ADAL" clId="{407AEFFF-2DCF-4152-BAFC-B29E60C2EB15}" dt="2022-01-26T17:23:55.754" v="1026" actId="26606"/>
          <ac:picMkLst>
            <pc:docMk/>
            <pc:sldMk cId="218821987" sldId="268"/>
            <ac:picMk id="11268" creationId="{DEB2E8C4-C3E7-4048-A43D-9859510CFA98}"/>
          </ac:picMkLst>
        </pc:picChg>
        <pc:inkChg chg="add">
          <ac:chgData name="Senior Pastor" userId="4ae8e2e6-3752-4daa-9e55-3f6ebcaf242a" providerId="ADAL" clId="{407AEFFF-2DCF-4152-BAFC-B29E60C2EB15}" dt="2022-01-26T17:23:55.754" v="1026" actId="26606"/>
          <ac:inkMkLst>
            <pc:docMk/>
            <pc:sldMk cId="218821987" sldId="268"/>
            <ac:inkMk id="80" creationId="{24D29CCB-7956-4E3E-8880-304085F04BF4}"/>
          </ac:inkMkLst>
        </pc:inkChg>
        <pc:inkChg chg="del">
          <ac:chgData name="Senior Pastor" userId="4ae8e2e6-3752-4daa-9e55-3f6ebcaf242a" providerId="ADAL" clId="{407AEFFF-2DCF-4152-BAFC-B29E60C2EB15}" dt="2022-01-26T17:23:55.754" v="1026" actId="26606"/>
          <ac:inkMkLst>
            <pc:docMk/>
            <pc:sldMk cId="218821987" sldId="268"/>
            <ac:inkMk id="11269" creationId="{24D29CCB-7956-4E3E-8880-304085F04BF4}"/>
          </ac:inkMkLst>
        </pc:inkChg>
      </pc:sldChg>
      <pc:sldChg chg="addSp delSp modSp new mod setBg">
        <pc:chgData name="Senior Pastor" userId="4ae8e2e6-3752-4daa-9e55-3f6ebcaf242a" providerId="ADAL" clId="{407AEFFF-2DCF-4152-BAFC-B29E60C2EB15}" dt="2022-01-26T17:31:31.453" v="1067" actId="26606"/>
        <pc:sldMkLst>
          <pc:docMk/>
          <pc:sldMk cId="2286878782" sldId="269"/>
        </pc:sldMkLst>
        <pc:spChg chg="mod">
          <ac:chgData name="Senior Pastor" userId="4ae8e2e6-3752-4daa-9e55-3f6ebcaf242a" providerId="ADAL" clId="{407AEFFF-2DCF-4152-BAFC-B29E60C2EB15}" dt="2022-01-26T17:31:31.453" v="1067" actId="26606"/>
          <ac:spMkLst>
            <pc:docMk/>
            <pc:sldMk cId="2286878782" sldId="269"/>
            <ac:spMk id="2" creationId="{556DBECB-A7C3-4C73-BBAB-35F209E8A1D6}"/>
          </ac:spMkLst>
        </pc:spChg>
        <pc:spChg chg="mod">
          <ac:chgData name="Senior Pastor" userId="4ae8e2e6-3752-4daa-9e55-3f6ebcaf242a" providerId="ADAL" clId="{407AEFFF-2DCF-4152-BAFC-B29E60C2EB15}" dt="2022-01-26T17:31:31.453" v="1067" actId="26606"/>
          <ac:spMkLst>
            <pc:docMk/>
            <pc:sldMk cId="2286878782" sldId="269"/>
            <ac:spMk id="3" creationId="{4466C667-3B3C-4A9F-BD99-7C698CE9E760}"/>
          </ac:spMkLst>
        </pc:spChg>
        <pc:spChg chg="del">
          <ac:chgData name="Senior Pastor" userId="4ae8e2e6-3752-4daa-9e55-3f6ebcaf242a" providerId="ADAL" clId="{407AEFFF-2DCF-4152-BAFC-B29E60C2EB15}" dt="2022-01-26T17:31:23.750" v="1066"/>
          <ac:spMkLst>
            <pc:docMk/>
            <pc:sldMk cId="2286878782" sldId="269"/>
            <ac:spMk id="4" creationId="{6A50E5F5-A3D9-40F1-AD16-7480F8FD8ECF}"/>
          </ac:spMkLst>
        </pc:spChg>
        <pc:spChg chg="add">
          <ac:chgData name="Senior Pastor" userId="4ae8e2e6-3752-4daa-9e55-3f6ebcaf242a" providerId="ADAL" clId="{407AEFFF-2DCF-4152-BAFC-B29E60C2EB15}" dt="2022-01-26T17:31:31.453" v="1067" actId="26606"/>
          <ac:spMkLst>
            <pc:docMk/>
            <pc:sldMk cId="2286878782" sldId="269"/>
            <ac:spMk id="75" creationId="{7FF47CB7-972F-479F-A36D-9E72D26EC8DA}"/>
          </ac:spMkLst>
        </pc:spChg>
        <pc:spChg chg="add">
          <ac:chgData name="Senior Pastor" userId="4ae8e2e6-3752-4daa-9e55-3f6ebcaf242a" providerId="ADAL" clId="{407AEFFF-2DCF-4152-BAFC-B29E60C2EB15}" dt="2022-01-26T17:31:31.453" v="1067" actId="26606"/>
          <ac:spMkLst>
            <pc:docMk/>
            <pc:sldMk cId="2286878782" sldId="269"/>
            <ac:spMk id="77" creationId="{0D153B68-5844-490D-8E67-F616D6D721CA}"/>
          </ac:spMkLst>
        </pc:spChg>
        <pc:spChg chg="add">
          <ac:chgData name="Senior Pastor" userId="4ae8e2e6-3752-4daa-9e55-3f6ebcaf242a" providerId="ADAL" clId="{407AEFFF-2DCF-4152-BAFC-B29E60C2EB15}" dt="2022-01-26T17:31:31.453" v="1067" actId="26606"/>
          <ac:spMkLst>
            <pc:docMk/>
            <pc:sldMk cId="2286878782" sldId="269"/>
            <ac:spMk id="79" creationId="{C64E267B-3F5A-4357-9E7F-C5FBE5D3B1E0}"/>
          </ac:spMkLst>
        </pc:spChg>
        <pc:picChg chg="add">
          <ac:chgData name="Senior Pastor" userId="4ae8e2e6-3752-4daa-9e55-3f6ebcaf242a" providerId="ADAL" clId="{407AEFFF-2DCF-4152-BAFC-B29E60C2EB15}" dt="2022-01-26T17:31:31.453" v="1067" actId="26606"/>
          <ac:picMkLst>
            <pc:docMk/>
            <pc:sldMk cId="2286878782" sldId="269"/>
            <ac:picMk id="71" creationId="{DEB2E8C4-C3E7-4048-A43D-9859510CFA98}"/>
          </ac:picMkLst>
        </pc:picChg>
        <pc:picChg chg="add mod">
          <ac:chgData name="Senior Pastor" userId="4ae8e2e6-3752-4daa-9e55-3f6ebcaf242a" providerId="ADAL" clId="{407AEFFF-2DCF-4152-BAFC-B29E60C2EB15}" dt="2022-01-26T17:31:31.453" v="1067" actId="26606"/>
          <ac:picMkLst>
            <pc:docMk/>
            <pc:sldMk cId="2286878782" sldId="269"/>
            <ac:picMk id="12290" creationId="{0164C321-1E29-4B08-9F17-535E7874FACE}"/>
          </ac:picMkLst>
        </pc:picChg>
        <pc:inkChg chg="add">
          <ac:chgData name="Senior Pastor" userId="4ae8e2e6-3752-4daa-9e55-3f6ebcaf242a" providerId="ADAL" clId="{407AEFFF-2DCF-4152-BAFC-B29E60C2EB15}" dt="2022-01-26T17:31:31.453" v="1067" actId="26606"/>
          <ac:inkMkLst>
            <pc:docMk/>
            <pc:sldMk cId="2286878782" sldId="269"/>
            <ac:inkMk id="73" creationId="{24D29CCB-7956-4E3E-8880-304085F04BF4}"/>
          </ac:inkMkLst>
        </pc:inkChg>
      </pc:sldChg>
      <pc:sldChg chg="addSp delSp modSp new mod setBg">
        <pc:chgData name="Senior Pastor" userId="4ae8e2e6-3752-4daa-9e55-3f6ebcaf242a" providerId="ADAL" clId="{407AEFFF-2DCF-4152-BAFC-B29E60C2EB15}" dt="2022-01-26T17:45:37.334" v="1111" actId="26606"/>
        <pc:sldMkLst>
          <pc:docMk/>
          <pc:sldMk cId="2447197813" sldId="270"/>
        </pc:sldMkLst>
        <pc:spChg chg="mod">
          <ac:chgData name="Senior Pastor" userId="4ae8e2e6-3752-4daa-9e55-3f6ebcaf242a" providerId="ADAL" clId="{407AEFFF-2DCF-4152-BAFC-B29E60C2EB15}" dt="2022-01-26T17:45:37.334" v="1111" actId="26606"/>
          <ac:spMkLst>
            <pc:docMk/>
            <pc:sldMk cId="2447197813" sldId="270"/>
            <ac:spMk id="2" creationId="{2E9F0C38-0B59-4AFD-ACCE-452CEE6EF381}"/>
          </ac:spMkLst>
        </pc:spChg>
        <pc:spChg chg="mod ord">
          <ac:chgData name="Senior Pastor" userId="4ae8e2e6-3752-4daa-9e55-3f6ebcaf242a" providerId="ADAL" clId="{407AEFFF-2DCF-4152-BAFC-B29E60C2EB15}" dt="2022-01-26T17:45:37.334" v="1111" actId="26606"/>
          <ac:spMkLst>
            <pc:docMk/>
            <pc:sldMk cId="2447197813" sldId="270"/>
            <ac:spMk id="3" creationId="{C512CF48-144B-4643-B1E8-1B5CF30CB3FF}"/>
          </ac:spMkLst>
        </pc:spChg>
        <pc:spChg chg="del">
          <ac:chgData name="Senior Pastor" userId="4ae8e2e6-3752-4daa-9e55-3f6ebcaf242a" providerId="ADAL" clId="{407AEFFF-2DCF-4152-BAFC-B29E60C2EB15}" dt="2022-01-26T17:45:19.276" v="1106"/>
          <ac:spMkLst>
            <pc:docMk/>
            <pc:sldMk cId="2447197813" sldId="270"/>
            <ac:spMk id="4" creationId="{4BC7F38C-868A-4FFD-82D5-58F63ECDDEF1}"/>
          </ac:spMkLst>
        </pc:spChg>
        <pc:spChg chg="add del">
          <ac:chgData name="Senior Pastor" userId="4ae8e2e6-3752-4daa-9e55-3f6ebcaf242a" providerId="ADAL" clId="{407AEFFF-2DCF-4152-BAFC-B29E60C2EB15}" dt="2022-01-26T17:45:32.504" v="1108" actId="26606"/>
          <ac:spMkLst>
            <pc:docMk/>
            <pc:sldMk cId="2447197813" sldId="270"/>
            <ac:spMk id="75" creationId="{1841F680-B18F-481A-8D6E-9FD77379E8BF}"/>
          </ac:spMkLst>
        </pc:spChg>
        <pc:spChg chg="add del">
          <ac:chgData name="Senior Pastor" userId="4ae8e2e6-3752-4daa-9e55-3f6ebcaf242a" providerId="ADAL" clId="{407AEFFF-2DCF-4152-BAFC-B29E60C2EB15}" dt="2022-01-26T17:45:32.504" v="1108" actId="26606"/>
          <ac:spMkLst>
            <pc:docMk/>
            <pc:sldMk cId="2447197813" sldId="270"/>
            <ac:spMk id="77" creationId="{F74CA6A1-199E-4E0D-BF66-A552C7E598EA}"/>
          </ac:spMkLst>
        </pc:spChg>
        <pc:spChg chg="add del">
          <ac:chgData name="Senior Pastor" userId="4ae8e2e6-3752-4daa-9e55-3f6ebcaf242a" providerId="ADAL" clId="{407AEFFF-2DCF-4152-BAFC-B29E60C2EB15}" dt="2022-01-26T17:45:32.504" v="1108" actId="26606"/>
          <ac:spMkLst>
            <pc:docMk/>
            <pc:sldMk cId="2447197813" sldId="270"/>
            <ac:spMk id="79" creationId="{CF93DC6C-1BFD-4414-BF23-471C8831CA04}"/>
          </ac:spMkLst>
        </pc:spChg>
        <pc:spChg chg="add del">
          <ac:chgData name="Senior Pastor" userId="4ae8e2e6-3752-4daa-9e55-3f6ebcaf242a" providerId="ADAL" clId="{407AEFFF-2DCF-4152-BAFC-B29E60C2EB15}" dt="2022-01-26T17:45:32.504" v="1108" actId="26606"/>
          <ac:spMkLst>
            <pc:docMk/>
            <pc:sldMk cId="2447197813" sldId="270"/>
            <ac:spMk id="81" creationId="{96B5873C-FCDB-4D1E-80D6-01CF18832335}"/>
          </ac:spMkLst>
        </pc:spChg>
        <pc:spChg chg="add del">
          <ac:chgData name="Senior Pastor" userId="4ae8e2e6-3752-4daa-9e55-3f6ebcaf242a" providerId="ADAL" clId="{407AEFFF-2DCF-4152-BAFC-B29E60C2EB15}" dt="2022-01-26T17:45:37.318" v="1110" actId="26606"/>
          <ac:spMkLst>
            <pc:docMk/>
            <pc:sldMk cId="2447197813" sldId="270"/>
            <ac:spMk id="13318" creationId="{9CBA58E7-9A9C-4C81-A025-88F5595B1AA5}"/>
          </ac:spMkLst>
        </pc:spChg>
        <pc:spChg chg="add del">
          <ac:chgData name="Senior Pastor" userId="4ae8e2e6-3752-4daa-9e55-3f6ebcaf242a" providerId="ADAL" clId="{407AEFFF-2DCF-4152-BAFC-B29E60C2EB15}" dt="2022-01-26T17:45:37.318" v="1110" actId="26606"/>
          <ac:spMkLst>
            <pc:docMk/>
            <pc:sldMk cId="2447197813" sldId="270"/>
            <ac:spMk id="13319" creationId="{BAD1FD00-072F-41B1-A5C3-D9E51FFF2F03}"/>
          </ac:spMkLst>
        </pc:spChg>
        <pc:spChg chg="add del">
          <ac:chgData name="Senior Pastor" userId="4ae8e2e6-3752-4daa-9e55-3f6ebcaf242a" providerId="ADAL" clId="{407AEFFF-2DCF-4152-BAFC-B29E60C2EB15}" dt="2022-01-26T17:45:37.318" v="1110" actId="26606"/>
          <ac:spMkLst>
            <pc:docMk/>
            <pc:sldMk cId="2447197813" sldId="270"/>
            <ac:spMk id="13320" creationId="{3B9FD11D-7561-43C8-BE54-00D7DCF0E211}"/>
          </ac:spMkLst>
        </pc:spChg>
        <pc:spChg chg="add del">
          <ac:chgData name="Senior Pastor" userId="4ae8e2e6-3752-4daa-9e55-3f6ebcaf242a" providerId="ADAL" clId="{407AEFFF-2DCF-4152-BAFC-B29E60C2EB15}" dt="2022-01-26T17:45:37.318" v="1110" actId="26606"/>
          <ac:spMkLst>
            <pc:docMk/>
            <pc:sldMk cId="2447197813" sldId="270"/>
            <ac:spMk id="13321" creationId="{6BFFEA99-E831-4C3B-8D16-0EA4AB33FFCA}"/>
          </ac:spMkLst>
        </pc:spChg>
        <pc:spChg chg="add">
          <ac:chgData name="Senior Pastor" userId="4ae8e2e6-3752-4daa-9e55-3f6ebcaf242a" providerId="ADAL" clId="{407AEFFF-2DCF-4152-BAFC-B29E60C2EB15}" dt="2022-01-26T17:45:37.334" v="1111" actId="26606"/>
          <ac:spMkLst>
            <pc:docMk/>
            <pc:sldMk cId="2447197813" sldId="270"/>
            <ac:spMk id="13325" creationId="{1841F680-B18F-481A-8D6E-9FD77379E8BF}"/>
          </ac:spMkLst>
        </pc:spChg>
        <pc:spChg chg="add">
          <ac:chgData name="Senior Pastor" userId="4ae8e2e6-3752-4daa-9e55-3f6ebcaf242a" providerId="ADAL" clId="{407AEFFF-2DCF-4152-BAFC-B29E60C2EB15}" dt="2022-01-26T17:45:37.334" v="1111" actId="26606"/>
          <ac:spMkLst>
            <pc:docMk/>
            <pc:sldMk cId="2447197813" sldId="270"/>
            <ac:spMk id="13326" creationId="{F74CA6A1-199E-4E0D-BF66-A552C7E598EA}"/>
          </ac:spMkLst>
        </pc:spChg>
        <pc:spChg chg="add">
          <ac:chgData name="Senior Pastor" userId="4ae8e2e6-3752-4daa-9e55-3f6ebcaf242a" providerId="ADAL" clId="{407AEFFF-2DCF-4152-BAFC-B29E60C2EB15}" dt="2022-01-26T17:45:37.334" v="1111" actId="26606"/>
          <ac:spMkLst>
            <pc:docMk/>
            <pc:sldMk cId="2447197813" sldId="270"/>
            <ac:spMk id="13327" creationId="{CF93DC6C-1BFD-4414-BF23-471C8831CA04}"/>
          </ac:spMkLst>
        </pc:spChg>
        <pc:spChg chg="add">
          <ac:chgData name="Senior Pastor" userId="4ae8e2e6-3752-4daa-9e55-3f6ebcaf242a" providerId="ADAL" clId="{407AEFFF-2DCF-4152-BAFC-B29E60C2EB15}" dt="2022-01-26T17:45:37.334" v="1111" actId="26606"/>
          <ac:spMkLst>
            <pc:docMk/>
            <pc:sldMk cId="2447197813" sldId="270"/>
            <ac:spMk id="13328" creationId="{96B5873C-FCDB-4D1E-80D6-01CF18832335}"/>
          </ac:spMkLst>
        </pc:spChg>
        <pc:picChg chg="add del">
          <ac:chgData name="Senior Pastor" userId="4ae8e2e6-3752-4daa-9e55-3f6ebcaf242a" providerId="ADAL" clId="{407AEFFF-2DCF-4152-BAFC-B29E60C2EB15}" dt="2022-01-26T17:45:32.504" v="1108" actId="26606"/>
          <ac:picMkLst>
            <pc:docMk/>
            <pc:sldMk cId="2447197813" sldId="270"/>
            <ac:picMk id="71" creationId="{DEB2E8C4-C3E7-4048-A43D-9859510CFA98}"/>
          </ac:picMkLst>
        </pc:picChg>
        <pc:picChg chg="add mod">
          <ac:chgData name="Senior Pastor" userId="4ae8e2e6-3752-4daa-9e55-3f6ebcaf242a" providerId="ADAL" clId="{407AEFFF-2DCF-4152-BAFC-B29E60C2EB15}" dt="2022-01-26T17:45:37.334" v="1111" actId="26606"/>
          <ac:picMkLst>
            <pc:docMk/>
            <pc:sldMk cId="2447197813" sldId="270"/>
            <ac:picMk id="13314" creationId="{3D40B812-A97C-454A-A548-A4737CE3A0A8}"/>
          </ac:picMkLst>
        </pc:picChg>
        <pc:picChg chg="add del">
          <ac:chgData name="Senior Pastor" userId="4ae8e2e6-3752-4daa-9e55-3f6ebcaf242a" providerId="ADAL" clId="{407AEFFF-2DCF-4152-BAFC-B29E60C2EB15}" dt="2022-01-26T17:45:37.318" v="1110" actId="26606"/>
          <ac:picMkLst>
            <pc:docMk/>
            <pc:sldMk cId="2447197813" sldId="270"/>
            <ac:picMk id="13316" creationId="{DEB2E8C4-C3E7-4048-A43D-9859510CFA98}"/>
          </ac:picMkLst>
        </pc:picChg>
        <pc:picChg chg="add">
          <ac:chgData name="Senior Pastor" userId="4ae8e2e6-3752-4daa-9e55-3f6ebcaf242a" providerId="ADAL" clId="{407AEFFF-2DCF-4152-BAFC-B29E60C2EB15}" dt="2022-01-26T17:45:37.334" v="1111" actId="26606"/>
          <ac:picMkLst>
            <pc:docMk/>
            <pc:sldMk cId="2447197813" sldId="270"/>
            <ac:picMk id="13323" creationId="{DEB2E8C4-C3E7-4048-A43D-9859510CFA98}"/>
          </ac:picMkLst>
        </pc:picChg>
        <pc:inkChg chg="add del">
          <ac:chgData name="Senior Pastor" userId="4ae8e2e6-3752-4daa-9e55-3f6ebcaf242a" providerId="ADAL" clId="{407AEFFF-2DCF-4152-BAFC-B29E60C2EB15}" dt="2022-01-26T17:45:32.504" v="1108" actId="26606"/>
          <ac:inkMkLst>
            <pc:docMk/>
            <pc:sldMk cId="2447197813" sldId="270"/>
            <ac:inkMk id="73" creationId="{24D29CCB-7956-4E3E-8880-304085F04BF4}"/>
          </ac:inkMkLst>
        </pc:inkChg>
        <pc:inkChg chg="add del">
          <ac:chgData name="Senior Pastor" userId="4ae8e2e6-3752-4daa-9e55-3f6ebcaf242a" providerId="ADAL" clId="{407AEFFF-2DCF-4152-BAFC-B29E60C2EB15}" dt="2022-01-26T17:45:37.318" v="1110" actId="26606"/>
          <ac:inkMkLst>
            <pc:docMk/>
            <pc:sldMk cId="2447197813" sldId="270"/>
            <ac:inkMk id="13317" creationId="{24D29CCB-7956-4E3E-8880-304085F04BF4}"/>
          </ac:inkMkLst>
        </pc:inkChg>
        <pc:inkChg chg="add">
          <ac:chgData name="Senior Pastor" userId="4ae8e2e6-3752-4daa-9e55-3f6ebcaf242a" providerId="ADAL" clId="{407AEFFF-2DCF-4152-BAFC-B29E60C2EB15}" dt="2022-01-26T17:45:37.334" v="1111" actId="26606"/>
          <ac:inkMkLst>
            <pc:docMk/>
            <pc:sldMk cId="2447197813" sldId="270"/>
            <ac:inkMk id="13324" creationId="{24D29CCB-7956-4E3E-8880-304085F04BF4}"/>
          </ac:inkMkLst>
        </pc:inkChg>
      </pc:sldChg>
      <pc:sldChg chg="addSp delSp modSp new mod setBg">
        <pc:chgData name="Senior Pastor" userId="4ae8e2e6-3752-4daa-9e55-3f6ebcaf242a" providerId="ADAL" clId="{407AEFFF-2DCF-4152-BAFC-B29E60C2EB15}" dt="2022-01-26T17:50:36.500" v="1142" actId="26606"/>
        <pc:sldMkLst>
          <pc:docMk/>
          <pc:sldMk cId="1834541067" sldId="271"/>
        </pc:sldMkLst>
        <pc:spChg chg="mod">
          <ac:chgData name="Senior Pastor" userId="4ae8e2e6-3752-4daa-9e55-3f6ebcaf242a" providerId="ADAL" clId="{407AEFFF-2DCF-4152-BAFC-B29E60C2EB15}" dt="2022-01-26T17:50:36.500" v="1142" actId="26606"/>
          <ac:spMkLst>
            <pc:docMk/>
            <pc:sldMk cId="1834541067" sldId="271"/>
            <ac:spMk id="2" creationId="{385BF711-FCCA-44B4-BD88-55E4CB59311C}"/>
          </ac:spMkLst>
        </pc:spChg>
        <pc:spChg chg="mod">
          <ac:chgData name="Senior Pastor" userId="4ae8e2e6-3752-4daa-9e55-3f6ebcaf242a" providerId="ADAL" clId="{407AEFFF-2DCF-4152-BAFC-B29E60C2EB15}" dt="2022-01-26T17:50:36.500" v="1142" actId="26606"/>
          <ac:spMkLst>
            <pc:docMk/>
            <pc:sldMk cId="1834541067" sldId="271"/>
            <ac:spMk id="3" creationId="{8B988F51-C99D-4DF9-BC10-5014FF8829FE}"/>
          </ac:spMkLst>
        </pc:spChg>
        <pc:spChg chg="del mod">
          <ac:chgData name="Senior Pastor" userId="4ae8e2e6-3752-4daa-9e55-3f6ebcaf242a" providerId="ADAL" clId="{407AEFFF-2DCF-4152-BAFC-B29E60C2EB15}" dt="2022-01-26T17:49:52.379" v="1135"/>
          <ac:spMkLst>
            <pc:docMk/>
            <pc:sldMk cId="1834541067" sldId="271"/>
            <ac:spMk id="4" creationId="{91A7980D-8BE3-4046-82DA-1D9781C8397D}"/>
          </ac:spMkLst>
        </pc:spChg>
        <pc:spChg chg="add del">
          <ac:chgData name="Senior Pastor" userId="4ae8e2e6-3752-4daa-9e55-3f6ebcaf242a" providerId="ADAL" clId="{407AEFFF-2DCF-4152-BAFC-B29E60C2EB15}" dt="2022-01-26T17:50:06.789" v="1137" actId="26606"/>
          <ac:spMkLst>
            <pc:docMk/>
            <pc:sldMk cId="1834541067" sldId="271"/>
            <ac:spMk id="75" creationId="{23E547B5-89CF-4EC0-96DE-25771AED0799}"/>
          </ac:spMkLst>
        </pc:spChg>
        <pc:spChg chg="add del">
          <ac:chgData name="Senior Pastor" userId="4ae8e2e6-3752-4daa-9e55-3f6ebcaf242a" providerId="ADAL" clId="{407AEFFF-2DCF-4152-BAFC-B29E60C2EB15}" dt="2022-01-26T17:50:06.789" v="1137" actId="26606"/>
          <ac:spMkLst>
            <pc:docMk/>
            <pc:sldMk cId="1834541067" sldId="271"/>
            <ac:spMk id="77" creationId="{B3437C99-FC8E-4311-B48A-F0C4C329B154}"/>
          </ac:spMkLst>
        </pc:spChg>
        <pc:spChg chg="add del">
          <ac:chgData name="Senior Pastor" userId="4ae8e2e6-3752-4daa-9e55-3f6ebcaf242a" providerId="ADAL" clId="{407AEFFF-2DCF-4152-BAFC-B29E60C2EB15}" dt="2022-01-26T17:50:36.500" v="1142" actId="26606"/>
          <ac:spMkLst>
            <pc:docMk/>
            <pc:sldMk cId="1834541067" sldId="271"/>
            <ac:spMk id="79" creationId="{C64E267B-3F5A-4357-9E7F-C5FBE5D3B1E0}"/>
          </ac:spMkLst>
        </pc:spChg>
        <pc:spChg chg="add">
          <ac:chgData name="Senior Pastor" userId="4ae8e2e6-3752-4daa-9e55-3f6ebcaf242a" providerId="ADAL" clId="{407AEFFF-2DCF-4152-BAFC-B29E60C2EB15}" dt="2022-01-26T17:50:36.500" v="1142" actId="26606"/>
          <ac:spMkLst>
            <pc:docMk/>
            <pc:sldMk cId="1834541067" sldId="271"/>
            <ac:spMk id="86" creationId="{23E547B5-89CF-4EC0-96DE-25771AED0799}"/>
          </ac:spMkLst>
        </pc:spChg>
        <pc:spChg chg="add">
          <ac:chgData name="Senior Pastor" userId="4ae8e2e6-3752-4daa-9e55-3f6ebcaf242a" providerId="ADAL" clId="{407AEFFF-2DCF-4152-BAFC-B29E60C2EB15}" dt="2022-01-26T17:50:36.500" v="1142" actId="26606"/>
          <ac:spMkLst>
            <pc:docMk/>
            <pc:sldMk cId="1834541067" sldId="271"/>
            <ac:spMk id="88" creationId="{B3437C99-FC8E-4311-B48A-F0C4C329B154}"/>
          </ac:spMkLst>
        </pc:spChg>
        <pc:spChg chg="add del">
          <ac:chgData name="Senior Pastor" userId="4ae8e2e6-3752-4daa-9e55-3f6ebcaf242a" providerId="ADAL" clId="{407AEFFF-2DCF-4152-BAFC-B29E60C2EB15}" dt="2022-01-26T17:50:15.651" v="1139" actId="26606"/>
          <ac:spMkLst>
            <pc:docMk/>
            <pc:sldMk cId="1834541067" sldId="271"/>
            <ac:spMk id="14342" creationId="{F821940F-7A1D-4ACC-85B4-A932898ABB37}"/>
          </ac:spMkLst>
        </pc:spChg>
        <pc:spChg chg="add del">
          <ac:chgData name="Senior Pastor" userId="4ae8e2e6-3752-4daa-9e55-3f6ebcaf242a" providerId="ADAL" clId="{407AEFFF-2DCF-4152-BAFC-B29E60C2EB15}" dt="2022-01-26T17:50:15.651" v="1139" actId="26606"/>
          <ac:spMkLst>
            <pc:docMk/>
            <pc:sldMk cId="1834541067" sldId="271"/>
            <ac:spMk id="14343" creationId="{BAB0BC72-1C3A-421F-AB0A-D480DA93F959}"/>
          </ac:spMkLst>
        </pc:spChg>
        <pc:spChg chg="add del">
          <ac:chgData name="Senior Pastor" userId="4ae8e2e6-3752-4daa-9e55-3f6ebcaf242a" providerId="ADAL" clId="{407AEFFF-2DCF-4152-BAFC-B29E60C2EB15}" dt="2022-01-26T17:50:36.500" v="1142" actId="26606"/>
          <ac:spMkLst>
            <pc:docMk/>
            <pc:sldMk cId="1834541067" sldId="271"/>
            <ac:spMk id="14347" creationId="{7FF47CB7-972F-479F-A36D-9E72D26EC8DA}"/>
          </ac:spMkLst>
        </pc:spChg>
        <pc:spChg chg="add del">
          <ac:chgData name="Senior Pastor" userId="4ae8e2e6-3752-4daa-9e55-3f6ebcaf242a" providerId="ADAL" clId="{407AEFFF-2DCF-4152-BAFC-B29E60C2EB15}" dt="2022-01-26T17:50:36.500" v="1142" actId="26606"/>
          <ac:spMkLst>
            <pc:docMk/>
            <pc:sldMk cId="1834541067" sldId="271"/>
            <ac:spMk id="14348" creationId="{0D153B68-5844-490D-8E67-F616D6D721CA}"/>
          </ac:spMkLst>
        </pc:spChg>
        <pc:picChg chg="add del">
          <ac:chgData name="Senior Pastor" userId="4ae8e2e6-3752-4daa-9e55-3f6ebcaf242a" providerId="ADAL" clId="{407AEFFF-2DCF-4152-BAFC-B29E60C2EB15}" dt="2022-01-26T17:50:06.789" v="1137" actId="26606"/>
          <ac:picMkLst>
            <pc:docMk/>
            <pc:sldMk cId="1834541067" sldId="271"/>
            <ac:picMk id="71" creationId="{DEB2E8C4-C3E7-4048-A43D-9859510CFA98}"/>
          </ac:picMkLst>
        </pc:picChg>
        <pc:picChg chg="add">
          <ac:chgData name="Senior Pastor" userId="4ae8e2e6-3752-4daa-9e55-3f6ebcaf242a" providerId="ADAL" clId="{407AEFFF-2DCF-4152-BAFC-B29E60C2EB15}" dt="2022-01-26T17:50:36.500" v="1142" actId="26606"/>
          <ac:picMkLst>
            <pc:docMk/>
            <pc:sldMk cId="1834541067" sldId="271"/>
            <ac:picMk id="82" creationId="{DEB2E8C4-C3E7-4048-A43D-9859510CFA98}"/>
          </ac:picMkLst>
        </pc:picChg>
        <pc:picChg chg="add mod">
          <ac:chgData name="Senior Pastor" userId="4ae8e2e6-3752-4daa-9e55-3f6ebcaf242a" providerId="ADAL" clId="{407AEFFF-2DCF-4152-BAFC-B29E60C2EB15}" dt="2022-01-26T17:50:36.500" v="1142" actId="26606"/>
          <ac:picMkLst>
            <pc:docMk/>
            <pc:sldMk cId="1834541067" sldId="271"/>
            <ac:picMk id="14338" creationId="{2881CD09-F76C-497B-9E83-6E251F7CA1AF}"/>
          </ac:picMkLst>
        </pc:picChg>
        <pc:picChg chg="add del">
          <ac:chgData name="Senior Pastor" userId="4ae8e2e6-3752-4daa-9e55-3f6ebcaf242a" providerId="ADAL" clId="{407AEFFF-2DCF-4152-BAFC-B29E60C2EB15}" dt="2022-01-26T17:50:15.651" v="1139" actId="26606"/>
          <ac:picMkLst>
            <pc:docMk/>
            <pc:sldMk cId="1834541067" sldId="271"/>
            <ac:picMk id="14340" creationId="{DEB2E8C4-C3E7-4048-A43D-9859510CFA98}"/>
          </ac:picMkLst>
        </pc:picChg>
        <pc:picChg chg="add del">
          <ac:chgData name="Senior Pastor" userId="4ae8e2e6-3752-4daa-9e55-3f6ebcaf242a" providerId="ADAL" clId="{407AEFFF-2DCF-4152-BAFC-B29E60C2EB15}" dt="2022-01-26T17:50:36.500" v="1142" actId="26606"/>
          <ac:picMkLst>
            <pc:docMk/>
            <pc:sldMk cId="1834541067" sldId="271"/>
            <ac:picMk id="14345" creationId="{DEB2E8C4-C3E7-4048-A43D-9859510CFA98}"/>
          </ac:picMkLst>
        </pc:picChg>
        <pc:inkChg chg="add del">
          <ac:chgData name="Senior Pastor" userId="4ae8e2e6-3752-4daa-9e55-3f6ebcaf242a" providerId="ADAL" clId="{407AEFFF-2DCF-4152-BAFC-B29E60C2EB15}" dt="2022-01-26T17:50:06.789" v="1137" actId="26606"/>
          <ac:inkMkLst>
            <pc:docMk/>
            <pc:sldMk cId="1834541067" sldId="271"/>
            <ac:inkMk id="73" creationId="{24D29CCB-7956-4E3E-8880-304085F04BF4}"/>
          </ac:inkMkLst>
        </pc:inkChg>
        <pc:inkChg chg="add">
          <ac:chgData name="Senior Pastor" userId="4ae8e2e6-3752-4daa-9e55-3f6ebcaf242a" providerId="ADAL" clId="{407AEFFF-2DCF-4152-BAFC-B29E60C2EB15}" dt="2022-01-26T17:50:36.500" v="1142" actId="26606"/>
          <ac:inkMkLst>
            <pc:docMk/>
            <pc:sldMk cId="1834541067" sldId="271"/>
            <ac:inkMk id="84" creationId="{24D29CCB-7956-4E3E-8880-304085F04BF4}"/>
          </ac:inkMkLst>
        </pc:inkChg>
        <pc:inkChg chg="add del">
          <ac:chgData name="Senior Pastor" userId="4ae8e2e6-3752-4daa-9e55-3f6ebcaf242a" providerId="ADAL" clId="{407AEFFF-2DCF-4152-BAFC-B29E60C2EB15}" dt="2022-01-26T17:50:15.651" v="1139" actId="26606"/>
          <ac:inkMkLst>
            <pc:docMk/>
            <pc:sldMk cId="1834541067" sldId="271"/>
            <ac:inkMk id="14341" creationId="{24D29CCB-7956-4E3E-8880-304085F04BF4}"/>
          </ac:inkMkLst>
        </pc:inkChg>
        <pc:inkChg chg="add del">
          <ac:chgData name="Senior Pastor" userId="4ae8e2e6-3752-4daa-9e55-3f6ebcaf242a" providerId="ADAL" clId="{407AEFFF-2DCF-4152-BAFC-B29E60C2EB15}" dt="2022-01-26T17:50:36.500" v="1142" actId="26606"/>
          <ac:inkMkLst>
            <pc:docMk/>
            <pc:sldMk cId="1834541067" sldId="271"/>
            <ac:inkMk id="14346" creationId="{24D29CCB-7956-4E3E-8880-304085F04BF4}"/>
          </ac:inkMkLst>
        </pc:inkChg>
      </pc:sldChg>
      <pc:sldChg chg="addSp delSp modSp new mod setBg">
        <pc:chgData name="Senior Pastor" userId="4ae8e2e6-3752-4daa-9e55-3f6ebcaf242a" providerId="ADAL" clId="{407AEFFF-2DCF-4152-BAFC-B29E60C2EB15}" dt="2022-01-26T17:53:33.790" v="1184" actId="26606"/>
        <pc:sldMkLst>
          <pc:docMk/>
          <pc:sldMk cId="1613456172" sldId="272"/>
        </pc:sldMkLst>
        <pc:spChg chg="mod">
          <ac:chgData name="Senior Pastor" userId="4ae8e2e6-3752-4daa-9e55-3f6ebcaf242a" providerId="ADAL" clId="{407AEFFF-2DCF-4152-BAFC-B29E60C2EB15}" dt="2022-01-26T17:53:33.790" v="1184" actId="26606"/>
          <ac:spMkLst>
            <pc:docMk/>
            <pc:sldMk cId="1613456172" sldId="272"/>
            <ac:spMk id="2" creationId="{085684AC-D493-4373-BD11-5A16F6418249}"/>
          </ac:spMkLst>
        </pc:spChg>
        <pc:spChg chg="mod">
          <ac:chgData name="Senior Pastor" userId="4ae8e2e6-3752-4daa-9e55-3f6ebcaf242a" providerId="ADAL" clId="{407AEFFF-2DCF-4152-BAFC-B29E60C2EB15}" dt="2022-01-26T17:53:33.790" v="1184" actId="26606"/>
          <ac:spMkLst>
            <pc:docMk/>
            <pc:sldMk cId="1613456172" sldId="272"/>
            <ac:spMk id="3" creationId="{DDD22491-3C7C-466F-9350-430F2F110B9C}"/>
          </ac:spMkLst>
        </pc:spChg>
        <pc:spChg chg="del">
          <ac:chgData name="Senior Pastor" userId="4ae8e2e6-3752-4daa-9e55-3f6ebcaf242a" providerId="ADAL" clId="{407AEFFF-2DCF-4152-BAFC-B29E60C2EB15}" dt="2022-01-26T17:51:17.154" v="1157"/>
          <ac:spMkLst>
            <pc:docMk/>
            <pc:sldMk cId="1613456172" sldId="272"/>
            <ac:spMk id="4" creationId="{04EACC3D-A576-4182-A0A9-08AD7683D3C9}"/>
          </ac:spMkLst>
        </pc:spChg>
        <pc:spChg chg="add">
          <ac:chgData name="Senior Pastor" userId="4ae8e2e6-3752-4daa-9e55-3f6ebcaf242a" providerId="ADAL" clId="{407AEFFF-2DCF-4152-BAFC-B29E60C2EB15}" dt="2022-01-26T17:53:33.790" v="1184" actId="26606"/>
          <ac:spMkLst>
            <pc:docMk/>
            <pc:sldMk cId="1613456172" sldId="272"/>
            <ac:spMk id="75" creationId="{7FF47CB7-972F-479F-A36D-9E72D26EC8DA}"/>
          </ac:spMkLst>
        </pc:spChg>
        <pc:spChg chg="add">
          <ac:chgData name="Senior Pastor" userId="4ae8e2e6-3752-4daa-9e55-3f6ebcaf242a" providerId="ADAL" clId="{407AEFFF-2DCF-4152-BAFC-B29E60C2EB15}" dt="2022-01-26T17:53:33.790" v="1184" actId="26606"/>
          <ac:spMkLst>
            <pc:docMk/>
            <pc:sldMk cId="1613456172" sldId="272"/>
            <ac:spMk id="77" creationId="{0D153B68-5844-490D-8E67-F616D6D721CA}"/>
          </ac:spMkLst>
        </pc:spChg>
        <pc:spChg chg="add">
          <ac:chgData name="Senior Pastor" userId="4ae8e2e6-3752-4daa-9e55-3f6ebcaf242a" providerId="ADAL" clId="{407AEFFF-2DCF-4152-BAFC-B29E60C2EB15}" dt="2022-01-26T17:53:33.790" v="1184" actId="26606"/>
          <ac:spMkLst>
            <pc:docMk/>
            <pc:sldMk cId="1613456172" sldId="272"/>
            <ac:spMk id="79" creationId="{C64E267B-3F5A-4357-9E7F-C5FBE5D3B1E0}"/>
          </ac:spMkLst>
        </pc:spChg>
        <pc:picChg chg="add">
          <ac:chgData name="Senior Pastor" userId="4ae8e2e6-3752-4daa-9e55-3f6ebcaf242a" providerId="ADAL" clId="{407AEFFF-2DCF-4152-BAFC-B29E60C2EB15}" dt="2022-01-26T17:53:33.790" v="1184" actId="26606"/>
          <ac:picMkLst>
            <pc:docMk/>
            <pc:sldMk cId="1613456172" sldId="272"/>
            <ac:picMk id="71" creationId="{DEB2E8C4-C3E7-4048-A43D-9859510CFA98}"/>
          </ac:picMkLst>
        </pc:picChg>
        <pc:picChg chg="add mod">
          <ac:chgData name="Senior Pastor" userId="4ae8e2e6-3752-4daa-9e55-3f6ebcaf242a" providerId="ADAL" clId="{407AEFFF-2DCF-4152-BAFC-B29E60C2EB15}" dt="2022-01-26T17:53:33.790" v="1184" actId="26606"/>
          <ac:picMkLst>
            <pc:docMk/>
            <pc:sldMk cId="1613456172" sldId="272"/>
            <ac:picMk id="15362" creationId="{85951E8E-8C52-4586-8C12-EB79CD9B2649}"/>
          </ac:picMkLst>
        </pc:picChg>
        <pc:inkChg chg="add">
          <ac:chgData name="Senior Pastor" userId="4ae8e2e6-3752-4daa-9e55-3f6ebcaf242a" providerId="ADAL" clId="{407AEFFF-2DCF-4152-BAFC-B29E60C2EB15}" dt="2022-01-26T17:53:33.790" v="1184" actId="26606"/>
          <ac:inkMkLst>
            <pc:docMk/>
            <pc:sldMk cId="1613456172" sldId="272"/>
            <ac:inkMk id="73" creationId="{24D29CCB-7956-4E3E-8880-304085F04BF4}"/>
          </ac:inkMkLst>
        </pc:inkChg>
      </pc:sldChg>
      <pc:sldChg chg="addSp delSp modSp new mod setBg">
        <pc:chgData name="Senior Pastor" userId="4ae8e2e6-3752-4daa-9e55-3f6ebcaf242a" providerId="ADAL" clId="{407AEFFF-2DCF-4152-BAFC-B29E60C2EB15}" dt="2022-01-26T18:07:37.877" v="1224" actId="26606"/>
        <pc:sldMkLst>
          <pc:docMk/>
          <pc:sldMk cId="1500022282" sldId="273"/>
        </pc:sldMkLst>
        <pc:spChg chg="mod">
          <ac:chgData name="Senior Pastor" userId="4ae8e2e6-3752-4daa-9e55-3f6ebcaf242a" providerId="ADAL" clId="{407AEFFF-2DCF-4152-BAFC-B29E60C2EB15}" dt="2022-01-26T18:07:37.877" v="1224" actId="26606"/>
          <ac:spMkLst>
            <pc:docMk/>
            <pc:sldMk cId="1500022282" sldId="273"/>
            <ac:spMk id="2" creationId="{8E85256A-B139-46A6-8A93-BBE8A808EC8D}"/>
          </ac:spMkLst>
        </pc:spChg>
        <pc:spChg chg="mod ord">
          <ac:chgData name="Senior Pastor" userId="4ae8e2e6-3752-4daa-9e55-3f6ebcaf242a" providerId="ADAL" clId="{407AEFFF-2DCF-4152-BAFC-B29E60C2EB15}" dt="2022-01-26T18:07:37.877" v="1224" actId="26606"/>
          <ac:spMkLst>
            <pc:docMk/>
            <pc:sldMk cId="1500022282" sldId="273"/>
            <ac:spMk id="3" creationId="{7ED3F3B0-B09D-481C-AD83-0E4BAF294161}"/>
          </ac:spMkLst>
        </pc:spChg>
        <pc:spChg chg="add del">
          <ac:chgData name="Senior Pastor" userId="4ae8e2e6-3752-4daa-9e55-3f6ebcaf242a" providerId="ADAL" clId="{407AEFFF-2DCF-4152-BAFC-B29E60C2EB15}" dt="2022-01-26T18:07:33.145" v="1223"/>
          <ac:spMkLst>
            <pc:docMk/>
            <pc:sldMk cId="1500022282" sldId="273"/>
            <ac:spMk id="4" creationId="{5E98F2F3-F14B-4FF7-853D-37B1996A3ED6}"/>
          </ac:spMkLst>
        </pc:spChg>
        <pc:spChg chg="add del mod">
          <ac:chgData name="Senior Pastor" userId="4ae8e2e6-3752-4daa-9e55-3f6ebcaf242a" providerId="ADAL" clId="{407AEFFF-2DCF-4152-BAFC-B29E60C2EB15}" dt="2022-01-26T18:06:56.886" v="1220" actId="478"/>
          <ac:spMkLst>
            <pc:docMk/>
            <pc:sldMk cId="1500022282" sldId="273"/>
            <ac:spMk id="5" creationId="{A921876D-8500-409B-988E-AE5D95D75602}"/>
          </ac:spMkLst>
        </pc:spChg>
        <pc:spChg chg="add del">
          <ac:chgData name="Senior Pastor" userId="4ae8e2e6-3752-4daa-9e55-3f6ebcaf242a" providerId="ADAL" clId="{407AEFFF-2DCF-4152-BAFC-B29E60C2EB15}" dt="2022-01-26T18:06:57.873" v="1221" actId="26606"/>
          <ac:spMkLst>
            <pc:docMk/>
            <pc:sldMk cId="1500022282" sldId="273"/>
            <ac:spMk id="75" creationId="{637B2035-1FCB-439A-B421-095E136C7E07}"/>
          </ac:spMkLst>
        </pc:spChg>
        <pc:spChg chg="add del">
          <ac:chgData name="Senior Pastor" userId="4ae8e2e6-3752-4daa-9e55-3f6ebcaf242a" providerId="ADAL" clId="{407AEFFF-2DCF-4152-BAFC-B29E60C2EB15}" dt="2022-01-26T18:06:57.873" v="1221" actId="26606"/>
          <ac:spMkLst>
            <pc:docMk/>
            <pc:sldMk cId="1500022282" sldId="273"/>
            <ac:spMk id="77" creationId="{81CE2CF7-D5AA-4464-AC91-9ED1EA5D6389}"/>
          </ac:spMkLst>
        </pc:spChg>
        <pc:spChg chg="add">
          <ac:chgData name="Senior Pastor" userId="4ae8e2e6-3752-4daa-9e55-3f6ebcaf242a" providerId="ADAL" clId="{407AEFFF-2DCF-4152-BAFC-B29E60C2EB15}" dt="2022-01-26T18:07:37.877" v="1224" actId="26606"/>
          <ac:spMkLst>
            <pc:docMk/>
            <pc:sldMk cId="1500022282" sldId="273"/>
            <ac:spMk id="79" creationId="{B3437C99-FC8E-4311-B48A-F0C4C329B154}"/>
          </ac:spMkLst>
        </pc:spChg>
        <pc:spChg chg="add">
          <ac:chgData name="Senior Pastor" userId="4ae8e2e6-3752-4daa-9e55-3f6ebcaf242a" providerId="ADAL" clId="{407AEFFF-2DCF-4152-BAFC-B29E60C2EB15}" dt="2022-01-26T18:07:37.877" v="1224" actId="26606"/>
          <ac:spMkLst>
            <pc:docMk/>
            <pc:sldMk cId="1500022282" sldId="273"/>
            <ac:spMk id="16392" creationId="{23E547B5-89CF-4EC0-96DE-25771AED0799}"/>
          </ac:spMkLst>
        </pc:spChg>
        <pc:picChg chg="add del">
          <ac:chgData name="Senior Pastor" userId="4ae8e2e6-3752-4daa-9e55-3f6ebcaf242a" providerId="ADAL" clId="{407AEFFF-2DCF-4152-BAFC-B29E60C2EB15}" dt="2022-01-26T18:06:57.873" v="1221" actId="26606"/>
          <ac:picMkLst>
            <pc:docMk/>
            <pc:sldMk cId="1500022282" sldId="273"/>
            <ac:picMk id="71" creationId="{DEB2E8C4-C3E7-4048-A43D-9859510CFA98}"/>
          </ac:picMkLst>
        </pc:picChg>
        <pc:picChg chg="add del mod">
          <ac:chgData name="Senior Pastor" userId="4ae8e2e6-3752-4daa-9e55-3f6ebcaf242a" providerId="ADAL" clId="{407AEFFF-2DCF-4152-BAFC-B29E60C2EB15}" dt="2022-01-26T18:06:59.132" v="1222"/>
          <ac:picMkLst>
            <pc:docMk/>
            <pc:sldMk cId="1500022282" sldId="273"/>
            <ac:picMk id="16386" creationId="{3200696A-17CA-40D3-9D55-295691C58B3B}"/>
          </ac:picMkLst>
        </pc:picChg>
        <pc:picChg chg="add mod">
          <ac:chgData name="Senior Pastor" userId="4ae8e2e6-3752-4daa-9e55-3f6ebcaf242a" providerId="ADAL" clId="{407AEFFF-2DCF-4152-BAFC-B29E60C2EB15}" dt="2022-01-26T18:07:37.877" v="1224" actId="26606"/>
          <ac:picMkLst>
            <pc:docMk/>
            <pc:sldMk cId="1500022282" sldId="273"/>
            <ac:picMk id="16388" creationId="{47D2A9B9-BE56-4374-BB77-9CEA932611AE}"/>
          </ac:picMkLst>
        </pc:picChg>
        <pc:picChg chg="add">
          <ac:chgData name="Senior Pastor" userId="4ae8e2e6-3752-4daa-9e55-3f6ebcaf242a" providerId="ADAL" clId="{407AEFFF-2DCF-4152-BAFC-B29E60C2EB15}" dt="2022-01-26T18:07:37.877" v="1224" actId="26606"/>
          <ac:picMkLst>
            <pc:docMk/>
            <pc:sldMk cId="1500022282" sldId="273"/>
            <ac:picMk id="16390" creationId="{DEB2E8C4-C3E7-4048-A43D-9859510CFA98}"/>
          </ac:picMkLst>
        </pc:picChg>
        <pc:inkChg chg="add del">
          <ac:chgData name="Senior Pastor" userId="4ae8e2e6-3752-4daa-9e55-3f6ebcaf242a" providerId="ADAL" clId="{407AEFFF-2DCF-4152-BAFC-B29E60C2EB15}" dt="2022-01-26T18:06:57.873" v="1221" actId="26606"/>
          <ac:inkMkLst>
            <pc:docMk/>
            <pc:sldMk cId="1500022282" sldId="273"/>
            <ac:inkMk id="73" creationId="{24D29CCB-7956-4E3E-8880-304085F04BF4}"/>
          </ac:inkMkLst>
        </pc:inkChg>
        <pc:inkChg chg="add">
          <ac:chgData name="Senior Pastor" userId="4ae8e2e6-3752-4daa-9e55-3f6ebcaf242a" providerId="ADAL" clId="{407AEFFF-2DCF-4152-BAFC-B29E60C2EB15}" dt="2022-01-26T18:07:37.877" v="1224" actId="26606"/>
          <ac:inkMkLst>
            <pc:docMk/>
            <pc:sldMk cId="1500022282" sldId="273"/>
            <ac:inkMk id="16391" creationId="{24D29CCB-7956-4E3E-8880-304085F04BF4}"/>
          </ac:inkMkLst>
        </pc:inkChg>
      </pc:sldChg>
      <pc:sldChg chg="addSp delSp modSp new mod setBg">
        <pc:chgData name="Senior Pastor" userId="4ae8e2e6-3752-4daa-9e55-3f6ebcaf242a" providerId="ADAL" clId="{407AEFFF-2DCF-4152-BAFC-B29E60C2EB15}" dt="2022-01-26T18:13:10.496" v="1263" actId="26606"/>
        <pc:sldMkLst>
          <pc:docMk/>
          <pc:sldMk cId="3346342436" sldId="274"/>
        </pc:sldMkLst>
        <pc:spChg chg="mod">
          <ac:chgData name="Senior Pastor" userId="4ae8e2e6-3752-4daa-9e55-3f6ebcaf242a" providerId="ADAL" clId="{407AEFFF-2DCF-4152-BAFC-B29E60C2EB15}" dt="2022-01-26T18:13:10.496" v="1263" actId="26606"/>
          <ac:spMkLst>
            <pc:docMk/>
            <pc:sldMk cId="3346342436" sldId="274"/>
            <ac:spMk id="2" creationId="{689DCAD6-0E11-4803-9A79-1DC72E1F671F}"/>
          </ac:spMkLst>
        </pc:spChg>
        <pc:spChg chg="mod ord">
          <ac:chgData name="Senior Pastor" userId="4ae8e2e6-3752-4daa-9e55-3f6ebcaf242a" providerId="ADAL" clId="{407AEFFF-2DCF-4152-BAFC-B29E60C2EB15}" dt="2022-01-26T18:13:10.496" v="1263" actId="26606"/>
          <ac:spMkLst>
            <pc:docMk/>
            <pc:sldMk cId="3346342436" sldId="274"/>
            <ac:spMk id="3" creationId="{ABB048F0-0342-41B3-A64F-BD1E1C496F41}"/>
          </ac:spMkLst>
        </pc:spChg>
        <pc:spChg chg="del">
          <ac:chgData name="Senior Pastor" userId="4ae8e2e6-3752-4daa-9e55-3f6ebcaf242a" providerId="ADAL" clId="{407AEFFF-2DCF-4152-BAFC-B29E60C2EB15}" dt="2022-01-26T18:13:00.666" v="1260"/>
          <ac:spMkLst>
            <pc:docMk/>
            <pc:sldMk cId="3346342436" sldId="274"/>
            <ac:spMk id="4" creationId="{DBAB3BD3-BE70-46D6-92E4-FE8C70E64B1B}"/>
          </ac:spMkLst>
        </pc:spChg>
        <pc:spChg chg="add del">
          <ac:chgData name="Senior Pastor" userId="4ae8e2e6-3752-4daa-9e55-3f6ebcaf242a" providerId="ADAL" clId="{407AEFFF-2DCF-4152-BAFC-B29E60C2EB15}" dt="2022-01-26T18:13:10.480" v="1262" actId="26606"/>
          <ac:spMkLst>
            <pc:docMk/>
            <pc:sldMk cId="3346342436" sldId="274"/>
            <ac:spMk id="75" creationId="{637B2035-1FCB-439A-B421-095E136C7E07}"/>
          </ac:spMkLst>
        </pc:spChg>
        <pc:spChg chg="add del">
          <ac:chgData name="Senior Pastor" userId="4ae8e2e6-3752-4daa-9e55-3f6ebcaf242a" providerId="ADAL" clId="{407AEFFF-2DCF-4152-BAFC-B29E60C2EB15}" dt="2022-01-26T18:13:10.480" v="1262" actId="26606"/>
          <ac:spMkLst>
            <pc:docMk/>
            <pc:sldMk cId="3346342436" sldId="274"/>
            <ac:spMk id="77" creationId="{81CE2CF7-D5AA-4464-AC91-9ED1EA5D6389}"/>
          </ac:spMkLst>
        </pc:spChg>
        <pc:spChg chg="add">
          <ac:chgData name="Senior Pastor" userId="4ae8e2e6-3752-4daa-9e55-3f6ebcaf242a" providerId="ADAL" clId="{407AEFFF-2DCF-4152-BAFC-B29E60C2EB15}" dt="2022-01-26T18:13:10.496" v="1263" actId="26606"/>
          <ac:spMkLst>
            <pc:docMk/>
            <pc:sldMk cId="3346342436" sldId="274"/>
            <ac:spMk id="17414" creationId="{F821940F-7A1D-4ACC-85B4-A932898ABB37}"/>
          </ac:spMkLst>
        </pc:spChg>
        <pc:spChg chg="add">
          <ac:chgData name="Senior Pastor" userId="4ae8e2e6-3752-4daa-9e55-3f6ebcaf242a" providerId="ADAL" clId="{407AEFFF-2DCF-4152-BAFC-B29E60C2EB15}" dt="2022-01-26T18:13:10.496" v="1263" actId="26606"/>
          <ac:spMkLst>
            <pc:docMk/>
            <pc:sldMk cId="3346342436" sldId="274"/>
            <ac:spMk id="17415" creationId="{BAB0BC72-1C3A-421F-AB0A-D480DA93F959}"/>
          </ac:spMkLst>
        </pc:spChg>
        <pc:picChg chg="add del">
          <ac:chgData name="Senior Pastor" userId="4ae8e2e6-3752-4daa-9e55-3f6ebcaf242a" providerId="ADAL" clId="{407AEFFF-2DCF-4152-BAFC-B29E60C2EB15}" dt="2022-01-26T18:13:10.480" v="1262" actId="26606"/>
          <ac:picMkLst>
            <pc:docMk/>
            <pc:sldMk cId="3346342436" sldId="274"/>
            <ac:picMk id="71" creationId="{DEB2E8C4-C3E7-4048-A43D-9859510CFA98}"/>
          </ac:picMkLst>
        </pc:picChg>
        <pc:picChg chg="add mod">
          <ac:chgData name="Senior Pastor" userId="4ae8e2e6-3752-4daa-9e55-3f6ebcaf242a" providerId="ADAL" clId="{407AEFFF-2DCF-4152-BAFC-B29E60C2EB15}" dt="2022-01-26T18:13:10.496" v="1263" actId="26606"/>
          <ac:picMkLst>
            <pc:docMk/>
            <pc:sldMk cId="3346342436" sldId="274"/>
            <ac:picMk id="17410" creationId="{C8FA5172-B216-45A3-80DD-C3DC0CE7F5BD}"/>
          </ac:picMkLst>
        </pc:picChg>
        <pc:picChg chg="add">
          <ac:chgData name="Senior Pastor" userId="4ae8e2e6-3752-4daa-9e55-3f6ebcaf242a" providerId="ADAL" clId="{407AEFFF-2DCF-4152-BAFC-B29E60C2EB15}" dt="2022-01-26T18:13:10.496" v="1263" actId="26606"/>
          <ac:picMkLst>
            <pc:docMk/>
            <pc:sldMk cId="3346342436" sldId="274"/>
            <ac:picMk id="17412" creationId="{DEB2E8C4-C3E7-4048-A43D-9859510CFA98}"/>
          </ac:picMkLst>
        </pc:picChg>
        <pc:inkChg chg="add del">
          <ac:chgData name="Senior Pastor" userId="4ae8e2e6-3752-4daa-9e55-3f6ebcaf242a" providerId="ADAL" clId="{407AEFFF-2DCF-4152-BAFC-B29E60C2EB15}" dt="2022-01-26T18:13:10.480" v="1262" actId="26606"/>
          <ac:inkMkLst>
            <pc:docMk/>
            <pc:sldMk cId="3346342436" sldId="274"/>
            <ac:inkMk id="73" creationId="{24D29CCB-7956-4E3E-8880-304085F04BF4}"/>
          </ac:inkMkLst>
        </pc:inkChg>
        <pc:inkChg chg="add">
          <ac:chgData name="Senior Pastor" userId="4ae8e2e6-3752-4daa-9e55-3f6ebcaf242a" providerId="ADAL" clId="{407AEFFF-2DCF-4152-BAFC-B29E60C2EB15}" dt="2022-01-26T18:13:10.496" v="1263" actId="26606"/>
          <ac:inkMkLst>
            <pc:docMk/>
            <pc:sldMk cId="3346342436" sldId="274"/>
            <ac:inkMk id="17413" creationId="{24D29CCB-7956-4E3E-8880-304085F04BF4}"/>
          </ac:inkMkLst>
        </pc:inkChg>
      </pc:sldChg>
      <pc:sldChg chg="addSp delSp modSp new mod setBg">
        <pc:chgData name="Senior Pastor" userId="4ae8e2e6-3752-4daa-9e55-3f6ebcaf242a" providerId="ADAL" clId="{407AEFFF-2DCF-4152-BAFC-B29E60C2EB15}" dt="2022-01-26T18:23:02.914" v="1401" actId="26606"/>
        <pc:sldMkLst>
          <pc:docMk/>
          <pc:sldMk cId="226218501" sldId="275"/>
        </pc:sldMkLst>
        <pc:spChg chg="mod">
          <ac:chgData name="Senior Pastor" userId="4ae8e2e6-3752-4daa-9e55-3f6ebcaf242a" providerId="ADAL" clId="{407AEFFF-2DCF-4152-BAFC-B29E60C2EB15}" dt="2022-01-26T18:23:02.914" v="1401" actId="26606"/>
          <ac:spMkLst>
            <pc:docMk/>
            <pc:sldMk cId="226218501" sldId="275"/>
            <ac:spMk id="2" creationId="{238B7A61-020E-491F-8460-ADC6A5650068}"/>
          </ac:spMkLst>
        </pc:spChg>
        <pc:spChg chg="mod ord">
          <ac:chgData name="Senior Pastor" userId="4ae8e2e6-3752-4daa-9e55-3f6ebcaf242a" providerId="ADAL" clId="{407AEFFF-2DCF-4152-BAFC-B29E60C2EB15}" dt="2022-01-26T18:23:02.914" v="1401" actId="26606"/>
          <ac:spMkLst>
            <pc:docMk/>
            <pc:sldMk cId="226218501" sldId="275"/>
            <ac:spMk id="3" creationId="{F06256AF-E892-4B9A-9BDE-D9D4861D72EE}"/>
          </ac:spMkLst>
        </pc:spChg>
        <pc:spChg chg="del">
          <ac:chgData name="Senior Pastor" userId="4ae8e2e6-3752-4daa-9e55-3f6ebcaf242a" providerId="ADAL" clId="{407AEFFF-2DCF-4152-BAFC-B29E60C2EB15}" dt="2022-01-26T18:17:15.309" v="1301"/>
          <ac:spMkLst>
            <pc:docMk/>
            <pc:sldMk cId="226218501" sldId="275"/>
            <ac:spMk id="4" creationId="{72BE8475-A1DC-4397-9B47-8068FAC5CE59}"/>
          </ac:spMkLst>
        </pc:spChg>
        <pc:spChg chg="add del">
          <ac:chgData name="Senior Pastor" userId="4ae8e2e6-3752-4daa-9e55-3f6ebcaf242a" providerId="ADAL" clId="{407AEFFF-2DCF-4152-BAFC-B29E60C2EB15}" dt="2022-01-26T18:17:38" v="1303" actId="26606"/>
          <ac:spMkLst>
            <pc:docMk/>
            <pc:sldMk cId="226218501" sldId="275"/>
            <ac:spMk id="75" creationId="{1841F680-B18F-481A-8D6E-9FD77379E8BF}"/>
          </ac:spMkLst>
        </pc:spChg>
        <pc:spChg chg="add del">
          <ac:chgData name="Senior Pastor" userId="4ae8e2e6-3752-4daa-9e55-3f6ebcaf242a" providerId="ADAL" clId="{407AEFFF-2DCF-4152-BAFC-B29E60C2EB15}" dt="2022-01-26T18:17:38" v="1303" actId="26606"/>
          <ac:spMkLst>
            <pc:docMk/>
            <pc:sldMk cId="226218501" sldId="275"/>
            <ac:spMk id="77" creationId="{F74CA6A1-199E-4E0D-BF66-A552C7E598EA}"/>
          </ac:spMkLst>
        </pc:spChg>
        <pc:spChg chg="add del">
          <ac:chgData name="Senior Pastor" userId="4ae8e2e6-3752-4daa-9e55-3f6ebcaf242a" providerId="ADAL" clId="{407AEFFF-2DCF-4152-BAFC-B29E60C2EB15}" dt="2022-01-26T18:17:38" v="1303" actId="26606"/>
          <ac:spMkLst>
            <pc:docMk/>
            <pc:sldMk cId="226218501" sldId="275"/>
            <ac:spMk id="79" creationId="{CF93DC6C-1BFD-4414-BF23-471C8831CA04}"/>
          </ac:spMkLst>
        </pc:spChg>
        <pc:spChg chg="add del">
          <ac:chgData name="Senior Pastor" userId="4ae8e2e6-3752-4daa-9e55-3f6ebcaf242a" providerId="ADAL" clId="{407AEFFF-2DCF-4152-BAFC-B29E60C2EB15}" dt="2022-01-26T18:17:38" v="1303" actId="26606"/>
          <ac:spMkLst>
            <pc:docMk/>
            <pc:sldMk cId="226218501" sldId="275"/>
            <ac:spMk id="81" creationId="{96B5873C-FCDB-4D1E-80D6-01CF18832335}"/>
          </ac:spMkLst>
        </pc:spChg>
        <pc:spChg chg="add">
          <ac:chgData name="Senior Pastor" userId="4ae8e2e6-3752-4daa-9e55-3f6ebcaf242a" providerId="ADAL" clId="{407AEFFF-2DCF-4152-BAFC-B29E60C2EB15}" dt="2022-01-26T18:23:02.914" v="1401" actId="26606"/>
          <ac:spMkLst>
            <pc:docMk/>
            <pc:sldMk cId="226218501" sldId="275"/>
            <ac:spMk id="83" creationId="{BAD1FD00-072F-41B1-A5C3-D9E51FFF2F03}"/>
          </ac:spMkLst>
        </pc:spChg>
        <pc:spChg chg="add">
          <ac:chgData name="Senior Pastor" userId="4ae8e2e6-3752-4daa-9e55-3f6ebcaf242a" providerId="ADAL" clId="{407AEFFF-2DCF-4152-BAFC-B29E60C2EB15}" dt="2022-01-26T18:23:02.914" v="1401" actId="26606"/>
          <ac:spMkLst>
            <pc:docMk/>
            <pc:sldMk cId="226218501" sldId="275"/>
            <ac:spMk id="85" creationId="{3B9FD11D-7561-43C8-BE54-00D7DCF0E211}"/>
          </ac:spMkLst>
        </pc:spChg>
        <pc:spChg chg="add">
          <ac:chgData name="Senior Pastor" userId="4ae8e2e6-3752-4daa-9e55-3f6ebcaf242a" providerId="ADAL" clId="{407AEFFF-2DCF-4152-BAFC-B29E60C2EB15}" dt="2022-01-26T18:23:02.914" v="1401" actId="26606"/>
          <ac:spMkLst>
            <pc:docMk/>
            <pc:sldMk cId="226218501" sldId="275"/>
            <ac:spMk id="87" creationId="{6BFFEA99-E831-4C3B-8D16-0EA4AB33FFCA}"/>
          </ac:spMkLst>
        </pc:spChg>
        <pc:spChg chg="add del">
          <ac:chgData name="Senior Pastor" userId="4ae8e2e6-3752-4daa-9e55-3f6ebcaf242a" providerId="ADAL" clId="{407AEFFF-2DCF-4152-BAFC-B29E60C2EB15}" dt="2022-01-26T18:23:02.914" v="1401" actId="26606"/>
          <ac:spMkLst>
            <pc:docMk/>
            <pc:sldMk cId="226218501" sldId="275"/>
            <ac:spMk id="18438" creationId="{7FF47CB7-972F-479F-A36D-9E72D26EC8DA}"/>
          </ac:spMkLst>
        </pc:spChg>
        <pc:spChg chg="add del">
          <ac:chgData name="Senior Pastor" userId="4ae8e2e6-3752-4daa-9e55-3f6ebcaf242a" providerId="ADAL" clId="{407AEFFF-2DCF-4152-BAFC-B29E60C2EB15}" dt="2022-01-26T18:23:02.914" v="1401" actId="26606"/>
          <ac:spMkLst>
            <pc:docMk/>
            <pc:sldMk cId="226218501" sldId="275"/>
            <ac:spMk id="18439" creationId="{0D153B68-5844-490D-8E67-F616D6D721CA}"/>
          </ac:spMkLst>
        </pc:spChg>
        <pc:spChg chg="add del">
          <ac:chgData name="Senior Pastor" userId="4ae8e2e6-3752-4daa-9e55-3f6ebcaf242a" providerId="ADAL" clId="{407AEFFF-2DCF-4152-BAFC-B29E60C2EB15}" dt="2022-01-26T18:23:02.914" v="1401" actId="26606"/>
          <ac:spMkLst>
            <pc:docMk/>
            <pc:sldMk cId="226218501" sldId="275"/>
            <ac:spMk id="18440" creationId="{C64E267B-3F5A-4357-9E7F-C5FBE5D3B1E0}"/>
          </ac:spMkLst>
        </pc:spChg>
        <pc:spChg chg="add">
          <ac:chgData name="Senior Pastor" userId="4ae8e2e6-3752-4daa-9e55-3f6ebcaf242a" providerId="ADAL" clId="{407AEFFF-2DCF-4152-BAFC-B29E60C2EB15}" dt="2022-01-26T18:23:02.914" v="1401" actId="26606"/>
          <ac:spMkLst>
            <pc:docMk/>
            <pc:sldMk cId="226218501" sldId="275"/>
            <ac:spMk id="18444" creationId="{9CBA58E7-9A9C-4C81-A025-88F5595B1AA5}"/>
          </ac:spMkLst>
        </pc:spChg>
        <pc:picChg chg="add del">
          <ac:chgData name="Senior Pastor" userId="4ae8e2e6-3752-4daa-9e55-3f6ebcaf242a" providerId="ADAL" clId="{407AEFFF-2DCF-4152-BAFC-B29E60C2EB15}" dt="2022-01-26T18:17:38" v="1303" actId="26606"/>
          <ac:picMkLst>
            <pc:docMk/>
            <pc:sldMk cId="226218501" sldId="275"/>
            <ac:picMk id="71" creationId="{DEB2E8C4-C3E7-4048-A43D-9859510CFA98}"/>
          </ac:picMkLst>
        </pc:picChg>
        <pc:picChg chg="add mod">
          <ac:chgData name="Senior Pastor" userId="4ae8e2e6-3752-4daa-9e55-3f6ebcaf242a" providerId="ADAL" clId="{407AEFFF-2DCF-4152-BAFC-B29E60C2EB15}" dt="2022-01-26T18:23:02.914" v="1401" actId="26606"/>
          <ac:picMkLst>
            <pc:docMk/>
            <pc:sldMk cId="226218501" sldId="275"/>
            <ac:picMk id="18434" creationId="{4D05209F-8701-4F37-855F-F0CF9F4B5015}"/>
          </ac:picMkLst>
        </pc:picChg>
        <pc:picChg chg="add del">
          <ac:chgData name="Senior Pastor" userId="4ae8e2e6-3752-4daa-9e55-3f6ebcaf242a" providerId="ADAL" clId="{407AEFFF-2DCF-4152-BAFC-B29E60C2EB15}" dt="2022-01-26T18:23:02.914" v="1401" actId="26606"/>
          <ac:picMkLst>
            <pc:docMk/>
            <pc:sldMk cId="226218501" sldId="275"/>
            <ac:picMk id="18436" creationId="{DEB2E8C4-C3E7-4048-A43D-9859510CFA98}"/>
          </ac:picMkLst>
        </pc:picChg>
        <pc:picChg chg="add">
          <ac:chgData name="Senior Pastor" userId="4ae8e2e6-3752-4daa-9e55-3f6ebcaf242a" providerId="ADAL" clId="{407AEFFF-2DCF-4152-BAFC-B29E60C2EB15}" dt="2022-01-26T18:23:02.914" v="1401" actId="26606"/>
          <ac:picMkLst>
            <pc:docMk/>
            <pc:sldMk cId="226218501" sldId="275"/>
            <ac:picMk id="18442" creationId="{DEB2E8C4-C3E7-4048-A43D-9859510CFA98}"/>
          </ac:picMkLst>
        </pc:picChg>
        <pc:inkChg chg="add del">
          <ac:chgData name="Senior Pastor" userId="4ae8e2e6-3752-4daa-9e55-3f6ebcaf242a" providerId="ADAL" clId="{407AEFFF-2DCF-4152-BAFC-B29E60C2EB15}" dt="2022-01-26T18:17:38" v="1303" actId="26606"/>
          <ac:inkMkLst>
            <pc:docMk/>
            <pc:sldMk cId="226218501" sldId="275"/>
            <ac:inkMk id="73" creationId="{24D29CCB-7956-4E3E-8880-304085F04BF4}"/>
          </ac:inkMkLst>
        </pc:inkChg>
        <pc:inkChg chg="add del">
          <ac:chgData name="Senior Pastor" userId="4ae8e2e6-3752-4daa-9e55-3f6ebcaf242a" providerId="ADAL" clId="{407AEFFF-2DCF-4152-BAFC-B29E60C2EB15}" dt="2022-01-26T18:23:02.914" v="1401" actId="26606"/>
          <ac:inkMkLst>
            <pc:docMk/>
            <pc:sldMk cId="226218501" sldId="275"/>
            <ac:inkMk id="18437" creationId="{24D29CCB-7956-4E3E-8880-304085F04BF4}"/>
          </ac:inkMkLst>
        </pc:inkChg>
        <pc:inkChg chg="add">
          <ac:chgData name="Senior Pastor" userId="4ae8e2e6-3752-4daa-9e55-3f6ebcaf242a" providerId="ADAL" clId="{407AEFFF-2DCF-4152-BAFC-B29E60C2EB15}" dt="2022-01-26T18:23:02.914" v="1401" actId="26606"/>
          <ac:inkMkLst>
            <pc:docMk/>
            <pc:sldMk cId="226218501" sldId="275"/>
            <ac:inkMk id="18443" creationId="{24D29CCB-7956-4E3E-8880-304085F04BF4}"/>
          </ac:inkMkLst>
        </pc:inkChg>
      </pc:sldChg>
      <pc:sldChg chg="addSp delSp modSp new mod setBg">
        <pc:chgData name="Senior Pastor" userId="4ae8e2e6-3752-4daa-9e55-3f6ebcaf242a" providerId="ADAL" clId="{407AEFFF-2DCF-4152-BAFC-B29E60C2EB15}" dt="2022-01-26T18:23:13.743" v="1402" actId="26606"/>
        <pc:sldMkLst>
          <pc:docMk/>
          <pc:sldMk cId="3576018291" sldId="276"/>
        </pc:sldMkLst>
        <pc:spChg chg="mod">
          <ac:chgData name="Senior Pastor" userId="4ae8e2e6-3752-4daa-9e55-3f6ebcaf242a" providerId="ADAL" clId="{407AEFFF-2DCF-4152-BAFC-B29E60C2EB15}" dt="2022-01-26T18:23:13.743" v="1402" actId="26606"/>
          <ac:spMkLst>
            <pc:docMk/>
            <pc:sldMk cId="3576018291" sldId="276"/>
            <ac:spMk id="2" creationId="{408BC765-186D-4909-BDDB-6A1656E35304}"/>
          </ac:spMkLst>
        </pc:spChg>
        <pc:spChg chg="mod ord">
          <ac:chgData name="Senior Pastor" userId="4ae8e2e6-3752-4daa-9e55-3f6ebcaf242a" providerId="ADAL" clId="{407AEFFF-2DCF-4152-BAFC-B29E60C2EB15}" dt="2022-01-26T18:23:13.743" v="1402" actId="26606"/>
          <ac:spMkLst>
            <pc:docMk/>
            <pc:sldMk cId="3576018291" sldId="276"/>
            <ac:spMk id="3" creationId="{6FAB9DF0-F076-46ED-8EE1-5BC6DEED3866}"/>
          </ac:spMkLst>
        </pc:spChg>
        <pc:spChg chg="del mod">
          <ac:chgData name="Senior Pastor" userId="4ae8e2e6-3752-4daa-9e55-3f6ebcaf242a" providerId="ADAL" clId="{407AEFFF-2DCF-4152-BAFC-B29E60C2EB15}" dt="2022-01-26T18:21:32.284" v="1327"/>
          <ac:spMkLst>
            <pc:docMk/>
            <pc:sldMk cId="3576018291" sldId="276"/>
            <ac:spMk id="4" creationId="{DA567AA7-BFC2-4BD6-9F12-DA8C5EAC4C33}"/>
          </ac:spMkLst>
        </pc:spChg>
        <pc:spChg chg="add del">
          <ac:chgData name="Senior Pastor" userId="4ae8e2e6-3752-4daa-9e55-3f6ebcaf242a" providerId="ADAL" clId="{407AEFFF-2DCF-4152-BAFC-B29E60C2EB15}" dt="2022-01-26T18:21:40.959" v="1329" actId="26606"/>
          <ac:spMkLst>
            <pc:docMk/>
            <pc:sldMk cId="3576018291" sldId="276"/>
            <ac:spMk id="14" creationId="{F821940F-7A1D-4ACC-85B4-A932898ABB37}"/>
          </ac:spMkLst>
        </pc:spChg>
        <pc:spChg chg="add del">
          <ac:chgData name="Senior Pastor" userId="4ae8e2e6-3752-4daa-9e55-3f6ebcaf242a" providerId="ADAL" clId="{407AEFFF-2DCF-4152-BAFC-B29E60C2EB15}" dt="2022-01-26T18:21:40.959" v="1329" actId="26606"/>
          <ac:spMkLst>
            <pc:docMk/>
            <pc:sldMk cId="3576018291" sldId="276"/>
            <ac:spMk id="16" creationId="{BAB0BC72-1C3A-421F-AB0A-D480DA93F959}"/>
          </ac:spMkLst>
        </pc:spChg>
        <pc:spChg chg="add del">
          <ac:chgData name="Senior Pastor" userId="4ae8e2e6-3752-4daa-9e55-3f6ebcaf242a" providerId="ADAL" clId="{407AEFFF-2DCF-4152-BAFC-B29E60C2EB15}" dt="2022-01-26T18:21:53.288" v="1331" actId="26606"/>
          <ac:spMkLst>
            <pc:docMk/>
            <pc:sldMk cId="3576018291" sldId="276"/>
            <ac:spMk id="18" creationId="{CF93DC6C-1BFD-4414-BF23-471C8831CA04}"/>
          </ac:spMkLst>
        </pc:spChg>
        <pc:spChg chg="add del">
          <ac:chgData name="Senior Pastor" userId="4ae8e2e6-3752-4daa-9e55-3f6ebcaf242a" providerId="ADAL" clId="{407AEFFF-2DCF-4152-BAFC-B29E60C2EB15}" dt="2022-01-26T18:21:53.288" v="1331" actId="26606"/>
          <ac:spMkLst>
            <pc:docMk/>
            <pc:sldMk cId="3576018291" sldId="276"/>
            <ac:spMk id="20" creationId="{96B5873C-FCDB-4D1E-80D6-01CF18832335}"/>
          </ac:spMkLst>
        </pc:spChg>
        <pc:spChg chg="add del">
          <ac:chgData name="Senior Pastor" userId="4ae8e2e6-3752-4daa-9e55-3f6ebcaf242a" providerId="ADAL" clId="{407AEFFF-2DCF-4152-BAFC-B29E60C2EB15}" dt="2022-01-26T18:21:53.288" v="1331" actId="26606"/>
          <ac:spMkLst>
            <pc:docMk/>
            <pc:sldMk cId="3576018291" sldId="276"/>
            <ac:spMk id="22" creationId="{1841F680-B18F-481A-8D6E-9FD77379E8BF}"/>
          </ac:spMkLst>
        </pc:spChg>
        <pc:spChg chg="add del">
          <ac:chgData name="Senior Pastor" userId="4ae8e2e6-3752-4daa-9e55-3f6ebcaf242a" providerId="ADAL" clId="{407AEFFF-2DCF-4152-BAFC-B29E60C2EB15}" dt="2022-01-26T18:21:53.288" v="1331" actId="26606"/>
          <ac:spMkLst>
            <pc:docMk/>
            <pc:sldMk cId="3576018291" sldId="276"/>
            <ac:spMk id="23" creationId="{F74CA6A1-199E-4E0D-BF66-A552C7E598EA}"/>
          </ac:spMkLst>
        </pc:spChg>
        <pc:spChg chg="add del">
          <ac:chgData name="Senior Pastor" userId="4ae8e2e6-3752-4daa-9e55-3f6ebcaf242a" providerId="ADAL" clId="{407AEFFF-2DCF-4152-BAFC-B29E60C2EB15}" dt="2022-01-26T18:22:03.854" v="1334" actId="26606"/>
          <ac:spMkLst>
            <pc:docMk/>
            <pc:sldMk cId="3576018291" sldId="276"/>
            <ac:spMk id="27" creationId="{F821940F-7A1D-4ACC-85B4-A932898ABB37}"/>
          </ac:spMkLst>
        </pc:spChg>
        <pc:spChg chg="add del">
          <ac:chgData name="Senior Pastor" userId="4ae8e2e6-3752-4daa-9e55-3f6ebcaf242a" providerId="ADAL" clId="{407AEFFF-2DCF-4152-BAFC-B29E60C2EB15}" dt="2022-01-26T18:22:03.854" v="1334" actId="26606"/>
          <ac:spMkLst>
            <pc:docMk/>
            <pc:sldMk cId="3576018291" sldId="276"/>
            <ac:spMk id="28" creationId="{BAB0BC72-1C3A-421F-AB0A-D480DA93F959}"/>
          </ac:spMkLst>
        </pc:spChg>
        <pc:spChg chg="add del">
          <ac:chgData name="Senior Pastor" userId="4ae8e2e6-3752-4daa-9e55-3f6ebcaf242a" providerId="ADAL" clId="{407AEFFF-2DCF-4152-BAFC-B29E60C2EB15}" dt="2022-01-26T18:23:13.743" v="1402" actId="26606"/>
          <ac:spMkLst>
            <pc:docMk/>
            <pc:sldMk cId="3576018291" sldId="276"/>
            <ac:spMk id="37" creationId="{F821940F-7A1D-4ACC-85B4-A932898ABB37}"/>
          </ac:spMkLst>
        </pc:spChg>
        <pc:spChg chg="add del">
          <ac:chgData name="Senior Pastor" userId="4ae8e2e6-3752-4daa-9e55-3f6ebcaf242a" providerId="ADAL" clId="{407AEFFF-2DCF-4152-BAFC-B29E60C2EB15}" dt="2022-01-26T18:23:13.743" v="1402" actId="26606"/>
          <ac:spMkLst>
            <pc:docMk/>
            <pc:sldMk cId="3576018291" sldId="276"/>
            <ac:spMk id="39" creationId="{BAB0BC72-1C3A-421F-AB0A-D480DA93F959}"/>
          </ac:spMkLst>
        </pc:spChg>
        <pc:spChg chg="add">
          <ac:chgData name="Senior Pastor" userId="4ae8e2e6-3752-4daa-9e55-3f6ebcaf242a" providerId="ADAL" clId="{407AEFFF-2DCF-4152-BAFC-B29E60C2EB15}" dt="2022-01-26T18:23:13.743" v="1402" actId="26606"/>
          <ac:spMkLst>
            <pc:docMk/>
            <pc:sldMk cId="3576018291" sldId="276"/>
            <ac:spMk id="48" creationId="{9CBA58E7-9A9C-4C81-A025-88F5595B1AA5}"/>
          </ac:spMkLst>
        </pc:spChg>
        <pc:spChg chg="add">
          <ac:chgData name="Senior Pastor" userId="4ae8e2e6-3752-4daa-9e55-3f6ebcaf242a" providerId="ADAL" clId="{407AEFFF-2DCF-4152-BAFC-B29E60C2EB15}" dt="2022-01-26T18:23:13.743" v="1402" actId="26606"/>
          <ac:spMkLst>
            <pc:docMk/>
            <pc:sldMk cId="3576018291" sldId="276"/>
            <ac:spMk id="50" creationId="{BAD1FD00-072F-41B1-A5C3-D9E51FFF2F03}"/>
          </ac:spMkLst>
        </pc:spChg>
        <pc:spChg chg="add">
          <ac:chgData name="Senior Pastor" userId="4ae8e2e6-3752-4daa-9e55-3f6ebcaf242a" providerId="ADAL" clId="{407AEFFF-2DCF-4152-BAFC-B29E60C2EB15}" dt="2022-01-26T18:23:13.743" v="1402" actId="26606"/>
          <ac:spMkLst>
            <pc:docMk/>
            <pc:sldMk cId="3576018291" sldId="276"/>
            <ac:spMk id="52" creationId="{3B9FD11D-7561-43C8-BE54-00D7DCF0E211}"/>
          </ac:spMkLst>
        </pc:spChg>
        <pc:spChg chg="add">
          <ac:chgData name="Senior Pastor" userId="4ae8e2e6-3752-4daa-9e55-3f6ebcaf242a" providerId="ADAL" clId="{407AEFFF-2DCF-4152-BAFC-B29E60C2EB15}" dt="2022-01-26T18:23:13.743" v="1402" actId="26606"/>
          <ac:spMkLst>
            <pc:docMk/>
            <pc:sldMk cId="3576018291" sldId="276"/>
            <ac:spMk id="54" creationId="{6BFFEA99-E831-4C3B-8D16-0EA4AB33FFCA}"/>
          </ac:spMkLst>
        </pc:spChg>
        <pc:picChg chg="add mod">
          <ac:chgData name="Senior Pastor" userId="4ae8e2e6-3752-4daa-9e55-3f6ebcaf242a" providerId="ADAL" clId="{407AEFFF-2DCF-4152-BAFC-B29E60C2EB15}" dt="2022-01-26T18:23:13.743" v="1402" actId="26606"/>
          <ac:picMkLst>
            <pc:docMk/>
            <pc:sldMk cId="3576018291" sldId="276"/>
            <ac:picMk id="5" creationId="{E632D06A-3770-4957-96BA-C015653B7D32}"/>
          </ac:picMkLst>
        </pc:picChg>
        <pc:picChg chg="add del">
          <ac:chgData name="Senior Pastor" userId="4ae8e2e6-3752-4daa-9e55-3f6ebcaf242a" providerId="ADAL" clId="{407AEFFF-2DCF-4152-BAFC-B29E60C2EB15}" dt="2022-01-26T18:21:40.959" v="1329" actId="26606"/>
          <ac:picMkLst>
            <pc:docMk/>
            <pc:sldMk cId="3576018291" sldId="276"/>
            <ac:picMk id="10" creationId="{DEB2E8C4-C3E7-4048-A43D-9859510CFA98}"/>
          </ac:picMkLst>
        </pc:picChg>
        <pc:picChg chg="add del">
          <ac:chgData name="Senior Pastor" userId="4ae8e2e6-3752-4daa-9e55-3f6ebcaf242a" providerId="ADAL" clId="{407AEFFF-2DCF-4152-BAFC-B29E60C2EB15}" dt="2022-01-26T18:21:53.288" v="1331" actId="26606"/>
          <ac:picMkLst>
            <pc:docMk/>
            <pc:sldMk cId="3576018291" sldId="276"/>
            <ac:picMk id="19" creationId="{DEB2E8C4-C3E7-4048-A43D-9859510CFA98}"/>
          </ac:picMkLst>
        </pc:picChg>
        <pc:picChg chg="add del">
          <ac:chgData name="Senior Pastor" userId="4ae8e2e6-3752-4daa-9e55-3f6ebcaf242a" providerId="ADAL" clId="{407AEFFF-2DCF-4152-BAFC-B29E60C2EB15}" dt="2022-01-26T18:22:03.854" v="1334" actId="26606"/>
          <ac:picMkLst>
            <pc:docMk/>
            <pc:sldMk cId="3576018291" sldId="276"/>
            <ac:picMk id="25" creationId="{DEB2E8C4-C3E7-4048-A43D-9859510CFA98}"/>
          </ac:picMkLst>
        </pc:picChg>
        <pc:picChg chg="add del">
          <ac:chgData name="Senior Pastor" userId="4ae8e2e6-3752-4daa-9e55-3f6ebcaf242a" providerId="ADAL" clId="{407AEFFF-2DCF-4152-BAFC-B29E60C2EB15}" dt="2022-01-26T18:23:13.743" v="1402" actId="26606"/>
          <ac:picMkLst>
            <pc:docMk/>
            <pc:sldMk cId="3576018291" sldId="276"/>
            <ac:picMk id="33" creationId="{DEB2E8C4-C3E7-4048-A43D-9859510CFA98}"/>
          </ac:picMkLst>
        </pc:picChg>
        <pc:picChg chg="add">
          <ac:chgData name="Senior Pastor" userId="4ae8e2e6-3752-4daa-9e55-3f6ebcaf242a" providerId="ADAL" clId="{407AEFFF-2DCF-4152-BAFC-B29E60C2EB15}" dt="2022-01-26T18:23:13.743" v="1402" actId="26606"/>
          <ac:picMkLst>
            <pc:docMk/>
            <pc:sldMk cId="3576018291" sldId="276"/>
            <ac:picMk id="44" creationId="{DEB2E8C4-C3E7-4048-A43D-9859510CFA98}"/>
          </ac:picMkLst>
        </pc:picChg>
        <pc:inkChg chg="add del">
          <ac:chgData name="Senior Pastor" userId="4ae8e2e6-3752-4daa-9e55-3f6ebcaf242a" providerId="ADAL" clId="{407AEFFF-2DCF-4152-BAFC-B29E60C2EB15}" dt="2022-01-26T18:21:40.959" v="1329" actId="26606"/>
          <ac:inkMkLst>
            <pc:docMk/>
            <pc:sldMk cId="3576018291" sldId="276"/>
            <ac:inkMk id="12" creationId="{24D29CCB-7956-4E3E-8880-304085F04BF4}"/>
          </ac:inkMkLst>
        </pc:inkChg>
        <pc:inkChg chg="add del">
          <ac:chgData name="Senior Pastor" userId="4ae8e2e6-3752-4daa-9e55-3f6ebcaf242a" providerId="ADAL" clId="{407AEFFF-2DCF-4152-BAFC-B29E60C2EB15}" dt="2022-01-26T18:21:53.288" v="1331" actId="26606"/>
          <ac:inkMkLst>
            <pc:docMk/>
            <pc:sldMk cId="3576018291" sldId="276"/>
            <ac:inkMk id="21" creationId="{24D29CCB-7956-4E3E-8880-304085F04BF4}"/>
          </ac:inkMkLst>
        </pc:inkChg>
        <pc:inkChg chg="add del">
          <ac:chgData name="Senior Pastor" userId="4ae8e2e6-3752-4daa-9e55-3f6ebcaf242a" providerId="ADAL" clId="{407AEFFF-2DCF-4152-BAFC-B29E60C2EB15}" dt="2022-01-26T18:22:03.854" v="1334" actId="26606"/>
          <ac:inkMkLst>
            <pc:docMk/>
            <pc:sldMk cId="3576018291" sldId="276"/>
            <ac:inkMk id="26" creationId="{24D29CCB-7956-4E3E-8880-304085F04BF4}"/>
          </ac:inkMkLst>
        </pc:inkChg>
        <pc:inkChg chg="add del">
          <ac:chgData name="Senior Pastor" userId="4ae8e2e6-3752-4daa-9e55-3f6ebcaf242a" providerId="ADAL" clId="{407AEFFF-2DCF-4152-BAFC-B29E60C2EB15}" dt="2022-01-26T18:23:13.743" v="1402" actId="26606"/>
          <ac:inkMkLst>
            <pc:docMk/>
            <pc:sldMk cId="3576018291" sldId="276"/>
            <ac:inkMk id="35" creationId="{24D29CCB-7956-4E3E-8880-304085F04BF4}"/>
          </ac:inkMkLst>
        </pc:inkChg>
        <pc:inkChg chg="add">
          <ac:chgData name="Senior Pastor" userId="4ae8e2e6-3752-4daa-9e55-3f6ebcaf242a" providerId="ADAL" clId="{407AEFFF-2DCF-4152-BAFC-B29E60C2EB15}" dt="2022-01-26T18:23:13.743" v="1402" actId="26606"/>
          <ac:inkMkLst>
            <pc:docMk/>
            <pc:sldMk cId="3576018291" sldId="276"/>
            <ac:inkMk id="46" creationId="{24D29CCB-7956-4E3E-8880-304085F04BF4}"/>
          </ac:inkMkLst>
        </pc:inkChg>
      </pc:sldChg>
      <pc:sldChg chg="addSp delSp modSp new mod setBg">
        <pc:chgData name="Senior Pastor" userId="4ae8e2e6-3752-4daa-9e55-3f6ebcaf242a" providerId="ADAL" clId="{407AEFFF-2DCF-4152-BAFC-B29E60C2EB15}" dt="2022-01-26T18:35:24.956" v="1451" actId="26606"/>
        <pc:sldMkLst>
          <pc:docMk/>
          <pc:sldMk cId="1626074818" sldId="277"/>
        </pc:sldMkLst>
        <pc:spChg chg="mod">
          <ac:chgData name="Senior Pastor" userId="4ae8e2e6-3752-4daa-9e55-3f6ebcaf242a" providerId="ADAL" clId="{407AEFFF-2DCF-4152-BAFC-B29E60C2EB15}" dt="2022-01-26T18:35:24.956" v="1451" actId="26606"/>
          <ac:spMkLst>
            <pc:docMk/>
            <pc:sldMk cId="1626074818" sldId="277"/>
            <ac:spMk id="2" creationId="{E5E2BBBE-D23F-4BF6-8F7B-449F2F3EF3D5}"/>
          </ac:spMkLst>
        </pc:spChg>
        <pc:spChg chg="mod">
          <ac:chgData name="Senior Pastor" userId="4ae8e2e6-3752-4daa-9e55-3f6ebcaf242a" providerId="ADAL" clId="{407AEFFF-2DCF-4152-BAFC-B29E60C2EB15}" dt="2022-01-26T18:35:24.956" v="1451" actId="26606"/>
          <ac:spMkLst>
            <pc:docMk/>
            <pc:sldMk cId="1626074818" sldId="277"/>
            <ac:spMk id="3" creationId="{CEF9AAC1-B342-4D4A-9006-7F045C1BC594}"/>
          </ac:spMkLst>
        </pc:spChg>
        <pc:spChg chg="del">
          <ac:chgData name="Senior Pastor" userId="4ae8e2e6-3752-4daa-9e55-3f6ebcaf242a" providerId="ADAL" clId="{407AEFFF-2DCF-4152-BAFC-B29E60C2EB15}" dt="2022-01-26T18:33:20.677" v="1428"/>
          <ac:spMkLst>
            <pc:docMk/>
            <pc:sldMk cId="1626074818" sldId="277"/>
            <ac:spMk id="4" creationId="{6F8CDBF5-CF9D-44D9-8224-7276B5B9BC8C}"/>
          </ac:spMkLst>
        </pc:spChg>
        <pc:spChg chg="add">
          <ac:chgData name="Senior Pastor" userId="4ae8e2e6-3752-4daa-9e55-3f6ebcaf242a" providerId="ADAL" clId="{407AEFFF-2DCF-4152-BAFC-B29E60C2EB15}" dt="2022-01-26T18:35:24.956" v="1451" actId="26606"/>
          <ac:spMkLst>
            <pc:docMk/>
            <pc:sldMk cId="1626074818" sldId="277"/>
            <ac:spMk id="75" creationId="{7FF47CB7-972F-479F-A36D-9E72D26EC8DA}"/>
          </ac:spMkLst>
        </pc:spChg>
        <pc:spChg chg="add">
          <ac:chgData name="Senior Pastor" userId="4ae8e2e6-3752-4daa-9e55-3f6ebcaf242a" providerId="ADAL" clId="{407AEFFF-2DCF-4152-BAFC-B29E60C2EB15}" dt="2022-01-26T18:35:24.956" v="1451" actId="26606"/>
          <ac:spMkLst>
            <pc:docMk/>
            <pc:sldMk cId="1626074818" sldId="277"/>
            <ac:spMk id="77" creationId="{0D153B68-5844-490D-8E67-F616D6D721CA}"/>
          </ac:spMkLst>
        </pc:spChg>
        <pc:spChg chg="add">
          <ac:chgData name="Senior Pastor" userId="4ae8e2e6-3752-4daa-9e55-3f6ebcaf242a" providerId="ADAL" clId="{407AEFFF-2DCF-4152-BAFC-B29E60C2EB15}" dt="2022-01-26T18:35:24.956" v="1451" actId="26606"/>
          <ac:spMkLst>
            <pc:docMk/>
            <pc:sldMk cId="1626074818" sldId="277"/>
            <ac:spMk id="79" creationId="{C64E267B-3F5A-4357-9E7F-C5FBE5D3B1E0}"/>
          </ac:spMkLst>
        </pc:spChg>
        <pc:picChg chg="add">
          <ac:chgData name="Senior Pastor" userId="4ae8e2e6-3752-4daa-9e55-3f6ebcaf242a" providerId="ADAL" clId="{407AEFFF-2DCF-4152-BAFC-B29E60C2EB15}" dt="2022-01-26T18:35:24.956" v="1451" actId="26606"/>
          <ac:picMkLst>
            <pc:docMk/>
            <pc:sldMk cId="1626074818" sldId="277"/>
            <ac:picMk id="71" creationId="{DEB2E8C4-C3E7-4048-A43D-9859510CFA98}"/>
          </ac:picMkLst>
        </pc:picChg>
        <pc:picChg chg="add mod">
          <ac:chgData name="Senior Pastor" userId="4ae8e2e6-3752-4daa-9e55-3f6ebcaf242a" providerId="ADAL" clId="{407AEFFF-2DCF-4152-BAFC-B29E60C2EB15}" dt="2022-01-26T18:35:24.956" v="1451" actId="26606"/>
          <ac:picMkLst>
            <pc:docMk/>
            <pc:sldMk cId="1626074818" sldId="277"/>
            <ac:picMk id="19458" creationId="{017C1A8A-C92C-47EF-ABD5-588459F6C453}"/>
          </ac:picMkLst>
        </pc:picChg>
        <pc:inkChg chg="add">
          <ac:chgData name="Senior Pastor" userId="4ae8e2e6-3752-4daa-9e55-3f6ebcaf242a" providerId="ADAL" clId="{407AEFFF-2DCF-4152-BAFC-B29E60C2EB15}" dt="2022-01-26T18:35:24.956" v="1451" actId="26606"/>
          <ac:inkMkLst>
            <pc:docMk/>
            <pc:sldMk cId="1626074818" sldId="277"/>
            <ac:inkMk id="73" creationId="{24D29CCB-7956-4E3E-8880-304085F04BF4}"/>
          </ac:inkMkLst>
        </pc:inkChg>
      </pc:sldChg>
      <pc:sldChg chg="addSp delSp modSp new mod">
        <pc:chgData name="Senior Pastor" userId="4ae8e2e6-3752-4daa-9e55-3f6ebcaf242a" providerId="ADAL" clId="{407AEFFF-2DCF-4152-BAFC-B29E60C2EB15}" dt="2022-01-26T18:41:48.417" v="1496" actId="20577"/>
        <pc:sldMkLst>
          <pc:docMk/>
          <pc:sldMk cId="4173692547" sldId="278"/>
        </pc:sldMkLst>
        <pc:spChg chg="mod">
          <ac:chgData name="Senior Pastor" userId="4ae8e2e6-3752-4daa-9e55-3f6ebcaf242a" providerId="ADAL" clId="{407AEFFF-2DCF-4152-BAFC-B29E60C2EB15}" dt="2022-01-26T18:36:44.226" v="1465" actId="20577"/>
          <ac:spMkLst>
            <pc:docMk/>
            <pc:sldMk cId="4173692547" sldId="278"/>
            <ac:spMk id="2" creationId="{1E729027-E413-4D9C-BE94-3191107DCF69}"/>
          </ac:spMkLst>
        </pc:spChg>
        <pc:spChg chg="mod">
          <ac:chgData name="Senior Pastor" userId="4ae8e2e6-3752-4daa-9e55-3f6ebcaf242a" providerId="ADAL" clId="{407AEFFF-2DCF-4152-BAFC-B29E60C2EB15}" dt="2022-01-26T18:41:48.417" v="1496" actId="20577"/>
          <ac:spMkLst>
            <pc:docMk/>
            <pc:sldMk cId="4173692547" sldId="278"/>
            <ac:spMk id="3" creationId="{32B6E886-265F-4897-B14A-C16E40AEA31F}"/>
          </ac:spMkLst>
        </pc:spChg>
        <pc:spChg chg="del mod">
          <ac:chgData name="Senior Pastor" userId="4ae8e2e6-3752-4daa-9e55-3f6ebcaf242a" providerId="ADAL" clId="{407AEFFF-2DCF-4152-BAFC-B29E60C2EB15}" dt="2022-01-26T18:39:40.052" v="1469"/>
          <ac:spMkLst>
            <pc:docMk/>
            <pc:sldMk cId="4173692547" sldId="278"/>
            <ac:spMk id="4" creationId="{BE11A7E0-09ED-4B98-96EB-D0FE1B83A417}"/>
          </ac:spMkLst>
        </pc:spChg>
        <pc:picChg chg="add mod">
          <ac:chgData name="Senior Pastor" userId="4ae8e2e6-3752-4daa-9e55-3f6ebcaf242a" providerId="ADAL" clId="{407AEFFF-2DCF-4152-BAFC-B29E60C2EB15}" dt="2022-01-26T18:39:40.052" v="1469"/>
          <ac:picMkLst>
            <pc:docMk/>
            <pc:sldMk cId="4173692547" sldId="278"/>
            <ac:picMk id="21506" creationId="{FC8F700F-C5AA-4E0C-AE25-89542732E4EC}"/>
          </ac:picMkLst>
        </pc:picChg>
      </pc:sldChg>
      <pc:sldChg chg="addSp delSp modSp add mod setBg">
        <pc:chgData name="Senior Pastor" userId="4ae8e2e6-3752-4daa-9e55-3f6ebcaf242a" providerId="ADAL" clId="{407AEFFF-2DCF-4152-BAFC-B29E60C2EB15}" dt="2022-01-26T18:42:00.338" v="1508" actId="20577"/>
        <pc:sldMkLst>
          <pc:docMk/>
          <pc:sldMk cId="4040135600" sldId="279"/>
        </pc:sldMkLst>
        <pc:spChg chg="mod">
          <ac:chgData name="Senior Pastor" userId="4ae8e2e6-3752-4daa-9e55-3f6ebcaf242a" providerId="ADAL" clId="{407AEFFF-2DCF-4152-BAFC-B29E60C2EB15}" dt="2022-01-26T18:41:12.081" v="1479" actId="26606"/>
          <ac:spMkLst>
            <pc:docMk/>
            <pc:sldMk cId="4040135600" sldId="279"/>
            <ac:spMk id="2" creationId="{1E729027-E413-4D9C-BE94-3191107DCF69}"/>
          </ac:spMkLst>
        </pc:spChg>
        <pc:spChg chg="mod ord">
          <ac:chgData name="Senior Pastor" userId="4ae8e2e6-3752-4daa-9e55-3f6ebcaf242a" providerId="ADAL" clId="{407AEFFF-2DCF-4152-BAFC-B29E60C2EB15}" dt="2022-01-26T18:42:00.338" v="1508" actId="20577"/>
          <ac:spMkLst>
            <pc:docMk/>
            <pc:sldMk cId="4040135600" sldId="279"/>
            <ac:spMk id="3" creationId="{32B6E886-265F-4897-B14A-C16E40AEA31F}"/>
          </ac:spMkLst>
        </pc:spChg>
        <pc:spChg chg="add del">
          <ac:chgData name="Senior Pastor" userId="4ae8e2e6-3752-4daa-9e55-3f6ebcaf242a" providerId="ADAL" clId="{407AEFFF-2DCF-4152-BAFC-B29E60C2EB15}" dt="2022-01-26T18:41:08.098" v="1476" actId="26606"/>
          <ac:spMkLst>
            <pc:docMk/>
            <pc:sldMk cId="4040135600" sldId="279"/>
            <ac:spMk id="75" creationId="{23E547B5-89CF-4EC0-96DE-25771AED0799}"/>
          </ac:spMkLst>
        </pc:spChg>
        <pc:spChg chg="add del">
          <ac:chgData name="Senior Pastor" userId="4ae8e2e6-3752-4daa-9e55-3f6ebcaf242a" providerId="ADAL" clId="{407AEFFF-2DCF-4152-BAFC-B29E60C2EB15}" dt="2022-01-26T18:41:08.098" v="1476" actId="26606"/>
          <ac:spMkLst>
            <pc:docMk/>
            <pc:sldMk cId="4040135600" sldId="279"/>
            <ac:spMk id="77" creationId="{B3437C99-FC8E-4311-B48A-F0C4C329B154}"/>
          </ac:spMkLst>
        </pc:spChg>
        <pc:spChg chg="add del">
          <ac:chgData name="Senior Pastor" userId="4ae8e2e6-3752-4daa-9e55-3f6ebcaf242a" providerId="ADAL" clId="{407AEFFF-2DCF-4152-BAFC-B29E60C2EB15}" dt="2022-01-26T18:41:12.066" v="1478" actId="26606"/>
          <ac:spMkLst>
            <pc:docMk/>
            <pc:sldMk cId="4040135600" sldId="279"/>
            <ac:spMk id="21510" creationId="{637B2035-1FCB-439A-B421-095E136C7E07}"/>
          </ac:spMkLst>
        </pc:spChg>
        <pc:spChg chg="add del">
          <ac:chgData name="Senior Pastor" userId="4ae8e2e6-3752-4daa-9e55-3f6ebcaf242a" providerId="ADAL" clId="{407AEFFF-2DCF-4152-BAFC-B29E60C2EB15}" dt="2022-01-26T18:41:12.066" v="1478" actId="26606"/>
          <ac:spMkLst>
            <pc:docMk/>
            <pc:sldMk cId="4040135600" sldId="279"/>
            <ac:spMk id="21511" creationId="{81CE2CF7-D5AA-4464-AC91-9ED1EA5D6389}"/>
          </ac:spMkLst>
        </pc:spChg>
        <pc:spChg chg="add">
          <ac:chgData name="Senior Pastor" userId="4ae8e2e6-3752-4daa-9e55-3f6ebcaf242a" providerId="ADAL" clId="{407AEFFF-2DCF-4152-BAFC-B29E60C2EB15}" dt="2022-01-26T18:41:12.081" v="1479" actId="26606"/>
          <ac:spMkLst>
            <pc:docMk/>
            <pc:sldMk cId="4040135600" sldId="279"/>
            <ac:spMk id="21515" creationId="{23E547B5-89CF-4EC0-96DE-25771AED0799}"/>
          </ac:spMkLst>
        </pc:spChg>
        <pc:spChg chg="add">
          <ac:chgData name="Senior Pastor" userId="4ae8e2e6-3752-4daa-9e55-3f6ebcaf242a" providerId="ADAL" clId="{407AEFFF-2DCF-4152-BAFC-B29E60C2EB15}" dt="2022-01-26T18:41:12.081" v="1479" actId="26606"/>
          <ac:spMkLst>
            <pc:docMk/>
            <pc:sldMk cId="4040135600" sldId="279"/>
            <ac:spMk id="21516" creationId="{B3437C99-FC8E-4311-B48A-F0C4C329B154}"/>
          </ac:spMkLst>
        </pc:spChg>
        <pc:picChg chg="add del">
          <ac:chgData name="Senior Pastor" userId="4ae8e2e6-3752-4daa-9e55-3f6ebcaf242a" providerId="ADAL" clId="{407AEFFF-2DCF-4152-BAFC-B29E60C2EB15}" dt="2022-01-26T18:41:08.098" v="1476" actId="26606"/>
          <ac:picMkLst>
            <pc:docMk/>
            <pc:sldMk cId="4040135600" sldId="279"/>
            <ac:picMk id="71" creationId="{DEB2E8C4-C3E7-4048-A43D-9859510CFA98}"/>
          </ac:picMkLst>
        </pc:picChg>
        <pc:picChg chg="mod">
          <ac:chgData name="Senior Pastor" userId="4ae8e2e6-3752-4daa-9e55-3f6ebcaf242a" providerId="ADAL" clId="{407AEFFF-2DCF-4152-BAFC-B29E60C2EB15}" dt="2022-01-26T18:41:12.081" v="1479" actId="26606"/>
          <ac:picMkLst>
            <pc:docMk/>
            <pc:sldMk cId="4040135600" sldId="279"/>
            <ac:picMk id="21506" creationId="{FC8F700F-C5AA-4E0C-AE25-89542732E4EC}"/>
          </ac:picMkLst>
        </pc:picChg>
        <pc:picChg chg="add del">
          <ac:chgData name="Senior Pastor" userId="4ae8e2e6-3752-4daa-9e55-3f6ebcaf242a" providerId="ADAL" clId="{407AEFFF-2DCF-4152-BAFC-B29E60C2EB15}" dt="2022-01-26T18:41:12.066" v="1478" actId="26606"/>
          <ac:picMkLst>
            <pc:docMk/>
            <pc:sldMk cId="4040135600" sldId="279"/>
            <ac:picMk id="21508" creationId="{DEB2E8C4-C3E7-4048-A43D-9859510CFA98}"/>
          </ac:picMkLst>
        </pc:picChg>
        <pc:picChg chg="add">
          <ac:chgData name="Senior Pastor" userId="4ae8e2e6-3752-4daa-9e55-3f6ebcaf242a" providerId="ADAL" clId="{407AEFFF-2DCF-4152-BAFC-B29E60C2EB15}" dt="2022-01-26T18:41:12.081" v="1479" actId="26606"/>
          <ac:picMkLst>
            <pc:docMk/>
            <pc:sldMk cId="4040135600" sldId="279"/>
            <ac:picMk id="21513" creationId="{DEB2E8C4-C3E7-4048-A43D-9859510CFA98}"/>
          </ac:picMkLst>
        </pc:picChg>
        <pc:inkChg chg="add del">
          <ac:chgData name="Senior Pastor" userId="4ae8e2e6-3752-4daa-9e55-3f6ebcaf242a" providerId="ADAL" clId="{407AEFFF-2DCF-4152-BAFC-B29E60C2EB15}" dt="2022-01-26T18:41:08.098" v="1476" actId="26606"/>
          <ac:inkMkLst>
            <pc:docMk/>
            <pc:sldMk cId="4040135600" sldId="279"/>
            <ac:inkMk id="73" creationId="{24D29CCB-7956-4E3E-8880-304085F04BF4}"/>
          </ac:inkMkLst>
        </pc:inkChg>
        <pc:inkChg chg="add del">
          <ac:chgData name="Senior Pastor" userId="4ae8e2e6-3752-4daa-9e55-3f6ebcaf242a" providerId="ADAL" clId="{407AEFFF-2DCF-4152-BAFC-B29E60C2EB15}" dt="2022-01-26T18:41:12.066" v="1478" actId="26606"/>
          <ac:inkMkLst>
            <pc:docMk/>
            <pc:sldMk cId="4040135600" sldId="279"/>
            <ac:inkMk id="21509" creationId="{24D29CCB-7956-4E3E-8880-304085F04BF4}"/>
          </ac:inkMkLst>
        </pc:inkChg>
        <pc:inkChg chg="add">
          <ac:chgData name="Senior Pastor" userId="4ae8e2e6-3752-4daa-9e55-3f6ebcaf242a" providerId="ADAL" clId="{407AEFFF-2DCF-4152-BAFC-B29E60C2EB15}" dt="2022-01-26T18:41:12.081" v="1479" actId="26606"/>
          <ac:inkMkLst>
            <pc:docMk/>
            <pc:sldMk cId="4040135600" sldId="279"/>
            <ac:inkMk id="21514" creationId="{24D29CCB-7956-4E3E-8880-304085F04BF4}"/>
          </ac:inkMkLst>
        </pc:inkChg>
      </pc:sldChg>
      <pc:sldChg chg="addSp delSp modSp new mod setBg">
        <pc:chgData name="Senior Pastor" userId="4ae8e2e6-3752-4daa-9e55-3f6ebcaf242a" providerId="ADAL" clId="{407AEFFF-2DCF-4152-BAFC-B29E60C2EB15}" dt="2022-01-26T18:48:45.325" v="1548" actId="255"/>
        <pc:sldMkLst>
          <pc:docMk/>
          <pc:sldMk cId="3135587832" sldId="280"/>
        </pc:sldMkLst>
        <pc:spChg chg="mod">
          <ac:chgData name="Senior Pastor" userId="4ae8e2e6-3752-4daa-9e55-3f6ebcaf242a" providerId="ADAL" clId="{407AEFFF-2DCF-4152-BAFC-B29E60C2EB15}" dt="2022-01-26T18:48:17.554" v="1547" actId="26606"/>
          <ac:spMkLst>
            <pc:docMk/>
            <pc:sldMk cId="3135587832" sldId="280"/>
            <ac:spMk id="2" creationId="{8D8075AA-518C-43EC-8AC2-513E65106916}"/>
          </ac:spMkLst>
        </pc:spChg>
        <pc:spChg chg="mod">
          <ac:chgData name="Senior Pastor" userId="4ae8e2e6-3752-4daa-9e55-3f6ebcaf242a" providerId="ADAL" clId="{407AEFFF-2DCF-4152-BAFC-B29E60C2EB15}" dt="2022-01-26T18:48:45.325" v="1548" actId="255"/>
          <ac:spMkLst>
            <pc:docMk/>
            <pc:sldMk cId="3135587832" sldId="280"/>
            <ac:spMk id="3" creationId="{466769C1-3EB6-4E1F-B109-C7574A722309}"/>
          </ac:spMkLst>
        </pc:spChg>
        <pc:spChg chg="del">
          <ac:chgData name="Senior Pastor" userId="4ae8e2e6-3752-4daa-9e55-3f6ebcaf242a" providerId="ADAL" clId="{407AEFFF-2DCF-4152-BAFC-B29E60C2EB15}" dt="2022-01-26T18:48:14.137" v="1546"/>
          <ac:spMkLst>
            <pc:docMk/>
            <pc:sldMk cId="3135587832" sldId="280"/>
            <ac:spMk id="4" creationId="{0CE704AA-1896-4851-8906-2C3F6E3B9775}"/>
          </ac:spMkLst>
        </pc:spChg>
        <pc:spChg chg="add">
          <ac:chgData name="Senior Pastor" userId="4ae8e2e6-3752-4daa-9e55-3f6ebcaf242a" providerId="ADAL" clId="{407AEFFF-2DCF-4152-BAFC-B29E60C2EB15}" dt="2022-01-26T18:48:17.554" v="1547" actId="26606"/>
          <ac:spMkLst>
            <pc:docMk/>
            <pc:sldMk cId="3135587832" sldId="280"/>
            <ac:spMk id="75" creationId="{23E547B5-89CF-4EC0-96DE-25771AED0799}"/>
          </ac:spMkLst>
        </pc:spChg>
        <pc:spChg chg="add">
          <ac:chgData name="Senior Pastor" userId="4ae8e2e6-3752-4daa-9e55-3f6ebcaf242a" providerId="ADAL" clId="{407AEFFF-2DCF-4152-BAFC-B29E60C2EB15}" dt="2022-01-26T18:48:17.554" v="1547" actId="26606"/>
          <ac:spMkLst>
            <pc:docMk/>
            <pc:sldMk cId="3135587832" sldId="280"/>
            <ac:spMk id="77" creationId="{B3437C99-FC8E-4311-B48A-F0C4C329B154}"/>
          </ac:spMkLst>
        </pc:spChg>
        <pc:picChg chg="add">
          <ac:chgData name="Senior Pastor" userId="4ae8e2e6-3752-4daa-9e55-3f6ebcaf242a" providerId="ADAL" clId="{407AEFFF-2DCF-4152-BAFC-B29E60C2EB15}" dt="2022-01-26T18:48:17.554" v="1547" actId="26606"/>
          <ac:picMkLst>
            <pc:docMk/>
            <pc:sldMk cId="3135587832" sldId="280"/>
            <ac:picMk id="71" creationId="{DEB2E8C4-C3E7-4048-A43D-9859510CFA98}"/>
          </ac:picMkLst>
        </pc:picChg>
        <pc:picChg chg="add mod">
          <ac:chgData name="Senior Pastor" userId="4ae8e2e6-3752-4daa-9e55-3f6ebcaf242a" providerId="ADAL" clId="{407AEFFF-2DCF-4152-BAFC-B29E60C2EB15}" dt="2022-01-26T18:48:17.554" v="1547" actId="26606"/>
          <ac:picMkLst>
            <pc:docMk/>
            <pc:sldMk cId="3135587832" sldId="280"/>
            <ac:picMk id="22530" creationId="{95E91B79-5E82-4BC8-B786-102026D796E8}"/>
          </ac:picMkLst>
        </pc:picChg>
        <pc:inkChg chg="add">
          <ac:chgData name="Senior Pastor" userId="4ae8e2e6-3752-4daa-9e55-3f6ebcaf242a" providerId="ADAL" clId="{407AEFFF-2DCF-4152-BAFC-B29E60C2EB15}" dt="2022-01-26T18:48:17.554" v="1547" actId="26606"/>
          <ac:inkMkLst>
            <pc:docMk/>
            <pc:sldMk cId="3135587832" sldId="280"/>
            <ac:inkMk id="73" creationId="{24D29CCB-7956-4E3E-8880-304085F04BF4}"/>
          </ac:inkMkLst>
        </pc:inkChg>
      </pc:sldChg>
      <pc:sldChg chg="addSp delSp modSp add mod">
        <pc:chgData name="Senior Pastor" userId="4ae8e2e6-3752-4daa-9e55-3f6ebcaf242a" providerId="ADAL" clId="{407AEFFF-2DCF-4152-BAFC-B29E60C2EB15}" dt="2022-01-26T20:06:07.754" v="1569" actId="20577"/>
        <pc:sldMkLst>
          <pc:docMk/>
          <pc:sldMk cId="2936082094" sldId="281"/>
        </pc:sldMkLst>
        <pc:spChg chg="mod">
          <ac:chgData name="Senior Pastor" userId="4ae8e2e6-3752-4daa-9e55-3f6ebcaf242a" providerId="ADAL" clId="{407AEFFF-2DCF-4152-BAFC-B29E60C2EB15}" dt="2022-01-26T20:05:48.443" v="1563" actId="26606"/>
          <ac:spMkLst>
            <pc:docMk/>
            <pc:sldMk cId="2936082094" sldId="281"/>
            <ac:spMk id="2" creationId="{8D8075AA-518C-43EC-8AC2-513E65106916}"/>
          </ac:spMkLst>
        </pc:spChg>
        <pc:spChg chg="mod ord">
          <ac:chgData name="Senior Pastor" userId="4ae8e2e6-3752-4daa-9e55-3f6ebcaf242a" providerId="ADAL" clId="{407AEFFF-2DCF-4152-BAFC-B29E60C2EB15}" dt="2022-01-26T20:06:07.754" v="1569" actId="20577"/>
          <ac:spMkLst>
            <pc:docMk/>
            <pc:sldMk cId="2936082094" sldId="281"/>
            <ac:spMk id="3" creationId="{466769C1-3EB6-4E1F-B109-C7574A722309}"/>
          </ac:spMkLst>
        </pc:spChg>
        <pc:spChg chg="add del">
          <ac:chgData name="Senior Pastor" userId="4ae8e2e6-3752-4daa-9e55-3f6ebcaf242a" providerId="ADAL" clId="{407AEFFF-2DCF-4152-BAFC-B29E60C2EB15}" dt="2022-01-26T20:05:48.443" v="1563" actId="26606"/>
          <ac:spMkLst>
            <pc:docMk/>
            <pc:sldMk cId="2936082094" sldId="281"/>
            <ac:spMk id="75" creationId="{23E547B5-89CF-4EC0-96DE-25771AED0799}"/>
          </ac:spMkLst>
        </pc:spChg>
        <pc:spChg chg="add del">
          <ac:chgData name="Senior Pastor" userId="4ae8e2e6-3752-4daa-9e55-3f6ebcaf242a" providerId="ADAL" clId="{407AEFFF-2DCF-4152-BAFC-B29E60C2EB15}" dt="2022-01-26T20:05:48.443" v="1563" actId="26606"/>
          <ac:spMkLst>
            <pc:docMk/>
            <pc:sldMk cId="2936082094" sldId="281"/>
            <ac:spMk id="77" creationId="{B3437C99-FC8E-4311-B48A-F0C4C329B154}"/>
          </ac:spMkLst>
        </pc:spChg>
        <pc:spChg chg="add del">
          <ac:chgData name="Senior Pastor" userId="4ae8e2e6-3752-4daa-9e55-3f6ebcaf242a" providerId="ADAL" clId="{407AEFFF-2DCF-4152-BAFC-B29E60C2EB15}" dt="2022-01-26T20:05:48.412" v="1562" actId="26606"/>
          <ac:spMkLst>
            <pc:docMk/>
            <pc:sldMk cId="2936082094" sldId="281"/>
            <ac:spMk id="139" creationId="{5D13CC36-B950-4F02-9BAF-9A7EB267398C}"/>
          </ac:spMkLst>
        </pc:spChg>
        <pc:spChg chg="add del">
          <ac:chgData name="Senior Pastor" userId="4ae8e2e6-3752-4daa-9e55-3f6ebcaf242a" providerId="ADAL" clId="{407AEFFF-2DCF-4152-BAFC-B29E60C2EB15}" dt="2022-01-26T20:05:48.412" v="1562" actId="26606"/>
          <ac:spMkLst>
            <pc:docMk/>
            <pc:sldMk cId="2936082094" sldId="281"/>
            <ac:spMk id="141" creationId="{D1BDED99-B35B-4FEE-A274-8E8DB6FEEECF}"/>
          </ac:spMkLst>
        </pc:spChg>
        <pc:spChg chg="add">
          <ac:chgData name="Senior Pastor" userId="4ae8e2e6-3752-4daa-9e55-3f6ebcaf242a" providerId="ADAL" clId="{407AEFFF-2DCF-4152-BAFC-B29E60C2EB15}" dt="2022-01-26T20:05:48.443" v="1563" actId="26606"/>
          <ac:spMkLst>
            <pc:docMk/>
            <pc:sldMk cId="2936082094" sldId="281"/>
            <ac:spMk id="22534" creationId="{637B2035-1FCB-439A-B421-095E136C7E07}"/>
          </ac:spMkLst>
        </pc:spChg>
        <pc:spChg chg="add">
          <ac:chgData name="Senior Pastor" userId="4ae8e2e6-3752-4daa-9e55-3f6ebcaf242a" providerId="ADAL" clId="{407AEFFF-2DCF-4152-BAFC-B29E60C2EB15}" dt="2022-01-26T20:05:48.443" v="1563" actId="26606"/>
          <ac:spMkLst>
            <pc:docMk/>
            <pc:sldMk cId="2936082094" sldId="281"/>
            <ac:spMk id="22535" creationId="{81CE2CF7-D5AA-4464-AC91-9ED1EA5D6389}"/>
          </ac:spMkLst>
        </pc:spChg>
        <pc:picChg chg="add del">
          <ac:chgData name="Senior Pastor" userId="4ae8e2e6-3752-4daa-9e55-3f6ebcaf242a" providerId="ADAL" clId="{407AEFFF-2DCF-4152-BAFC-B29E60C2EB15}" dt="2022-01-26T20:05:48.443" v="1563" actId="26606"/>
          <ac:picMkLst>
            <pc:docMk/>
            <pc:sldMk cId="2936082094" sldId="281"/>
            <ac:picMk id="71" creationId="{DEB2E8C4-C3E7-4048-A43D-9859510CFA98}"/>
          </ac:picMkLst>
        </pc:picChg>
        <pc:picChg chg="add del">
          <ac:chgData name="Senior Pastor" userId="4ae8e2e6-3752-4daa-9e55-3f6ebcaf242a" providerId="ADAL" clId="{407AEFFF-2DCF-4152-BAFC-B29E60C2EB15}" dt="2022-01-26T20:05:48.412" v="1562" actId="26606"/>
          <ac:picMkLst>
            <pc:docMk/>
            <pc:sldMk cId="2936082094" sldId="281"/>
            <ac:picMk id="135" creationId="{DEB2E8C4-C3E7-4048-A43D-9859510CFA98}"/>
          </ac:picMkLst>
        </pc:picChg>
        <pc:picChg chg="mod">
          <ac:chgData name="Senior Pastor" userId="4ae8e2e6-3752-4daa-9e55-3f6ebcaf242a" providerId="ADAL" clId="{407AEFFF-2DCF-4152-BAFC-B29E60C2EB15}" dt="2022-01-26T20:05:48.443" v="1563" actId="26606"/>
          <ac:picMkLst>
            <pc:docMk/>
            <pc:sldMk cId="2936082094" sldId="281"/>
            <ac:picMk id="22530" creationId="{95E91B79-5E82-4BC8-B786-102026D796E8}"/>
          </ac:picMkLst>
        </pc:picChg>
        <pc:picChg chg="add">
          <ac:chgData name="Senior Pastor" userId="4ae8e2e6-3752-4daa-9e55-3f6ebcaf242a" providerId="ADAL" clId="{407AEFFF-2DCF-4152-BAFC-B29E60C2EB15}" dt="2022-01-26T20:05:48.443" v="1563" actId="26606"/>
          <ac:picMkLst>
            <pc:docMk/>
            <pc:sldMk cId="2936082094" sldId="281"/>
            <ac:picMk id="22532" creationId="{DEB2E8C4-C3E7-4048-A43D-9859510CFA98}"/>
          </ac:picMkLst>
        </pc:picChg>
        <pc:inkChg chg="add del">
          <ac:chgData name="Senior Pastor" userId="4ae8e2e6-3752-4daa-9e55-3f6ebcaf242a" providerId="ADAL" clId="{407AEFFF-2DCF-4152-BAFC-B29E60C2EB15}" dt="2022-01-26T20:05:48.443" v="1563" actId="26606"/>
          <ac:inkMkLst>
            <pc:docMk/>
            <pc:sldMk cId="2936082094" sldId="281"/>
            <ac:inkMk id="73" creationId="{24D29CCB-7956-4E3E-8880-304085F04BF4}"/>
          </ac:inkMkLst>
        </pc:inkChg>
        <pc:inkChg chg="add del">
          <ac:chgData name="Senior Pastor" userId="4ae8e2e6-3752-4daa-9e55-3f6ebcaf242a" providerId="ADAL" clId="{407AEFFF-2DCF-4152-BAFC-B29E60C2EB15}" dt="2022-01-26T20:05:48.412" v="1562" actId="26606"/>
          <ac:inkMkLst>
            <pc:docMk/>
            <pc:sldMk cId="2936082094" sldId="281"/>
            <ac:inkMk id="137" creationId="{24D29CCB-7956-4E3E-8880-304085F04BF4}"/>
          </ac:inkMkLst>
        </pc:inkChg>
        <pc:inkChg chg="add">
          <ac:chgData name="Senior Pastor" userId="4ae8e2e6-3752-4daa-9e55-3f6ebcaf242a" providerId="ADAL" clId="{407AEFFF-2DCF-4152-BAFC-B29E60C2EB15}" dt="2022-01-26T20:05:48.443" v="1563" actId="26606"/>
          <ac:inkMkLst>
            <pc:docMk/>
            <pc:sldMk cId="2936082094" sldId="281"/>
            <ac:inkMk id="22533" creationId="{24D29CCB-7956-4E3E-8880-304085F04BF4}"/>
          </ac:inkMkLst>
        </pc:inkChg>
      </pc:sldChg>
      <pc:sldChg chg="addSp delSp modSp new mod setBg">
        <pc:chgData name="Senior Pastor" userId="4ae8e2e6-3752-4daa-9e55-3f6ebcaf242a" providerId="ADAL" clId="{407AEFFF-2DCF-4152-BAFC-B29E60C2EB15}" dt="2022-01-26T20:12:08.117" v="1636" actId="26606"/>
        <pc:sldMkLst>
          <pc:docMk/>
          <pc:sldMk cId="1513992621" sldId="282"/>
        </pc:sldMkLst>
        <pc:spChg chg="mod">
          <ac:chgData name="Senior Pastor" userId="4ae8e2e6-3752-4daa-9e55-3f6ebcaf242a" providerId="ADAL" clId="{407AEFFF-2DCF-4152-BAFC-B29E60C2EB15}" dt="2022-01-26T20:12:08.117" v="1636" actId="26606"/>
          <ac:spMkLst>
            <pc:docMk/>
            <pc:sldMk cId="1513992621" sldId="282"/>
            <ac:spMk id="2" creationId="{DEAC57E6-72BF-405D-BC79-E19F22A52269}"/>
          </ac:spMkLst>
        </pc:spChg>
        <pc:spChg chg="mod ord">
          <ac:chgData name="Senior Pastor" userId="4ae8e2e6-3752-4daa-9e55-3f6ebcaf242a" providerId="ADAL" clId="{407AEFFF-2DCF-4152-BAFC-B29E60C2EB15}" dt="2022-01-26T20:12:08.117" v="1636" actId="26606"/>
          <ac:spMkLst>
            <pc:docMk/>
            <pc:sldMk cId="1513992621" sldId="282"/>
            <ac:spMk id="3" creationId="{ADB2A534-33FA-4145-B500-543E309EFBB4}"/>
          </ac:spMkLst>
        </pc:spChg>
        <pc:spChg chg="del">
          <ac:chgData name="Senior Pastor" userId="4ae8e2e6-3752-4daa-9e55-3f6ebcaf242a" providerId="ADAL" clId="{407AEFFF-2DCF-4152-BAFC-B29E60C2EB15}" dt="2022-01-26T20:07:42.536" v="1590"/>
          <ac:spMkLst>
            <pc:docMk/>
            <pc:sldMk cId="1513992621" sldId="282"/>
            <ac:spMk id="4" creationId="{B58AF3B4-18AA-4E04-9173-466D77510808}"/>
          </ac:spMkLst>
        </pc:spChg>
        <pc:spChg chg="add del mod">
          <ac:chgData name="Senior Pastor" userId="4ae8e2e6-3752-4daa-9e55-3f6ebcaf242a" providerId="ADAL" clId="{407AEFFF-2DCF-4152-BAFC-B29E60C2EB15}" dt="2022-01-26T20:11:34.304" v="1632"/>
          <ac:spMkLst>
            <pc:docMk/>
            <pc:sldMk cId="1513992621" sldId="282"/>
            <ac:spMk id="5" creationId="{13C39B48-372A-4A08-B3DD-4E3ABFAE762C}"/>
          </ac:spMkLst>
        </pc:spChg>
        <pc:spChg chg="add del mod">
          <ac:chgData name="Senior Pastor" userId="4ae8e2e6-3752-4daa-9e55-3f6ebcaf242a" providerId="ADAL" clId="{407AEFFF-2DCF-4152-BAFC-B29E60C2EB15}" dt="2022-01-26T20:10:41.619" v="1627" actId="478"/>
          <ac:spMkLst>
            <pc:docMk/>
            <pc:sldMk cId="1513992621" sldId="282"/>
            <ac:spMk id="6" creationId="{CCEC5CC9-F041-4248-A53B-C6F03EF26A52}"/>
          </ac:spMkLst>
        </pc:spChg>
        <pc:spChg chg="add del">
          <ac:chgData name="Senior Pastor" userId="4ae8e2e6-3752-4daa-9e55-3f6ebcaf242a" providerId="ADAL" clId="{407AEFFF-2DCF-4152-BAFC-B29E60C2EB15}" dt="2022-01-26T20:12:08.117" v="1636" actId="26606"/>
          <ac:spMkLst>
            <pc:docMk/>
            <pc:sldMk cId="1513992621" sldId="282"/>
            <ac:spMk id="16" creationId="{23E547B5-89CF-4EC0-96DE-25771AED0799}"/>
          </ac:spMkLst>
        </pc:spChg>
        <pc:spChg chg="add del">
          <ac:chgData name="Senior Pastor" userId="4ae8e2e6-3752-4daa-9e55-3f6ebcaf242a" providerId="ADAL" clId="{407AEFFF-2DCF-4152-BAFC-B29E60C2EB15}" dt="2022-01-26T20:12:08.117" v="1636" actId="26606"/>
          <ac:spMkLst>
            <pc:docMk/>
            <pc:sldMk cId="1513992621" sldId="282"/>
            <ac:spMk id="18" creationId="{B3437C99-FC8E-4311-B48A-F0C4C329B154}"/>
          </ac:spMkLst>
        </pc:spChg>
        <pc:spChg chg="add del">
          <ac:chgData name="Senior Pastor" userId="4ae8e2e6-3752-4daa-9e55-3f6ebcaf242a" providerId="ADAL" clId="{407AEFFF-2DCF-4152-BAFC-B29E60C2EB15}" dt="2022-01-26T20:12:08.087" v="1635" actId="26606"/>
          <ac:spMkLst>
            <pc:docMk/>
            <pc:sldMk cId="1513992621" sldId="282"/>
            <ac:spMk id="27" creationId="{5D13CC36-B950-4F02-9BAF-9A7EB267398C}"/>
          </ac:spMkLst>
        </pc:spChg>
        <pc:spChg chg="add del">
          <ac:chgData name="Senior Pastor" userId="4ae8e2e6-3752-4daa-9e55-3f6ebcaf242a" providerId="ADAL" clId="{407AEFFF-2DCF-4152-BAFC-B29E60C2EB15}" dt="2022-01-26T20:12:08.087" v="1635" actId="26606"/>
          <ac:spMkLst>
            <pc:docMk/>
            <pc:sldMk cId="1513992621" sldId="282"/>
            <ac:spMk id="29" creationId="{D1BDED99-B35B-4FEE-A274-8E8DB6FEEECF}"/>
          </ac:spMkLst>
        </pc:spChg>
        <pc:spChg chg="add">
          <ac:chgData name="Senior Pastor" userId="4ae8e2e6-3752-4daa-9e55-3f6ebcaf242a" providerId="ADAL" clId="{407AEFFF-2DCF-4152-BAFC-B29E60C2EB15}" dt="2022-01-26T20:12:08.117" v="1636" actId="26606"/>
          <ac:spMkLst>
            <pc:docMk/>
            <pc:sldMk cId="1513992621" sldId="282"/>
            <ac:spMk id="33" creationId="{7666DE11-17E1-4DC7-B2B7-6DA2E6A9CE8B}"/>
          </ac:spMkLst>
        </pc:spChg>
        <pc:spChg chg="add">
          <ac:chgData name="Senior Pastor" userId="4ae8e2e6-3752-4daa-9e55-3f6ebcaf242a" providerId="ADAL" clId="{407AEFFF-2DCF-4152-BAFC-B29E60C2EB15}" dt="2022-01-26T20:12:08.117" v="1636" actId="26606"/>
          <ac:spMkLst>
            <pc:docMk/>
            <pc:sldMk cId="1513992621" sldId="282"/>
            <ac:spMk id="34" creationId="{B52E493E-0B27-4F3C-AA01-17F0A2564112}"/>
          </ac:spMkLst>
        </pc:spChg>
        <pc:spChg chg="add del">
          <ac:chgData name="Senior Pastor" userId="4ae8e2e6-3752-4daa-9e55-3f6ebcaf242a" providerId="ADAL" clId="{407AEFFF-2DCF-4152-BAFC-B29E60C2EB15}" dt="2022-01-26T20:09:22.249" v="1618" actId="26606"/>
          <ac:spMkLst>
            <pc:docMk/>
            <pc:sldMk cId="1513992621" sldId="282"/>
            <ac:spMk id="75" creationId="{9CBA58E7-9A9C-4C81-A025-88F5595B1AA5}"/>
          </ac:spMkLst>
        </pc:spChg>
        <pc:spChg chg="add del">
          <ac:chgData name="Senior Pastor" userId="4ae8e2e6-3752-4daa-9e55-3f6ebcaf242a" providerId="ADAL" clId="{407AEFFF-2DCF-4152-BAFC-B29E60C2EB15}" dt="2022-01-26T20:09:22.249" v="1618" actId="26606"/>
          <ac:spMkLst>
            <pc:docMk/>
            <pc:sldMk cId="1513992621" sldId="282"/>
            <ac:spMk id="77" creationId="{BAD1FD00-072F-41B1-A5C3-D9E51FFF2F03}"/>
          </ac:spMkLst>
        </pc:spChg>
        <pc:spChg chg="add del">
          <ac:chgData name="Senior Pastor" userId="4ae8e2e6-3752-4daa-9e55-3f6ebcaf242a" providerId="ADAL" clId="{407AEFFF-2DCF-4152-BAFC-B29E60C2EB15}" dt="2022-01-26T20:09:22.249" v="1618" actId="26606"/>
          <ac:spMkLst>
            <pc:docMk/>
            <pc:sldMk cId="1513992621" sldId="282"/>
            <ac:spMk id="79" creationId="{3B9FD11D-7561-43C8-BE54-00D7DCF0E211}"/>
          </ac:spMkLst>
        </pc:spChg>
        <pc:spChg chg="add del">
          <ac:chgData name="Senior Pastor" userId="4ae8e2e6-3752-4daa-9e55-3f6ebcaf242a" providerId="ADAL" clId="{407AEFFF-2DCF-4152-BAFC-B29E60C2EB15}" dt="2022-01-26T20:09:22.249" v="1618" actId="26606"/>
          <ac:spMkLst>
            <pc:docMk/>
            <pc:sldMk cId="1513992621" sldId="282"/>
            <ac:spMk id="81" creationId="{6BFFEA99-E831-4C3B-8D16-0EA4AB33FFCA}"/>
          </ac:spMkLst>
        </pc:spChg>
        <pc:spChg chg="add del">
          <ac:chgData name="Senior Pastor" userId="4ae8e2e6-3752-4daa-9e55-3f6ebcaf242a" providerId="ADAL" clId="{407AEFFF-2DCF-4152-BAFC-B29E60C2EB15}" dt="2022-01-26T20:10:43.327" v="1629" actId="26606"/>
          <ac:spMkLst>
            <pc:docMk/>
            <pc:sldMk cId="1513992621" sldId="282"/>
            <ac:spMk id="83" creationId="{F4C10EBF-5EBD-46E2-885B-8108A52C01FC}"/>
          </ac:spMkLst>
        </pc:spChg>
        <pc:spChg chg="add del">
          <ac:chgData name="Senior Pastor" userId="4ae8e2e6-3752-4daa-9e55-3f6ebcaf242a" providerId="ADAL" clId="{407AEFFF-2DCF-4152-BAFC-B29E60C2EB15}" dt="2022-01-26T20:10:43.327" v="1629" actId="26606"/>
          <ac:spMkLst>
            <pc:docMk/>
            <pc:sldMk cId="1513992621" sldId="282"/>
            <ac:spMk id="85" creationId="{C9EE1BFB-C443-4A2F-BA8F-C79440485EBC}"/>
          </ac:spMkLst>
        </pc:spChg>
        <pc:spChg chg="add del">
          <ac:chgData name="Senior Pastor" userId="4ae8e2e6-3752-4daa-9e55-3f6ebcaf242a" providerId="ADAL" clId="{407AEFFF-2DCF-4152-BAFC-B29E60C2EB15}" dt="2022-01-26T20:10:43.327" v="1629" actId="26606"/>
          <ac:spMkLst>
            <pc:docMk/>
            <pc:sldMk cId="1513992621" sldId="282"/>
            <ac:spMk id="87" creationId="{7AB49228-684A-402B-9414-41464E0BE074}"/>
          </ac:spMkLst>
        </pc:spChg>
        <pc:spChg chg="add del">
          <ac:chgData name="Senior Pastor" userId="4ae8e2e6-3752-4daa-9e55-3f6ebcaf242a" providerId="ADAL" clId="{407AEFFF-2DCF-4152-BAFC-B29E60C2EB15}" dt="2022-01-26T20:10:15.660" v="1623" actId="26606"/>
          <ac:spMkLst>
            <pc:docMk/>
            <pc:sldMk cId="1513992621" sldId="282"/>
            <ac:spMk id="1032" creationId="{B86AA2DA-281A-4806-8977-D617AEAC830F}"/>
          </ac:spMkLst>
        </pc:spChg>
        <pc:spChg chg="add del">
          <ac:chgData name="Senior Pastor" userId="4ae8e2e6-3752-4daa-9e55-3f6ebcaf242a" providerId="ADAL" clId="{407AEFFF-2DCF-4152-BAFC-B29E60C2EB15}" dt="2022-01-26T20:10:15.660" v="1623" actId="26606"/>
          <ac:spMkLst>
            <pc:docMk/>
            <pc:sldMk cId="1513992621" sldId="282"/>
            <ac:spMk id="1033" creationId="{F436E399-492D-428C-84D5-C27CF5DCEA32}"/>
          </ac:spMkLst>
        </pc:spChg>
        <pc:spChg chg="add del">
          <ac:chgData name="Senior Pastor" userId="4ae8e2e6-3752-4daa-9e55-3f6ebcaf242a" providerId="ADAL" clId="{407AEFFF-2DCF-4152-BAFC-B29E60C2EB15}" dt="2022-01-26T20:10:15.660" v="1623" actId="26606"/>
          <ac:spMkLst>
            <pc:docMk/>
            <pc:sldMk cId="1513992621" sldId="282"/>
            <ac:spMk id="1034" creationId="{B7D3B4FC-79F4-47D2-9D79-DA876E6AD813}"/>
          </ac:spMkLst>
        </pc:spChg>
        <pc:spChg chg="add del">
          <ac:chgData name="Senior Pastor" userId="4ae8e2e6-3752-4daa-9e55-3f6ebcaf242a" providerId="ADAL" clId="{407AEFFF-2DCF-4152-BAFC-B29E60C2EB15}" dt="2022-01-26T20:10:43.327" v="1629" actId="26606"/>
          <ac:spMkLst>
            <pc:docMk/>
            <pc:sldMk cId="1513992621" sldId="282"/>
            <ac:spMk id="1038" creationId="{23E882CD-3327-4730-BC76-77CEC765DED2}"/>
          </ac:spMkLst>
        </pc:spChg>
        <pc:spChg chg="add del">
          <ac:chgData name="Senior Pastor" userId="4ae8e2e6-3752-4daa-9e55-3f6ebcaf242a" providerId="ADAL" clId="{407AEFFF-2DCF-4152-BAFC-B29E60C2EB15}" dt="2022-01-26T20:10:43.327" v="1629" actId="26606"/>
          <ac:spMkLst>
            <pc:docMk/>
            <pc:sldMk cId="1513992621" sldId="282"/>
            <ac:spMk id="1039" creationId="{657B4B2D-0BF5-41DE-AFF5-8A26695B1F7D}"/>
          </ac:spMkLst>
        </pc:spChg>
        <pc:spChg chg="add del">
          <ac:chgData name="Senior Pastor" userId="4ae8e2e6-3752-4daa-9e55-3f6ebcaf242a" providerId="ADAL" clId="{407AEFFF-2DCF-4152-BAFC-B29E60C2EB15}" dt="2022-01-26T20:10:43.327" v="1629" actId="26606"/>
          <ac:spMkLst>
            <pc:docMk/>
            <pc:sldMk cId="1513992621" sldId="282"/>
            <ac:spMk id="1040" creationId="{8101159E-D455-456F-8FE1-396AB1590C2F}"/>
          </ac:spMkLst>
        </pc:spChg>
        <pc:picChg chg="add mod">
          <ac:chgData name="Senior Pastor" userId="4ae8e2e6-3752-4daa-9e55-3f6ebcaf242a" providerId="ADAL" clId="{407AEFFF-2DCF-4152-BAFC-B29E60C2EB15}" dt="2022-01-26T20:12:08.117" v="1636" actId="26606"/>
          <ac:picMkLst>
            <pc:docMk/>
            <pc:sldMk cId="1513992621" sldId="282"/>
            <ac:picMk id="7" creationId="{749D55D5-E8E5-421C-935A-6E902D5A39AC}"/>
          </ac:picMkLst>
        </pc:picChg>
        <pc:picChg chg="add del">
          <ac:chgData name="Senior Pastor" userId="4ae8e2e6-3752-4daa-9e55-3f6ebcaf242a" providerId="ADAL" clId="{407AEFFF-2DCF-4152-BAFC-B29E60C2EB15}" dt="2022-01-26T20:12:08.117" v="1636" actId="26606"/>
          <ac:picMkLst>
            <pc:docMk/>
            <pc:sldMk cId="1513992621" sldId="282"/>
            <ac:picMk id="12" creationId="{DEB2E8C4-C3E7-4048-A43D-9859510CFA98}"/>
          </ac:picMkLst>
        </pc:picChg>
        <pc:picChg chg="add del">
          <ac:chgData name="Senior Pastor" userId="4ae8e2e6-3752-4daa-9e55-3f6ebcaf242a" providerId="ADAL" clId="{407AEFFF-2DCF-4152-BAFC-B29E60C2EB15}" dt="2022-01-26T20:12:08.087" v="1635" actId="26606"/>
          <ac:picMkLst>
            <pc:docMk/>
            <pc:sldMk cId="1513992621" sldId="282"/>
            <ac:picMk id="23" creationId="{DEB2E8C4-C3E7-4048-A43D-9859510CFA98}"/>
          </ac:picMkLst>
        </pc:picChg>
        <pc:picChg chg="add">
          <ac:chgData name="Senior Pastor" userId="4ae8e2e6-3752-4daa-9e55-3f6ebcaf242a" providerId="ADAL" clId="{407AEFFF-2DCF-4152-BAFC-B29E60C2EB15}" dt="2022-01-26T20:12:08.117" v="1636" actId="26606"/>
          <ac:picMkLst>
            <pc:docMk/>
            <pc:sldMk cId="1513992621" sldId="282"/>
            <ac:picMk id="31" creationId="{DEB2E8C4-C3E7-4048-A43D-9859510CFA98}"/>
          </ac:picMkLst>
        </pc:picChg>
        <pc:picChg chg="add del">
          <ac:chgData name="Senior Pastor" userId="4ae8e2e6-3752-4daa-9e55-3f6ebcaf242a" providerId="ADAL" clId="{407AEFFF-2DCF-4152-BAFC-B29E60C2EB15}" dt="2022-01-26T20:09:22.249" v="1618" actId="26606"/>
          <ac:picMkLst>
            <pc:docMk/>
            <pc:sldMk cId="1513992621" sldId="282"/>
            <ac:picMk id="71" creationId="{DEB2E8C4-C3E7-4048-A43D-9859510CFA98}"/>
          </ac:picMkLst>
        </pc:picChg>
        <pc:picChg chg="add del mod">
          <ac:chgData name="Senior Pastor" userId="4ae8e2e6-3752-4daa-9e55-3f6ebcaf242a" providerId="ADAL" clId="{407AEFFF-2DCF-4152-BAFC-B29E60C2EB15}" dt="2022-01-26T20:09:27.857" v="1620" actId="478"/>
          <ac:picMkLst>
            <pc:docMk/>
            <pc:sldMk cId="1513992621" sldId="282"/>
            <ac:picMk id="1026" creationId="{C88D348F-B973-49AD-B26C-240932CBA59B}"/>
          </ac:picMkLst>
        </pc:picChg>
        <pc:picChg chg="add del mod">
          <ac:chgData name="Senior Pastor" userId="4ae8e2e6-3752-4daa-9e55-3f6ebcaf242a" providerId="ADAL" clId="{407AEFFF-2DCF-4152-BAFC-B29E60C2EB15}" dt="2022-01-26T20:10:44.578" v="1630"/>
          <ac:picMkLst>
            <pc:docMk/>
            <pc:sldMk cId="1513992621" sldId="282"/>
            <ac:picMk id="1028" creationId="{DE9D2BA1-0DB0-4717-A3AF-DDA191856F6A}"/>
          </ac:picMkLst>
        </pc:picChg>
        <pc:picChg chg="add del">
          <ac:chgData name="Senior Pastor" userId="4ae8e2e6-3752-4daa-9e55-3f6ebcaf242a" providerId="ADAL" clId="{407AEFFF-2DCF-4152-BAFC-B29E60C2EB15}" dt="2022-01-26T20:10:15.660" v="1623" actId="26606"/>
          <ac:picMkLst>
            <pc:docMk/>
            <pc:sldMk cId="1513992621" sldId="282"/>
            <ac:picMk id="1030" creationId="{DEB2E8C4-C3E7-4048-A43D-9859510CFA98}"/>
          </ac:picMkLst>
        </pc:picChg>
        <pc:picChg chg="add del">
          <ac:chgData name="Senior Pastor" userId="4ae8e2e6-3752-4daa-9e55-3f6ebcaf242a" providerId="ADAL" clId="{407AEFFF-2DCF-4152-BAFC-B29E60C2EB15}" dt="2022-01-26T20:10:43.327" v="1629" actId="26606"/>
          <ac:picMkLst>
            <pc:docMk/>
            <pc:sldMk cId="1513992621" sldId="282"/>
            <ac:picMk id="1036" creationId="{DEB2E8C4-C3E7-4048-A43D-9859510CFA98}"/>
          </ac:picMkLst>
        </pc:picChg>
        <pc:inkChg chg="add del">
          <ac:chgData name="Senior Pastor" userId="4ae8e2e6-3752-4daa-9e55-3f6ebcaf242a" providerId="ADAL" clId="{407AEFFF-2DCF-4152-BAFC-B29E60C2EB15}" dt="2022-01-26T20:12:08.117" v="1636" actId="26606"/>
          <ac:inkMkLst>
            <pc:docMk/>
            <pc:sldMk cId="1513992621" sldId="282"/>
            <ac:inkMk id="14" creationId="{24D29CCB-7956-4E3E-8880-304085F04BF4}"/>
          </ac:inkMkLst>
        </pc:inkChg>
        <pc:inkChg chg="add del">
          <ac:chgData name="Senior Pastor" userId="4ae8e2e6-3752-4daa-9e55-3f6ebcaf242a" providerId="ADAL" clId="{407AEFFF-2DCF-4152-BAFC-B29E60C2EB15}" dt="2022-01-26T20:12:08.087" v="1635" actId="26606"/>
          <ac:inkMkLst>
            <pc:docMk/>
            <pc:sldMk cId="1513992621" sldId="282"/>
            <ac:inkMk id="25" creationId="{24D29CCB-7956-4E3E-8880-304085F04BF4}"/>
          </ac:inkMkLst>
        </pc:inkChg>
        <pc:inkChg chg="add">
          <ac:chgData name="Senior Pastor" userId="4ae8e2e6-3752-4daa-9e55-3f6ebcaf242a" providerId="ADAL" clId="{407AEFFF-2DCF-4152-BAFC-B29E60C2EB15}" dt="2022-01-26T20:12:08.117" v="1636" actId="26606"/>
          <ac:inkMkLst>
            <pc:docMk/>
            <pc:sldMk cId="1513992621" sldId="282"/>
            <ac:inkMk id="32" creationId="{24D29CCB-7956-4E3E-8880-304085F04BF4}"/>
          </ac:inkMkLst>
        </pc:inkChg>
        <pc:inkChg chg="add del">
          <ac:chgData name="Senior Pastor" userId="4ae8e2e6-3752-4daa-9e55-3f6ebcaf242a" providerId="ADAL" clId="{407AEFFF-2DCF-4152-BAFC-B29E60C2EB15}" dt="2022-01-26T20:09:22.249" v="1618" actId="26606"/>
          <ac:inkMkLst>
            <pc:docMk/>
            <pc:sldMk cId="1513992621" sldId="282"/>
            <ac:inkMk id="73" creationId="{24D29CCB-7956-4E3E-8880-304085F04BF4}"/>
          </ac:inkMkLst>
        </pc:inkChg>
        <pc:inkChg chg="add del">
          <ac:chgData name="Senior Pastor" userId="4ae8e2e6-3752-4daa-9e55-3f6ebcaf242a" providerId="ADAL" clId="{407AEFFF-2DCF-4152-BAFC-B29E60C2EB15}" dt="2022-01-26T20:10:15.660" v="1623" actId="26606"/>
          <ac:inkMkLst>
            <pc:docMk/>
            <pc:sldMk cId="1513992621" sldId="282"/>
            <ac:inkMk id="1031" creationId="{24D29CCB-7956-4E3E-8880-304085F04BF4}"/>
          </ac:inkMkLst>
        </pc:inkChg>
        <pc:inkChg chg="add del">
          <ac:chgData name="Senior Pastor" userId="4ae8e2e6-3752-4daa-9e55-3f6ebcaf242a" providerId="ADAL" clId="{407AEFFF-2DCF-4152-BAFC-B29E60C2EB15}" dt="2022-01-26T20:10:43.327" v="1629" actId="26606"/>
          <ac:inkMkLst>
            <pc:docMk/>
            <pc:sldMk cId="1513992621" sldId="282"/>
            <ac:inkMk id="1037" creationId="{24D29CCB-7956-4E3E-8880-304085F04BF4}"/>
          </ac:inkMkLst>
        </pc:inkChg>
      </pc:sldChg>
      <pc:sldChg chg="addSp delSp modSp new mod setBg modClrScheme chgLayout">
        <pc:chgData name="Senior Pastor" userId="4ae8e2e6-3752-4daa-9e55-3f6ebcaf242a" providerId="ADAL" clId="{407AEFFF-2DCF-4152-BAFC-B29E60C2EB15}" dt="2022-01-26T20:16:28.319" v="1770" actId="26606"/>
        <pc:sldMkLst>
          <pc:docMk/>
          <pc:sldMk cId="3796178583" sldId="283"/>
        </pc:sldMkLst>
        <pc:spChg chg="del mod ord">
          <ac:chgData name="Senior Pastor" userId="4ae8e2e6-3752-4daa-9e55-3f6ebcaf242a" providerId="ADAL" clId="{407AEFFF-2DCF-4152-BAFC-B29E60C2EB15}" dt="2022-01-26T20:12:36.030" v="1638" actId="700"/>
          <ac:spMkLst>
            <pc:docMk/>
            <pc:sldMk cId="3796178583" sldId="283"/>
            <ac:spMk id="2" creationId="{118FB17C-E7A5-44F3-BAAE-F8DC90964100}"/>
          </ac:spMkLst>
        </pc:spChg>
        <pc:spChg chg="del mod ord">
          <ac:chgData name="Senior Pastor" userId="4ae8e2e6-3752-4daa-9e55-3f6ebcaf242a" providerId="ADAL" clId="{407AEFFF-2DCF-4152-BAFC-B29E60C2EB15}" dt="2022-01-26T20:12:36.030" v="1638" actId="700"/>
          <ac:spMkLst>
            <pc:docMk/>
            <pc:sldMk cId="3796178583" sldId="283"/>
            <ac:spMk id="3" creationId="{1894799B-A13B-4B19-B324-3DBE7447640E}"/>
          </ac:spMkLst>
        </pc:spChg>
        <pc:spChg chg="del">
          <ac:chgData name="Senior Pastor" userId="4ae8e2e6-3752-4daa-9e55-3f6ebcaf242a" providerId="ADAL" clId="{407AEFFF-2DCF-4152-BAFC-B29E60C2EB15}" dt="2022-01-26T20:12:36.030" v="1638" actId="700"/>
          <ac:spMkLst>
            <pc:docMk/>
            <pc:sldMk cId="3796178583" sldId="283"/>
            <ac:spMk id="4" creationId="{E87D2F2A-C8B5-4967-A270-83CE112651F7}"/>
          </ac:spMkLst>
        </pc:spChg>
        <pc:spChg chg="add mod ord">
          <ac:chgData name="Senior Pastor" userId="4ae8e2e6-3752-4daa-9e55-3f6ebcaf242a" providerId="ADAL" clId="{407AEFFF-2DCF-4152-BAFC-B29E60C2EB15}" dt="2022-01-26T20:16:28.319" v="1770" actId="26606"/>
          <ac:spMkLst>
            <pc:docMk/>
            <pc:sldMk cId="3796178583" sldId="283"/>
            <ac:spMk id="5" creationId="{2AB3627A-DC78-4535-9AC4-1658EA7654C3}"/>
          </ac:spMkLst>
        </pc:spChg>
        <pc:spChg chg="add mod ord">
          <ac:chgData name="Senior Pastor" userId="4ae8e2e6-3752-4daa-9e55-3f6ebcaf242a" providerId="ADAL" clId="{407AEFFF-2DCF-4152-BAFC-B29E60C2EB15}" dt="2022-01-26T20:16:28.319" v="1770" actId="26606"/>
          <ac:spMkLst>
            <pc:docMk/>
            <pc:sldMk cId="3796178583" sldId="283"/>
            <ac:spMk id="6" creationId="{642D7CC2-FD45-4639-9E0C-952AB8D2357D}"/>
          </ac:spMkLst>
        </pc:spChg>
        <pc:spChg chg="add del">
          <ac:chgData name="Senior Pastor" userId="4ae8e2e6-3752-4daa-9e55-3f6ebcaf242a" providerId="ADAL" clId="{407AEFFF-2DCF-4152-BAFC-B29E60C2EB15}" dt="2022-01-26T20:14:55.191" v="1768" actId="26606"/>
          <ac:spMkLst>
            <pc:docMk/>
            <pc:sldMk cId="3796178583" sldId="283"/>
            <ac:spMk id="12" creationId="{23E547B5-89CF-4EC0-96DE-25771AED0799}"/>
          </ac:spMkLst>
        </pc:spChg>
        <pc:spChg chg="add del">
          <ac:chgData name="Senior Pastor" userId="4ae8e2e6-3752-4daa-9e55-3f6ebcaf242a" providerId="ADAL" clId="{407AEFFF-2DCF-4152-BAFC-B29E60C2EB15}" dt="2022-01-26T20:14:55.191" v="1768" actId="26606"/>
          <ac:spMkLst>
            <pc:docMk/>
            <pc:sldMk cId="3796178583" sldId="283"/>
            <ac:spMk id="14" creationId="{B3437C99-FC8E-4311-B48A-F0C4C329B154}"/>
          </ac:spMkLst>
        </pc:spChg>
        <pc:spChg chg="add del">
          <ac:chgData name="Senior Pastor" userId="4ae8e2e6-3752-4daa-9e55-3f6ebcaf242a" providerId="ADAL" clId="{407AEFFF-2DCF-4152-BAFC-B29E60C2EB15}" dt="2022-01-26T20:16:28.319" v="1770" actId="26606"/>
          <ac:spMkLst>
            <pc:docMk/>
            <pc:sldMk cId="3796178583" sldId="283"/>
            <ac:spMk id="19" creationId="{7666DE11-17E1-4DC7-B2B7-6DA2E6A9CE8B}"/>
          </ac:spMkLst>
        </pc:spChg>
        <pc:spChg chg="add del">
          <ac:chgData name="Senior Pastor" userId="4ae8e2e6-3752-4daa-9e55-3f6ebcaf242a" providerId="ADAL" clId="{407AEFFF-2DCF-4152-BAFC-B29E60C2EB15}" dt="2022-01-26T20:16:28.319" v="1770" actId="26606"/>
          <ac:spMkLst>
            <pc:docMk/>
            <pc:sldMk cId="3796178583" sldId="283"/>
            <ac:spMk id="21" creationId="{B52E493E-0B27-4F3C-AA01-17F0A2564112}"/>
          </ac:spMkLst>
        </pc:spChg>
        <pc:spChg chg="add">
          <ac:chgData name="Senior Pastor" userId="4ae8e2e6-3752-4daa-9e55-3f6ebcaf242a" providerId="ADAL" clId="{407AEFFF-2DCF-4152-BAFC-B29E60C2EB15}" dt="2022-01-26T20:16:28.319" v="1770" actId="26606"/>
          <ac:spMkLst>
            <pc:docMk/>
            <pc:sldMk cId="3796178583" sldId="283"/>
            <ac:spMk id="26" creationId="{04C21BAE-6866-4C7A-A7EC-C1B2E572D5BE}"/>
          </ac:spMkLst>
        </pc:spChg>
        <pc:spChg chg="add">
          <ac:chgData name="Senior Pastor" userId="4ae8e2e6-3752-4daa-9e55-3f6ebcaf242a" providerId="ADAL" clId="{407AEFFF-2DCF-4152-BAFC-B29E60C2EB15}" dt="2022-01-26T20:16:28.319" v="1770" actId="26606"/>
          <ac:spMkLst>
            <pc:docMk/>
            <pc:sldMk cId="3796178583" sldId="283"/>
            <ac:spMk id="28" creationId="{7E7D0C94-08B4-48AE-8813-CC4D60294F42}"/>
          </ac:spMkLst>
        </pc:spChg>
        <pc:spChg chg="add">
          <ac:chgData name="Senior Pastor" userId="4ae8e2e6-3752-4daa-9e55-3f6ebcaf242a" providerId="ADAL" clId="{407AEFFF-2DCF-4152-BAFC-B29E60C2EB15}" dt="2022-01-26T20:16:28.319" v="1770" actId="26606"/>
          <ac:spMkLst>
            <pc:docMk/>
            <pc:sldMk cId="3796178583" sldId="283"/>
            <ac:spMk id="30" creationId="{F0C518C2-0AA4-470C-87B9-9CBF428FBA25}"/>
          </ac:spMkLst>
        </pc:spChg>
        <pc:picChg chg="add mod">
          <ac:chgData name="Senior Pastor" userId="4ae8e2e6-3752-4daa-9e55-3f6ebcaf242a" providerId="ADAL" clId="{407AEFFF-2DCF-4152-BAFC-B29E60C2EB15}" dt="2022-01-26T20:16:28.319" v="1770" actId="26606"/>
          <ac:picMkLst>
            <pc:docMk/>
            <pc:sldMk cId="3796178583" sldId="283"/>
            <ac:picMk id="8" creationId="{8579EE84-928A-4AF6-906C-F0DE36E0AFE3}"/>
          </ac:picMkLst>
        </pc:pic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7:14:46.949"/>
    </inkml:context>
    <inkml:brush xml:id="br0">
      <inkml:brushProperty name="width" value="0.05" units="cm"/>
      <inkml:brushProperty name="height" value="0.05" units="cm"/>
    </inkml:brush>
  </inkml:definitions>
  <inkml:trace contextRef="#ctx0" brushRef="#br0">1 0 32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7:10:50.740"/>
    </inkml:context>
    <inkml:brush xml:id="br0">
      <inkml:brushProperty name="width" value="0.05" units="cm"/>
      <inkml:brushProperty name="height" value="0.05" units="cm"/>
    </inkml:brush>
  </inkml:definitions>
  <inkml:trace contextRef="#ctx0" brushRef="#br0">1 0 32</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7:19:51.623"/>
    </inkml:context>
    <inkml:brush xml:id="br0">
      <inkml:brushProperty name="width" value="0.05" units="cm"/>
      <inkml:brushProperty name="height" value="0.05" units="cm"/>
    </inkml:brush>
  </inkml:definitions>
  <inkml:trace contextRef="#ctx0" brushRef="#br0">1 0 32</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7:23:52.191"/>
    </inkml:context>
    <inkml:brush xml:id="br0">
      <inkml:brushProperty name="width" value="0.05" units="cm"/>
      <inkml:brushProperty name="height" value="0.05" units="cm"/>
    </inkml:brush>
  </inkml:definitions>
  <inkml:trace contextRef="#ctx0" brushRef="#br0">1 0 32</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7:31:25.124"/>
    </inkml:context>
    <inkml:brush xml:id="br0">
      <inkml:brushProperty name="width" value="0.05" units="cm"/>
      <inkml:brushProperty name="height" value="0.05" units="cm"/>
    </inkml:brush>
  </inkml:definitions>
  <inkml:trace contextRef="#ctx0" brushRef="#br0">1 0 32</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7:45:20.817"/>
    </inkml:context>
    <inkml:brush xml:id="br0">
      <inkml:brushProperty name="width" value="0.05" units="cm"/>
      <inkml:brushProperty name="height" value="0.05" units="cm"/>
    </inkml:brush>
  </inkml:definitions>
  <inkml:trace contextRef="#ctx0" brushRef="#br0">1 0 32</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7:50:31.979"/>
    </inkml:context>
    <inkml:brush xml:id="br0">
      <inkml:brushProperty name="width" value="0.05" units="cm"/>
      <inkml:brushProperty name="height" value="0.05" units="cm"/>
    </inkml:brush>
  </inkml:definitions>
  <inkml:trace contextRef="#ctx0" brushRef="#br0">1 0 32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7:53:29.474"/>
    </inkml:context>
    <inkml:brush xml:id="br0">
      <inkml:brushProperty name="width" value="0.05" units="cm"/>
      <inkml:brushProperty name="height" value="0.05" units="cm"/>
    </inkml:brush>
  </inkml:definitions>
  <inkml:trace contextRef="#ctx0" brushRef="#br0">1 0 32</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8:07:34.394"/>
    </inkml:context>
    <inkml:brush xml:id="br0">
      <inkml:brushProperty name="width" value="0.05" units="cm"/>
      <inkml:brushProperty name="height" value="0.05" units="cm"/>
    </inkml:brush>
  </inkml:definitions>
  <inkml:trace contextRef="#ctx0" brushRef="#br0">1 0 32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8:13:01.114"/>
    </inkml:context>
    <inkml:brush xml:id="br0">
      <inkml:brushProperty name="width" value="0.05" units="cm"/>
      <inkml:brushProperty name="height" value="0.05" units="cm"/>
    </inkml:brush>
  </inkml:definitions>
  <inkml:trace contextRef="#ctx0" brushRef="#br0">1 0 32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5:12:37.502"/>
    </inkml:context>
    <inkml:brush xml:id="br0">
      <inkml:brushProperty name="width" value="0.05" units="cm"/>
      <inkml:brushProperty name="height" value="0.05" units="cm"/>
    </inkml:brush>
  </inkml:definitions>
  <inkml:trace contextRef="#ctx0" brushRef="#br0">1 0 32</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8:22:53.968"/>
    </inkml:context>
    <inkml:brush xml:id="br0">
      <inkml:brushProperty name="width" value="0.05" units="cm"/>
      <inkml:brushProperty name="height" value="0.05" units="cm"/>
    </inkml:brush>
  </inkml:definitions>
  <inkml:trace contextRef="#ctx0" brushRef="#br0">1 0 32</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8:23:09.696"/>
    </inkml:context>
    <inkml:brush xml:id="br0">
      <inkml:brushProperty name="width" value="0.05" units="cm"/>
      <inkml:brushProperty name="height" value="0.05" units="cm"/>
    </inkml:brush>
  </inkml:definitions>
  <inkml:trace contextRef="#ctx0" brushRef="#br0">1 0 32</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8:35:18.713"/>
    </inkml:context>
    <inkml:brush xml:id="br0">
      <inkml:brushProperty name="width" value="0.05" units="cm"/>
      <inkml:brushProperty name="height" value="0.05" units="cm"/>
    </inkml:brush>
  </inkml:definitions>
  <inkml:trace contextRef="#ctx0" brushRef="#br0">1 0 32</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8:40:55.665"/>
    </inkml:context>
    <inkml:brush xml:id="br0">
      <inkml:brushProperty name="width" value="0.05" units="cm"/>
      <inkml:brushProperty name="height" value="0.05" units="cm"/>
    </inkml:brush>
  </inkml:definitions>
  <inkml:trace contextRef="#ctx0" brushRef="#br0">1 0 32</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8:48:14.627"/>
    </inkml:context>
    <inkml:brush xml:id="br0">
      <inkml:brushProperty name="width" value="0.05" units="cm"/>
      <inkml:brushProperty name="height" value="0.05" units="cm"/>
    </inkml:brush>
  </inkml:definitions>
  <inkml:trace contextRef="#ctx0" brushRef="#br0">1 0 32</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20:05:34.608"/>
    </inkml:context>
    <inkml:brush xml:id="br0">
      <inkml:brushProperty name="width" value="0.05" units="cm"/>
      <inkml:brushProperty name="height" value="0.05" units="cm"/>
    </inkml:brush>
  </inkml:definitions>
  <inkml:trace contextRef="#ctx0" brushRef="#br0">1 0 32</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20:11:59.875"/>
    </inkml:context>
    <inkml:brush xml:id="br0">
      <inkml:brushProperty name="width" value="0.05" units="cm"/>
      <inkml:brushProperty name="height" value="0.05" units="cm"/>
    </inkml:brush>
  </inkml:definitions>
  <inkml:trace contextRef="#ctx0" brushRef="#br0">1 0 32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5:40:50.396"/>
    </inkml:context>
    <inkml:brush xml:id="br0">
      <inkml:brushProperty name="width" value="0.05" units="cm"/>
      <inkml:brushProperty name="height" value="0.05" units="cm"/>
    </inkml:brush>
  </inkml:definitions>
  <inkml:trace contextRef="#ctx0" brushRef="#br0">1 0 32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5:50:25.438"/>
    </inkml:context>
    <inkml:brush xml:id="br0">
      <inkml:brushProperty name="width" value="0.05" units="cm"/>
      <inkml:brushProperty name="height" value="0.05" units="cm"/>
    </inkml:brush>
  </inkml:definitions>
  <inkml:trace contextRef="#ctx0" brushRef="#br0">1 0 32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6:03:44.941"/>
    </inkml:context>
    <inkml:brush xml:id="br0">
      <inkml:brushProperty name="width" value="0.05" units="cm"/>
      <inkml:brushProperty name="height" value="0.05" units="cm"/>
    </inkml:brush>
  </inkml:definitions>
  <inkml:trace contextRef="#ctx0" brushRef="#br0">1 0 32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6:04:38.454"/>
    </inkml:context>
    <inkml:brush xml:id="br0">
      <inkml:brushProperty name="width" value="0.05" units="cm"/>
      <inkml:brushProperty name="height" value="0.05" units="cm"/>
    </inkml:brush>
  </inkml:definitions>
  <inkml:trace contextRef="#ctx0" brushRef="#br0">1 0 32</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6:17:33.199"/>
    </inkml:context>
    <inkml:brush xml:id="br0">
      <inkml:brushProperty name="width" value="0.05" units="cm"/>
      <inkml:brushProperty name="height" value="0.05" units="cm"/>
    </inkml:brush>
  </inkml:definitions>
  <inkml:trace contextRef="#ctx0" brushRef="#br0">1 0 32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6:32:35.753"/>
    </inkml:context>
    <inkml:brush xml:id="br0">
      <inkml:brushProperty name="width" value="0.05" units="cm"/>
      <inkml:brushProperty name="height" value="0.05" units="cm"/>
    </inkml:brush>
  </inkml:definitions>
  <inkml:trace contextRef="#ctx0" brushRef="#br0">1 0 32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6T16:42:27.083"/>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January 26, 2022</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137986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January 26, 2022</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6444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January 26, 2022</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6816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January 26, 2022</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79358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January 26, 2022</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839698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January 26, 2022</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264877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January 26, 2022</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2105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January 26, 2022</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2869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January 26, 2022</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143849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January 26, 2022</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958017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January 26, 2022</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68140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January 26, 2022</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200826445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4" r:id="rId7"/>
    <p:sldLayoutId id="2147483720" r:id="rId8"/>
    <p:sldLayoutId id="2147483721" r:id="rId9"/>
    <p:sldLayoutId id="2147483722" r:id="rId10"/>
    <p:sldLayoutId id="2147483723"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glish.stackexchange.com/questions/282588/verb-for-a-strong-wave"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10.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hyperlink" Target="https://www.biblegateway.com/passage/?search=+1+john+5&amp;version=NKJV#fen-NKJV-30629a" TargetMode="External"/><Relationship Id="rId5" Type="http://schemas.openxmlformats.org/officeDocument/2006/relationships/image" Target="../media/image11.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customXml" Target="../ink/ink12.xml"/><Relationship Id="rId7" Type="http://schemas.openxmlformats.org/officeDocument/2006/relationships/hyperlink" Target="https://www.biblegateway.com/passage/?search=+PSALM+91&amp;version=NKJV#fen-NKJV-15408d" TargetMode="Externa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hyperlink" Target="https://www.biblegateway.com/passage/?search=+PSALM+91&amp;version=NKJV#fen-NKJV-15408c" TargetMode="External"/><Relationship Id="rId5" Type="http://schemas.openxmlformats.org/officeDocument/2006/relationships/image" Target="../media/image13.jpe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13.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customXml" Target="../ink/ink14.xml"/><Relationship Id="rId7" Type="http://schemas.openxmlformats.org/officeDocument/2006/relationships/image" Target="../media/image14.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hyperlink" Target="https://www.biblegateway.com/passage/?search=Matthew+18&amp;version=AMP#fen-AMP-23746g" TargetMode="External"/><Relationship Id="rId5" Type="http://schemas.openxmlformats.org/officeDocument/2006/relationships/hyperlink" Target="https://www.biblegateway.com/passage/?search=Matthew+18&amp;version=AMP#fen-AMP-23746f" TargetMode="Externa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hyperlink" Target="https://www.biblegateway.com/passage/?search=Matthew+18&amp;version=AMP#fen-AMP-23747h" TargetMode="External"/><Relationship Id="rId5" Type="http://schemas.openxmlformats.org/officeDocument/2006/relationships/image" Target="../media/image15.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16.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16.jpe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17.jpeg"/><Relationship Id="rId5" Type="http://schemas.openxmlformats.org/officeDocument/2006/relationships/hyperlink" Target="https://www.biblegateway.com/passage/?search=luke+10&amp;version=AMP#fen-AMP-25383d" TargetMode="Externa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18.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19.jpe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19.jpe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20.jpe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21.jpe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22.jpe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22.jpeg"/><Relationship Id="rId4" Type="http://schemas.openxmlformats.org/officeDocument/2006/relationships/image" Target="../media/image23.png"/></Relationships>
</file>

<file path=ppt/slides/_rels/slide27.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24.jpeg"/><Relationship Id="rId4" Type="http://schemas.openxmlformats.org/officeDocument/2006/relationships/image" Target="../media/image23.png"/></Relationships>
</file>

<file path=ppt/slides/_rels/slide2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customXml" Target="../ink/ink5.xml"/><Relationship Id="rId7" Type="http://schemas.openxmlformats.org/officeDocument/2006/relationships/hyperlink" Target="https://www.biblegateway.com/passage/?search=Ephesians+1&amp;version=NKJV#fen-NKJV-29228i" TargetMode="Externa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hyperlink" Target="https://www.biblegateway.com/passage/?search=Ephesians+1&amp;version=NKJV#fen-NKJV-29228h" TargetMode="External"/><Relationship Id="rId5" Type="http://schemas.openxmlformats.org/officeDocument/2006/relationships/hyperlink" Target="https://www.biblegateway.com/passage/?search=Ephesians+1&amp;version=NKJV#fen-NKJV-29228g"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10.jpeg"/><Relationship Id="rId5" Type="http://schemas.openxmlformats.org/officeDocument/2006/relationships/hyperlink" Target="https://www.biblegateway.com/passage/?search=+john+1&amp;version=NKJV#fen-NKJV-26057e"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35E0BFA-603C-4FD0-913B-17B8CA5642C3}"/>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15414"/>
          <a:stretch/>
        </p:blipFill>
        <p:spPr>
          <a:xfrm>
            <a:off x="20" y="10"/>
            <a:ext cx="12191979" cy="6857989"/>
          </a:xfrm>
          <a:prstGeom prst="rect">
            <a:avLst/>
          </a:prstGeom>
        </p:spPr>
      </p:pic>
      <p:sp useBgFill="1">
        <p:nvSpPr>
          <p:cNvPr id="79" name="Freeform: Shape 78">
            <a:extLst>
              <a:ext uri="{FF2B5EF4-FFF2-40B4-BE49-F238E27FC236}">
                <a16:creationId xmlns:a16="http://schemas.microsoft.com/office/drawing/2014/main" id="{9752D771-2D72-4B2C-B816-121D10C38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3232" y="727064"/>
            <a:ext cx="3898347" cy="4256103"/>
          </a:xfrm>
          <a:custGeom>
            <a:avLst/>
            <a:gdLst>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87367 w 3898347"/>
              <a:gd name="connsiteY122" fmla="*/ 4246680 h 4299085"/>
              <a:gd name="connsiteX123" fmla="*/ 37148 w 3898347"/>
              <a:gd name="connsiteY123" fmla="*/ 4289154 h 4299085"/>
              <a:gd name="connsiteX124" fmla="*/ 5850 w 3898347"/>
              <a:gd name="connsiteY124" fmla="*/ 4296945 h 4299085"/>
              <a:gd name="connsiteX125" fmla="*/ 0 w 3898347"/>
              <a:gd name="connsiteY125" fmla="*/ 4299085 h 4299085"/>
              <a:gd name="connsiteX126" fmla="*/ 0 w 3898347"/>
              <a:gd name="connsiteY126" fmla="*/ 15850 h 4299085"/>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37148 w 3898347"/>
              <a:gd name="connsiteY122" fmla="*/ 4289154 h 4299085"/>
              <a:gd name="connsiteX123" fmla="*/ 5850 w 3898347"/>
              <a:gd name="connsiteY123" fmla="*/ 4296945 h 4299085"/>
              <a:gd name="connsiteX124" fmla="*/ 0 w 3898347"/>
              <a:gd name="connsiteY124" fmla="*/ 4299085 h 4299085"/>
              <a:gd name="connsiteX125" fmla="*/ 0 w 3898347"/>
              <a:gd name="connsiteY125" fmla="*/ 15850 h 4299085"/>
              <a:gd name="connsiteX126" fmla="*/ 3898347 w 3898347"/>
              <a:gd name="connsiteY126" fmla="*/ 0 h 429908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37148 w 3898347"/>
              <a:gd name="connsiteY122" fmla="*/ 4289154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82528 w 3898347"/>
              <a:gd name="connsiteY122" fmla="*/ 4275540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83259 w 3898347"/>
              <a:gd name="connsiteY9" fmla="*/ 3825276 h 4275540"/>
              <a:gd name="connsiteX10" fmla="*/ 3729936 w 3898347"/>
              <a:gd name="connsiteY10" fmla="*/ 3815386 h 4275540"/>
              <a:gd name="connsiteX11" fmla="*/ 3726018 w 3898347"/>
              <a:gd name="connsiteY11" fmla="*/ 3815100 h 4275540"/>
              <a:gd name="connsiteX12" fmla="*/ 3725413 w 3898347"/>
              <a:gd name="connsiteY12" fmla="*/ 3814615 h 4275540"/>
              <a:gd name="connsiteX13" fmla="*/ 3713801 w 3898347"/>
              <a:gd name="connsiteY13" fmla="*/ 3811018 h 4275540"/>
              <a:gd name="connsiteX14" fmla="*/ 3709087 w 3898347"/>
              <a:gd name="connsiteY14" fmla="*/ 3813195 h 4275540"/>
              <a:gd name="connsiteX15" fmla="*/ 3698038 w 3898347"/>
              <a:gd name="connsiteY15" fmla="*/ 3806182 h 4275540"/>
              <a:gd name="connsiteX16" fmla="*/ 3662227 w 3898347"/>
              <a:gd name="connsiteY16" fmla="*/ 3807761 h 4275540"/>
              <a:gd name="connsiteX17" fmla="*/ 3659872 w 3898347"/>
              <a:gd name="connsiteY17" fmla="*/ 3805524 h 4275540"/>
              <a:gd name="connsiteX18" fmla="*/ 3643454 w 3898347"/>
              <a:gd name="connsiteY18" fmla="*/ 3794831 h 4275540"/>
              <a:gd name="connsiteX19" fmla="*/ 3624789 w 3898347"/>
              <a:gd name="connsiteY19" fmla="*/ 3803185 h 4275540"/>
              <a:gd name="connsiteX20" fmla="*/ 3602327 w 3898347"/>
              <a:gd name="connsiteY20" fmla="*/ 3794616 h 4275540"/>
              <a:gd name="connsiteX21" fmla="*/ 3596645 w 3898347"/>
              <a:gd name="connsiteY21" fmla="*/ 3797108 h 4275540"/>
              <a:gd name="connsiteX22" fmla="*/ 3574144 w 3898347"/>
              <a:gd name="connsiteY22" fmla="*/ 3795108 h 4275540"/>
              <a:gd name="connsiteX23" fmla="*/ 3562310 w 3898347"/>
              <a:gd name="connsiteY23" fmla="*/ 3787534 h 4275540"/>
              <a:gd name="connsiteX24" fmla="*/ 3551635 w 3898347"/>
              <a:gd name="connsiteY24" fmla="*/ 3797705 h 4275540"/>
              <a:gd name="connsiteX25" fmla="*/ 3550175 w 3898347"/>
              <a:gd name="connsiteY25" fmla="*/ 3803199 h 4275540"/>
              <a:gd name="connsiteX26" fmla="*/ 3542668 w 3898347"/>
              <a:gd name="connsiteY26" fmla="*/ 3803283 h 4275540"/>
              <a:gd name="connsiteX27" fmla="*/ 3533033 w 3898347"/>
              <a:gd name="connsiteY27" fmla="*/ 3799071 h 4275540"/>
              <a:gd name="connsiteX28" fmla="*/ 3521726 w 3898347"/>
              <a:gd name="connsiteY28" fmla="*/ 3804691 h 4275540"/>
              <a:gd name="connsiteX29" fmla="*/ 3520080 w 3898347"/>
              <a:gd name="connsiteY29" fmla="*/ 3805210 h 4275540"/>
              <a:gd name="connsiteX30" fmla="*/ 3508491 w 3898347"/>
              <a:gd name="connsiteY30" fmla="*/ 3797398 h 4275540"/>
              <a:gd name="connsiteX31" fmla="*/ 3503787 w 3898347"/>
              <a:gd name="connsiteY31" fmla="*/ 3797787 h 4275540"/>
              <a:gd name="connsiteX32" fmla="*/ 3492165 w 3898347"/>
              <a:gd name="connsiteY32" fmla="*/ 3799887 h 4275540"/>
              <a:gd name="connsiteX33" fmla="*/ 3472233 w 3898347"/>
              <a:gd name="connsiteY33" fmla="*/ 3805682 h 4275540"/>
              <a:gd name="connsiteX34" fmla="*/ 3465921 w 3898347"/>
              <a:gd name="connsiteY34" fmla="*/ 3805814 h 4275540"/>
              <a:gd name="connsiteX35" fmla="*/ 3455541 w 3898347"/>
              <a:gd name="connsiteY35" fmla="*/ 3815505 h 4275540"/>
              <a:gd name="connsiteX36" fmla="*/ 3429027 w 3898347"/>
              <a:gd name="connsiteY36" fmla="*/ 3816906 h 4275540"/>
              <a:gd name="connsiteX37" fmla="*/ 3369507 w 3898347"/>
              <a:gd name="connsiteY37" fmla="*/ 3825563 h 4275540"/>
              <a:gd name="connsiteX38" fmla="*/ 3324491 w 3898347"/>
              <a:gd name="connsiteY38" fmla="*/ 3832006 h 4275540"/>
              <a:gd name="connsiteX39" fmla="*/ 3244235 w 3898347"/>
              <a:gd name="connsiteY39" fmla="*/ 3834376 h 4275540"/>
              <a:gd name="connsiteX40" fmla="*/ 3226507 w 3898347"/>
              <a:gd name="connsiteY40" fmla="*/ 3820131 h 4275540"/>
              <a:gd name="connsiteX41" fmla="*/ 3191688 w 3898347"/>
              <a:gd name="connsiteY41" fmla="*/ 3837359 h 4275540"/>
              <a:gd name="connsiteX42" fmla="*/ 3185553 w 3898347"/>
              <a:gd name="connsiteY42" fmla="*/ 3859030 h 4275540"/>
              <a:gd name="connsiteX43" fmla="*/ 3137926 w 3898347"/>
              <a:gd name="connsiteY43" fmla="*/ 3867782 h 4275540"/>
              <a:gd name="connsiteX44" fmla="*/ 3090188 w 3898347"/>
              <a:gd name="connsiteY44" fmla="*/ 3855036 h 4275540"/>
              <a:gd name="connsiteX45" fmla="*/ 3031422 w 3898347"/>
              <a:gd name="connsiteY45" fmla="*/ 3858298 h 4275540"/>
              <a:gd name="connsiteX46" fmla="*/ 2996288 w 3898347"/>
              <a:gd name="connsiteY46" fmla="*/ 3860020 h 4275540"/>
              <a:gd name="connsiteX47" fmla="*/ 2901661 w 3898347"/>
              <a:gd name="connsiteY47" fmla="*/ 3882243 h 4275540"/>
              <a:gd name="connsiteX48" fmla="*/ 2782141 w 3898347"/>
              <a:gd name="connsiteY48" fmla="*/ 3932983 h 4275540"/>
              <a:gd name="connsiteX49" fmla="*/ 2749597 w 3898347"/>
              <a:gd name="connsiteY49" fmla="*/ 3956746 h 4275540"/>
              <a:gd name="connsiteX50" fmla="*/ 2730493 w 3898347"/>
              <a:gd name="connsiteY50" fmla="*/ 3955236 h 4275540"/>
              <a:gd name="connsiteX51" fmla="*/ 2707507 w 3898347"/>
              <a:gd name="connsiteY51" fmla="*/ 3947771 h 4275540"/>
              <a:gd name="connsiteX52" fmla="*/ 2701937 w 3898347"/>
              <a:gd name="connsiteY52" fmla="*/ 3950565 h 4275540"/>
              <a:gd name="connsiteX53" fmla="*/ 2679435 w 3898347"/>
              <a:gd name="connsiteY53" fmla="*/ 3949768 h 4275540"/>
              <a:gd name="connsiteX54" fmla="*/ 2667352 w 3898347"/>
              <a:gd name="connsiteY54" fmla="*/ 3942821 h 4275540"/>
              <a:gd name="connsiteX55" fmla="*/ 2657096 w 3898347"/>
              <a:gd name="connsiteY55" fmla="*/ 3953571 h 4275540"/>
              <a:gd name="connsiteX56" fmla="*/ 2655161 w 3898347"/>
              <a:gd name="connsiteY56" fmla="*/ 3962216 h 4275540"/>
              <a:gd name="connsiteX57" fmla="*/ 2638604 w 3898347"/>
              <a:gd name="connsiteY57" fmla="*/ 3955936 h 4275540"/>
              <a:gd name="connsiteX58" fmla="*/ 2626185 w 3898347"/>
              <a:gd name="connsiteY58" fmla="*/ 3962937 h 4275540"/>
              <a:gd name="connsiteX59" fmla="*/ 2614077 w 3898347"/>
              <a:gd name="connsiteY59" fmla="*/ 3955576 h 4275540"/>
              <a:gd name="connsiteX60" fmla="*/ 2609403 w 3898347"/>
              <a:gd name="connsiteY60" fmla="*/ 3956215 h 4275540"/>
              <a:gd name="connsiteX61" fmla="*/ 2597896 w 3898347"/>
              <a:gd name="connsiteY61" fmla="*/ 3958939 h 4275540"/>
              <a:gd name="connsiteX62" fmla="*/ 2578251 w 3898347"/>
              <a:gd name="connsiteY62" fmla="*/ 3965812 h 4275540"/>
              <a:gd name="connsiteX63" fmla="*/ 2571961 w 3898347"/>
              <a:gd name="connsiteY63" fmla="*/ 3966278 h 4275540"/>
              <a:gd name="connsiteX64" fmla="*/ 2559399 w 3898347"/>
              <a:gd name="connsiteY64" fmla="*/ 3979193 h 4275540"/>
              <a:gd name="connsiteX65" fmla="*/ 2533560 w 3898347"/>
              <a:gd name="connsiteY65" fmla="*/ 3988160 h 4275540"/>
              <a:gd name="connsiteX66" fmla="*/ 2515299 w 3898347"/>
              <a:gd name="connsiteY66" fmla="*/ 4016867 h 4275540"/>
              <a:gd name="connsiteX67" fmla="*/ 2513423 w 3898347"/>
              <a:gd name="connsiteY67" fmla="*/ 4018759 h 4275540"/>
              <a:gd name="connsiteX68" fmla="*/ 2482991 w 3898347"/>
              <a:gd name="connsiteY68" fmla="*/ 4012935 h 4275540"/>
              <a:gd name="connsiteX69" fmla="*/ 2446940 w 3898347"/>
              <a:gd name="connsiteY69" fmla="*/ 4021172 h 4275540"/>
              <a:gd name="connsiteX70" fmla="*/ 2404883 w 3898347"/>
              <a:gd name="connsiteY70" fmla="*/ 4024808 h 4275540"/>
              <a:gd name="connsiteX71" fmla="*/ 2373894 w 3898347"/>
              <a:gd name="connsiteY71" fmla="*/ 4023827 h 4275540"/>
              <a:gd name="connsiteX72" fmla="*/ 2297080 w 3898347"/>
              <a:gd name="connsiteY72" fmla="*/ 4040841 h 4275540"/>
              <a:gd name="connsiteX73" fmla="*/ 2170615 w 3898347"/>
              <a:gd name="connsiteY73" fmla="*/ 4077196 h 4275540"/>
              <a:gd name="connsiteX74" fmla="*/ 2143580 w 3898347"/>
              <a:gd name="connsiteY74" fmla="*/ 4083102 h 4275540"/>
              <a:gd name="connsiteX75" fmla="*/ 2119893 w 3898347"/>
              <a:gd name="connsiteY75" fmla="*/ 4080874 h 4275540"/>
              <a:gd name="connsiteX76" fmla="*/ 2114008 w 3898347"/>
              <a:gd name="connsiteY76" fmla="*/ 4073996 h 4275540"/>
              <a:gd name="connsiteX77" fmla="*/ 2099067 w 3898347"/>
              <a:gd name="connsiteY77" fmla="*/ 4076068 h 4275540"/>
              <a:gd name="connsiteX78" fmla="*/ 2095000 w 3898347"/>
              <a:gd name="connsiteY78" fmla="*/ 4075096 h 4275540"/>
              <a:gd name="connsiteX79" fmla="*/ 2071767 w 3898347"/>
              <a:gd name="connsiteY79" fmla="*/ 4071044 h 4275540"/>
              <a:gd name="connsiteX80" fmla="*/ 2024486 w 3898347"/>
              <a:gd name="connsiteY80" fmla="*/ 4100276 h 4275540"/>
              <a:gd name="connsiteX81" fmla="*/ 1964411 w 3898347"/>
              <a:gd name="connsiteY81" fmla="*/ 4105069 h 4275540"/>
              <a:gd name="connsiteX82" fmla="*/ 1739945 w 3898347"/>
              <a:gd name="connsiteY82" fmla="*/ 4171795 h 4275540"/>
              <a:gd name="connsiteX83" fmla="*/ 1610556 w 3898347"/>
              <a:gd name="connsiteY83" fmla="*/ 4167701 h 4275540"/>
              <a:gd name="connsiteX84" fmla="*/ 1553623 w 3898347"/>
              <a:gd name="connsiteY84" fmla="*/ 4236045 h 4275540"/>
              <a:gd name="connsiteX85" fmla="*/ 1548640 w 3898347"/>
              <a:gd name="connsiteY85" fmla="*/ 4238297 h 4275540"/>
              <a:gd name="connsiteX86" fmla="*/ 1530136 w 3898347"/>
              <a:gd name="connsiteY86" fmla="*/ 4227121 h 4275540"/>
              <a:gd name="connsiteX87" fmla="*/ 1508787 w 3898347"/>
              <a:gd name="connsiteY87" fmla="*/ 4234213 h 4275540"/>
              <a:gd name="connsiteX88" fmla="*/ 1488914 w 3898347"/>
              <a:gd name="connsiteY88" fmla="*/ 4241772 h 4275540"/>
              <a:gd name="connsiteX89" fmla="*/ 1488999 w 3898347"/>
              <a:gd name="connsiteY89" fmla="*/ 4251186 h 4275540"/>
              <a:gd name="connsiteX90" fmla="*/ 1475364 w 3898347"/>
              <a:gd name="connsiteY90" fmla="*/ 4248364 h 4275540"/>
              <a:gd name="connsiteX91" fmla="*/ 1457275 w 3898347"/>
              <a:gd name="connsiteY91" fmla="*/ 4252863 h 4275540"/>
              <a:gd name="connsiteX92" fmla="*/ 1448085 w 3898347"/>
              <a:gd name="connsiteY92" fmla="*/ 4248391 h 4275540"/>
              <a:gd name="connsiteX93" fmla="*/ 1315306 w 3898347"/>
              <a:gd name="connsiteY93" fmla="*/ 4237004 h 4275540"/>
              <a:gd name="connsiteX94" fmla="*/ 1272434 w 3898347"/>
              <a:gd name="connsiteY94" fmla="*/ 4244958 h 4275540"/>
              <a:gd name="connsiteX95" fmla="*/ 1231567 w 3898347"/>
              <a:gd name="connsiteY95" fmla="*/ 4219356 h 4275540"/>
              <a:gd name="connsiteX96" fmla="*/ 1216643 w 3898347"/>
              <a:gd name="connsiteY96" fmla="*/ 4229828 h 4275540"/>
              <a:gd name="connsiteX97" fmla="*/ 1214101 w 3898347"/>
              <a:gd name="connsiteY97" fmla="*/ 4231991 h 4275540"/>
              <a:gd name="connsiteX98" fmla="*/ 1203193 w 3898347"/>
              <a:gd name="connsiteY98" fmla="*/ 4232867 h 4275540"/>
              <a:gd name="connsiteX99" fmla="*/ 1201049 w 3898347"/>
              <a:gd name="connsiteY99" fmla="*/ 4242842 h 4275540"/>
              <a:gd name="connsiteX100" fmla="*/ 1185298 w 3898347"/>
              <a:gd name="connsiteY100" fmla="*/ 4251133 h 4275540"/>
              <a:gd name="connsiteX101" fmla="*/ 1164955 w 3898347"/>
              <a:gd name="connsiteY101" fmla="*/ 4250027 h 4275540"/>
              <a:gd name="connsiteX102" fmla="*/ 1067357 w 3898347"/>
              <a:gd name="connsiteY102" fmla="*/ 4233908 h 4275540"/>
              <a:gd name="connsiteX103" fmla="*/ 1009492 w 3898347"/>
              <a:gd name="connsiteY103" fmla="*/ 4230455 h 4275540"/>
              <a:gd name="connsiteX104" fmla="*/ 988345 w 3898347"/>
              <a:gd name="connsiteY104" fmla="*/ 4238880 h 4275540"/>
              <a:gd name="connsiteX105" fmla="*/ 958251 w 3898347"/>
              <a:gd name="connsiteY105" fmla="*/ 4244100 h 4275540"/>
              <a:gd name="connsiteX106" fmla="*/ 905785 w 3898347"/>
              <a:gd name="connsiteY106" fmla="*/ 4260845 h 4275540"/>
              <a:gd name="connsiteX107" fmla="*/ 834176 w 3898347"/>
              <a:gd name="connsiteY107" fmla="*/ 4270241 h 4275540"/>
              <a:gd name="connsiteX108" fmla="*/ 778474 w 3898347"/>
              <a:gd name="connsiteY108" fmla="*/ 4235526 h 4275540"/>
              <a:gd name="connsiteX109" fmla="*/ 774418 w 3898347"/>
              <a:gd name="connsiteY109" fmla="*/ 4242583 h 4275540"/>
              <a:gd name="connsiteX110" fmla="*/ 737705 w 3898347"/>
              <a:gd name="connsiteY110" fmla="*/ 4238891 h 4275540"/>
              <a:gd name="connsiteX111" fmla="*/ 605027 w 3898347"/>
              <a:gd name="connsiteY111" fmla="*/ 4175863 h 4275540"/>
              <a:gd name="connsiteX112" fmla="*/ 533391 w 3898347"/>
              <a:gd name="connsiteY112" fmla="*/ 4170035 h 4275540"/>
              <a:gd name="connsiteX113" fmla="*/ 508621 w 3898347"/>
              <a:gd name="connsiteY113" fmla="*/ 4176044 h 4275540"/>
              <a:gd name="connsiteX114" fmla="*/ 467082 w 3898347"/>
              <a:gd name="connsiteY114" fmla="*/ 4185616 h 4275540"/>
              <a:gd name="connsiteX115" fmla="*/ 437646 w 3898347"/>
              <a:gd name="connsiteY115" fmla="*/ 4212658 h 4275540"/>
              <a:gd name="connsiteX116" fmla="*/ 402271 w 3898347"/>
              <a:gd name="connsiteY116" fmla="*/ 4212774 h 4275540"/>
              <a:gd name="connsiteX117" fmla="*/ 391968 w 3898347"/>
              <a:gd name="connsiteY117" fmla="*/ 4187073 h 4275540"/>
              <a:gd name="connsiteX118" fmla="*/ 354806 w 3898347"/>
              <a:gd name="connsiteY118" fmla="*/ 4195545 h 4275540"/>
              <a:gd name="connsiteX119" fmla="*/ 298662 w 3898347"/>
              <a:gd name="connsiteY119" fmla="*/ 4211227 h 4275540"/>
              <a:gd name="connsiteX120" fmla="*/ 265740 w 3898347"/>
              <a:gd name="connsiteY120" fmla="*/ 4213623 h 4275540"/>
              <a:gd name="connsiteX121" fmla="*/ 176403 w 3898347"/>
              <a:gd name="connsiteY121" fmla="*/ 4227393 h 4275540"/>
              <a:gd name="connsiteX122" fmla="*/ 82528 w 3898347"/>
              <a:gd name="connsiteY122" fmla="*/ 4275540 h 4275540"/>
              <a:gd name="connsiteX123" fmla="*/ 19464 w 3898347"/>
              <a:gd name="connsiteY123" fmla="*/ 4256103 h 4275540"/>
              <a:gd name="connsiteX124" fmla="*/ 0 w 3898347"/>
              <a:gd name="connsiteY124" fmla="*/ 4221939 h 4275540"/>
              <a:gd name="connsiteX125" fmla="*/ 0 w 3898347"/>
              <a:gd name="connsiteY125" fmla="*/ 15850 h 4275540"/>
              <a:gd name="connsiteX126" fmla="*/ 3898347 w 3898347"/>
              <a:gd name="connsiteY126"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50175 w 3898347"/>
              <a:gd name="connsiteY24" fmla="*/ 3803199 h 4275540"/>
              <a:gd name="connsiteX25" fmla="*/ 3542668 w 3898347"/>
              <a:gd name="connsiteY25" fmla="*/ 3803283 h 4275540"/>
              <a:gd name="connsiteX26" fmla="*/ 3533033 w 3898347"/>
              <a:gd name="connsiteY26" fmla="*/ 3799071 h 4275540"/>
              <a:gd name="connsiteX27" fmla="*/ 3521726 w 3898347"/>
              <a:gd name="connsiteY27" fmla="*/ 3804691 h 4275540"/>
              <a:gd name="connsiteX28" fmla="*/ 3520080 w 3898347"/>
              <a:gd name="connsiteY28" fmla="*/ 3805210 h 4275540"/>
              <a:gd name="connsiteX29" fmla="*/ 3508491 w 3898347"/>
              <a:gd name="connsiteY29" fmla="*/ 3797398 h 4275540"/>
              <a:gd name="connsiteX30" fmla="*/ 3503787 w 3898347"/>
              <a:gd name="connsiteY30" fmla="*/ 3797787 h 4275540"/>
              <a:gd name="connsiteX31" fmla="*/ 3492165 w 3898347"/>
              <a:gd name="connsiteY31" fmla="*/ 3799887 h 4275540"/>
              <a:gd name="connsiteX32" fmla="*/ 3472233 w 3898347"/>
              <a:gd name="connsiteY32" fmla="*/ 3805682 h 4275540"/>
              <a:gd name="connsiteX33" fmla="*/ 3465921 w 3898347"/>
              <a:gd name="connsiteY33" fmla="*/ 3805814 h 4275540"/>
              <a:gd name="connsiteX34" fmla="*/ 3455541 w 3898347"/>
              <a:gd name="connsiteY34" fmla="*/ 3815505 h 4275540"/>
              <a:gd name="connsiteX35" fmla="*/ 3429027 w 3898347"/>
              <a:gd name="connsiteY35" fmla="*/ 3816906 h 4275540"/>
              <a:gd name="connsiteX36" fmla="*/ 3369507 w 3898347"/>
              <a:gd name="connsiteY36" fmla="*/ 3825563 h 4275540"/>
              <a:gd name="connsiteX37" fmla="*/ 3324491 w 3898347"/>
              <a:gd name="connsiteY37" fmla="*/ 3832006 h 4275540"/>
              <a:gd name="connsiteX38" fmla="*/ 3244235 w 3898347"/>
              <a:gd name="connsiteY38" fmla="*/ 3834376 h 4275540"/>
              <a:gd name="connsiteX39" fmla="*/ 3226507 w 3898347"/>
              <a:gd name="connsiteY39" fmla="*/ 3820131 h 4275540"/>
              <a:gd name="connsiteX40" fmla="*/ 3191688 w 3898347"/>
              <a:gd name="connsiteY40" fmla="*/ 3837359 h 4275540"/>
              <a:gd name="connsiteX41" fmla="*/ 3185553 w 3898347"/>
              <a:gd name="connsiteY41" fmla="*/ 3859030 h 4275540"/>
              <a:gd name="connsiteX42" fmla="*/ 3137926 w 3898347"/>
              <a:gd name="connsiteY42" fmla="*/ 3867782 h 4275540"/>
              <a:gd name="connsiteX43" fmla="*/ 3090188 w 3898347"/>
              <a:gd name="connsiteY43" fmla="*/ 3855036 h 4275540"/>
              <a:gd name="connsiteX44" fmla="*/ 3031422 w 3898347"/>
              <a:gd name="connsiteY44" fmla="*/ 3858298 h 4275540"/>
              <a:gd name="connsiteX45" fmla="*/ 2996288 w 3898347"/>
              <a:gd name="connsiteY45" fmla="*/ 3860020 h 4275540"/>
              <a:gd name="connsiteX46" fmla="*/ 2901661 w 3898347"/>
              <a:gd name="connsiteY46" fmla="*/ 3882243 h 4275540"/>
              <a:gd name="connsiteX47" fmla="*/ 2782141 w 3898347"/>
              <a:gd name="connsiteY47" fmla="*/ 3932983 h 4275540"/>
              <a:gd name="connsiteX48" fmla="*/ 2749597 w 3898347"/>
              <a:gd name="connsiteY48" fmla="*/ 3956746 h 4275540"/>
              <a:gd name="connsiteX49" fmla="*/ 2730493 w 3898347"/>
              <a:gd name="connsiteY49" fmla="*/ 3955236 h 4275540"/>
              <a:gd name="connsiteX50" fmla="*/ 2707507 w 3898347"/>
              <a:gd name="connsiteY50" fmla="*/ 3947771 h 4275540"/>
              <a:gd name="connsiteX51" fmla="*/ 2701937 w 3898347"/>
              <a:gd name="connsiteY51" fmla="*/ 3950565 h 4275540"/>
              <a:gd name="connsiteX52" fmla="*/ 2679435 w 3898347"/>
              <a:gd name="connsiteY52" fmla="*/ 3949768 h 4275540"/>
              <a:gd name="connsiteX53" fmla="*/ 2667352 w 3898347"/>
              <a:gd name="connsiteY53" fmla="*/ 3942821 h 4275540"/>
              <a:gd name="connsiteX54" fmla="*/ 2657096 w 3898347"/>
              <a:gd name="connsiteY54" fmla="*/ 3953571 h 4275540"/>
              <a:gd name="connsiteX55" fmla="*/ 2655161 w 3898347"/>
              <a:gd name="connsiteY55" fmla="*/ 3962216 h 4275540"/>
              <a:gd name="connsiteX56" fmla="*/ 2638604 w 3898347"/>
              <a:gd name="connsiteY56" fmla="*/ 3955936 h 4275540"/>
              <a:gd name="connsiteX57" fmla="*/ 2626185 w 3898347"/>
              <a:gd name="connsiteY57" fmla="*/ 3962937 h 4275540"/>
              <a:gd name="connsiteX58" fmla="*/ 2614077 w 3898347"/>
              <a:gd name="connsiteY58" fmla="*/ 3955576 h 4275540"/>
              <a:gd name="connsiteX59" fmla="*/ 2609403 w 3898347"/>
              <a:gd name="connsiteY59" fmla="*/ 3956215 h 4275540"/>
              <a:gd name="connsiteX60" fmla="*/ 2597896 w 3898347"/>
              <a:gd name="connsiteY60" fmla="*/ 3958939 h 4275540"/>
              <a:gd name="connsiteX61" fmla="*/ 2578251 w 3898347"/>
              <a:gd name="connsiteY61" fmla="*/ 3965812 h 4275540"/>
              <a:gd name="connsiteX62" fmla="*/ 2571961 w 3898347"/>
              <a:gd name="connsiteY62" fmla="*/ 3966278 h 4275540"/>
              <a:gd name="connsiteX63" fmla="*/ 2559399 w 3898347"/>
              <a:gd name="connsiteY63" fmla="*/ 3979193 h 4275540"/>
              <a:gd name="connsiteX64" fmla="*/ 2533560 w 3898347"/>
              <a:gd name="connsiteY64" fmla="*/ 3988160 h 4275540"/>
              <a:gd name="connsiteX65" fmla="*/ 2515299 w 3898347"/>
              <a:gd name="connsiteY65" fmla="*/ 4016867 h 4275540"/>
              <a:gd name="connsiteX66" fmla="*/ 2513423 w 3898347"/>
              <a:gd name="connsiteY66" fmla="*/ 4018759 h 4275540"/>
              <a:gd name="connsiteX67" fmla="*/ 2482991 w 3898347"/>
              <a:gd name="connsiteY67" fmla="*/ 4012935 h 4275540"/>
              <a:gd name="connsiteX68" fmla="*/ 2446940 w 3898347"/>
              <a:gd name="connsiteY68" fmla="*/ 4021172 h 4275540"/>
              <a:gd name="connsiteX69" fmla="*/ 2404883 w 3898347"/>
              <a:gd name="connsiteY69" fmla="*/ 4024808 h 4275540"/>
              <a:gd name="connsiteX70" fmla="*/ 2373894 w 3898347"/>
              <a:gd name="connsiteY70" fmla="*/ 4023827 h 4275540"/>
              <a:gd name="connsiteX71" fmla="*/ 2297080 w 3898347"/>
              <a:gd name="connsiteY71" fmla="*/ 4040841 h 4275540"/>
              <a:gd name="connsiteX72" fmla="*/ 2170615 w 3898347"/>
              <a:gd name="connsiteY72" fmla="*/ 4077196 h 4275540"/>
              <a:gd name="connsiteX73" fmla="*/ 2143580 w 3898347"/>
              <a:gd name="connsiteY73" fmla="*/ 4083102 h 4275540"/>
              <a:gd name="connsiteX74" fmla="*/ 2119893 w 3898347"/>
              <a:gd name="connsiteY74" fmla="*/ 4080874 h 4275540"/>
              <a:gd name="connsiteX75" fmla="*/ 2114008 w 3898347"/>
              <a:gd name="connsiteY75" fmla="*/ 4073996 h 4275540"/>
              <a:gd name="connsiteX76" fmla="*/ 2099067 w 3898347"/>
              <a:gd name="connsiteY76" fmla="*/ 4076068 h 4275540"/>
              <a:gd name="connsiteX77" fmla="*/ 2095000 w 3898347"/>
              <a:gd name="connsiteY77" fmla="*/ 4075096 h 4275540"/>
              <a:gd name="connsiteX78" fmla="*/ 2071767 w 3898347"/>
              <a:gd name="connsiteY78" fmla="*/ 4071044 h 4275540"/>
              <a:gd name="connsiteX79" fmla="*/ 2024486 w 3898347"/>
              <a:gd name="connsiteY79" fmla="*/ 4100276 h 4275540"/>
              <a:gd name="connsiteX80" fmla="*/ 1964411 w 3898347"/>
              <a:gd name="connsiteY80" fmla="*/ 4105069 h 4275540"/>
              <a:gd name="connsiteX81" fmla="*/ 1739945 w 3898347"/>
              <a:gd name="connsiteY81" fmla="*/ 4171795 h 4275540"/>
              <a:gd name="connsiteX82" fmla="*/ 1610556 w 3898347"/>
              <a:gd name="connsiteY82" fmla="*/ 4167701 h 4275540"/>
              <a:gd name="connsiteX83" fmla="*/ 1553623 w 3898347"/>
              <a:gd name="connsiteY83" fmla="*/ 4236045 h 4275540"/>
              <a:gd name="connsiteX84" fmla="*/ 1548640 w 3898347"/>
              <a:gd name="connsiteY84" fmla="*/ 4238297 h 4275540"/>
              <a:gd name="connsiteX85" fmla="*/ 1530136 w 3898347"/>
              <a:gd name="connsiteY85" fmla="*/ 4227121 h 4275540"/>
              <a:gd name="connsiteX86" fmla="*/ 1508787 w 3898347"/>
              <a:gd name="connsiteY86" fmla="*/ 4234213 h 4275540"/>
              <a:gd name="connsiteX87" fmla="*/ 1488914 w 3898347"/>
              <a:gd name="connsiteY87" fmla="*/ 4241772 h 4275540"/>
              <a:gd name="connsiteX88" fmla="*/ 1488999 w 3898347"/>
              <a:gd name="connsiteY88" fmla="*/ 4251186 h 4275540"/>
              <a:gd name="connsiteX89" fmla="*/ 1475364 w 3898347"/>
              <a:gd name="connsiteY89" fmla="*/ 4248364 h 4275540"/>
              <a:gd name="connsiteX90" fmla="*/ 1457275 w 3898347"/>
              <a:gd name="connsiteY90" fmla="*/ 4252863 h 4275540"/>
              <a:gd name="connsiteX91" fmla="*/ 1448085 w 3898347"/>
              <a:gd name="connsiteY91" fmla="*/ 4248391 h 4275540"/>
              <a:gd name="connsiteX92" fmla="*/ 1315306 w 3898347"/>
              <a:gd name="connsiteY92" fmla="*/ 4237004 h 4275540"/>
              <a:gd name="connsiteX93" fmla="*/ 1272434 w 3898347"/>
              <a:gd name="connsiteY93" fmla="*/ 4244958 h 4275540"/>
              <a:gd name="connsiteX94" fmla="*/ 1231567 w 3898347"/>
              <a:gd name="connsiteY94" fmla="*/ 4219356 h 4275540"/>
              <a:gd name="connsiteX95" fmla="*/ 1216643 w 3898347"/>
              <a:gd name="connsiteY95" fmla="*/ 4229828 h 4275540"/>
              <a:gd name="connsiteX96" fmla="*/ 1214101 w 3898347"/>
              <a:gd name="connsiteY96" fmla="*/ 4231991 h 4275540"/>
              <a:gd name="connsiteX97" fmla="*/ 1203193 w 3898347"/>
              <a:gd name="connsiteY97" fmla="*/ 4232867 h 4275540"/>
              <a:gd name="connsiteX98" fmla="*/ 1201049 w 3898347"/>
              <a:gd name="connsiteY98" fmla="*/ 4242842 h 4275540"/>
              <a:gd name="connsiteX99" fmla="*/ 1185298 w 3898347"/>
              <a:gd name="connsiteY99" fmla="*/ 4251133 h 4275540"/>
              <a:gd name="connsiteX100" fmla="*/ 1164955 w 3898347"/>
              <a:gd name="connsiteY100" fmla="*/ 4250027 h 4275540"/>
              <a:gd name="connsiteX101" fmla="*/ 1067357 w 3898347"/>
              <a:gd name="connsiteY101" fmla="*/ 4233908 h 4275540"/>
              <a:gd name="connsiteX102" fmla="*/ 1009492 w 3898347"/>
              <a:gd name="connsiteY102" fmla="*/ 4230455 h 4275540"/>
              <a:gd name="connsiteX103" fmla="*/ 988345 w 3898347"/>
              <a:gd name="connsiteY103" fmla="*/ 4238880 h 4275540"/>
              <a:gd name="connsiteX104" fmla="*/ 958251 w 3898347"/>
              <a:gd name="connsiteY104" fmla="*/ 4244100 h 4275540"/>
              <a:gd name="connsiteX105" fmla="*/ 905785 w 3898347"/>
              <a:gd name="connsiteY105" fmla="*/ 4260845 h 4275540"/>
              <a:gd name="connsiteX106" fmla="*/ 834176 w 3898347"/>
              <a:gd name="connsiteY106" fmla="*/ 4270241 h 4275540"/>
              <a:gd name="connsiteX107" fmla="*/ 778474 w 3898347"/>
              <a:gd name="connsiteY107" fmla="*/ 4235526 h 4275540"/>
              <a:gd name="connsiteX108" fmla="*/ 774418 w 3898347"/>
              <a:gd name="connsiteY108" fmla="*/ 4242583 h 4275540"/>
              <a:gd name="connsiteX109" fmla="*/ 737705 w 3898347"/>
              <a:gd name="connsiteY109" fmla="*/ 4238891 h 4275540"/>
              <a:gd name="connsiteX110" fmla="*/ 605027 w 3898347"/>
              <a:gd name="connsiteY110" fmla="*/ 4175863 h 4275540"/>
              <a:gd name="connsiteX111" fmla="*/ 533391 w 3898347"/>
              <a:gd name="connsiteY111" fmla="*/ 4170035 h 4275540"/>
              <a:gd name="connsiteX112" fmla="*/ 508621 w 3898347"/>
              <a:gd name="connsiteY112" fmla="*/ 4176044 h 4275540"/>
              <a:gd name="connsiteX113" fmla="*/ 467082 w 3898347"/>
              <a:gd name="connsiteY113" fmla="*/ 4185616 h 4275540"/>
              <a:gd name="connsiteX114" fmla="*/ 437646 w 3898347"/>
              <a:gd name="connsiteY114" fmla="*/ 4212658 h 4275540"/>
              <a:gd name="connsiteX115" fmla="*/ 402271 w 3898347"/>
              <a:gd name="connsiteY115" fmla="*/ 4212774 h 4275540"/>
              <a:gd name="connsiteX116" fmla="*/ 391968 w 3898347"/>
              <a:gd name="connsiteY116" fmla="*/ 4187073 h 4275540"/>
              <a:gd name="connsiteX117" fmla="*/ 354806 w 3898347"/>
              <a:gd name="connsiteY117" fmla="*/ 4195545 h 4275540"/>
              <a:gd name="connsiteX118" fmla="*/ 298662 w 3898347"/>
              <a:gd name="connsiteY118" fmla="*/ 4211227 h 4275540"/>
              <a:gd name="connsiteX119" fmla="*/ 265740 w 3898347"/>
              <a:gd name="connsiteY119" fmla="*/ 4213623 h 4275540"/>
              <a:gd name="connsiteX120" fmla="*/ 176403 w 3898347"/>
              <a:gd name="connsiteY120" fmla="*/ 4227393 h 4275540"/>
              <a:gd name="connsiteX121" fmla="*/ 82528 w 3898347"/>
              <a:gd name="connsiteY121" fmla="*/ 4275540 h 4275540"/>
              <a:gd name="connsiteX122" fmla="*/ 19464 w 3898347"/>
              <a:gd name="connsiteY122" fmla="*/ 4256103 h 4275540"/>
              <a:gd name="connsiteX123" fmla="*/ 0 w 3898347"/>
              <a:gd name="connsiteY123" fmla="*/ 4221939 h 4275540"/>
              <a:gd name="connsiteX124" fmla="*/ 0 w 3898347"/>
              <a:gd name="connsiteY124" fmla="*/ 15850 h 4275540"/>
              <a:gd name="connsiteX125" fmla="*/ 3898347 w 3898347"/>
              <a:gd name="connsiteY125"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137926 w 3898347"/>
              <a:gd name="connsiteY41" fmla="*/ 3867782 h 4275540"/>
              <a:gd name="connsiteX42" fmla="*/ 3090188 w 3898347"/>
              <a:gd name="connsiteY42" fmla="*/ 3855036 h 4275540"/>
              <a:gd name="connsiteX43" fmla="*/ 3031422 w 3898347"/>
              <a:gd name="connsiteY43" fmla="*/ 3858298 h 4275540"/>
              <a:gd name="connsiteX44" fmla="*/ 2996288 w 3898347"/>
              <a:gd name="connsiteY44" fmla="*/ 3860020 h 4275540"/>
              <a:gd name="connsiteX45" fmla="*/ 2901661 w 3898347"/>
              <a:gd name="connsiteY45" fmla="*/ 3882243 h 4275540"/>
              <a:gd name="connsiteX46" fmla="*/ 2782141 w 3898347"/>
              <a:gd name="connsiteY46" fmla="*/ 3932983 h 4275540"/>
              <a:gd name="connsiteX47" fmla="*/ 2749597 w 3898347"/>
              <a:gd name="connsiteY47" fmla="*/ 3956746 h 4275540"/>
              <a:gd name="connsiteX48" fmla="*/ 2730493 w 3898347"/>
              <a:gd name="connsiteY48" fmla="*/ 3955236 h 4275540"/>
              <a:gd name="connsiteX49" fmla="*/ 2707507 w 3898347"/>
              <a:gd name="connsiteY49" fmla="*/ 3947771 h 4275540"/>
              <a:gd name="connsiteX50" fmla="*/ 2701937 w 3898347"/>
              <a:gd name="connsiteY50" fmla="*/ 3950565 h 4275540"/>
              <a:gd name="connsiteX51" fmla="*/ 2679435 w 3898347"/>
              <a:gd name="connsiteY51" fmla="*/ 3949768 h 4275540"/>
              <a:gd name="connsiteX52" fmla="*/ 2667352 w 3898347"/>
              <a:gd name="connsiteY52" fmla="*/ 3942821 h 4275540"/>
              <a:gd name="connsiteX53" fmla="*/ 2657096 w 3898347"/>
              <a:gd name="connsiteY53" fmla="*/ 3953571 h 4275540"/>
              <a:gd name="connsiteX54" fmla="*/ 2655161 w 3898347"/>
              <a:gd name="connsiteY54" fmla="*/ 3962216 h 4275540"/>
              <a:gd name="connsiteX55" fmla="*/ 2638604 w 3898347"/>
              <a:gd name="connsiteY55" fmla="*/ 3955936 h 4275540"/>
              <a:gd name="connsiteX56" fmla="*/ 2626185 w 3898347"/>
              <a:gd name="connsiteY56" fmla="*/ 3962937 h 4275540"/>
              <a:gd name="connsiteX57" fmla="*/ 2614077 w 3898347"/>
              <a:gd name="connsiteY57" fmla="*/ 3955576 h 4275540"/>
              <a:gd name="connsiteX58" fmla="*/ 2609403 w 3898347"/>
              <a:gd name="connsiteY58" fmla="*/ 3956215 h 4275540"/>
              <a:gd name="connsiteX59" fmla="*/ 2597896 w 3898347"/>
              <a:gd name="connsiteY59" fmla="*/ 3958939 h 4275540"/>
              <a:gd name="connsiteX60" fmla="*/ 2578251 w 3898347"/>
              <a:gd name="connsiteY60" fmla="*/ 3965812 h 4275540"/>
              <a:gd name="connsiteX61" fmla="*/ 2571961 w 3898347"/>
              <a:gd name="connsiteY61" fmla="*/ 3966278 h 4275540"/>
              <a:gd name="connsiteX62" fmla="*/ 2559399 w 3898347"/>
              <a:gd name="connsiteY62" fmla="*/ 3979193 h 4275540"/>
              <a:gd name="connsiteX63" fmla="*/ 2533560 w 3898347"/>
              <a:gd name="connsiteY63" fmla="*/ 3988160 h 4275540"/>
              <a:gd name="connsiteX64" fmla="*/ 2515299 w 3898347"/>
              <a:gd name="connsiteY64" fmla="*/ 4016867 h 4275540"/>
              <a:gd name="connsiteX65" fmla="*/ 2513423 w 3898347"/>
              <a:gd name="connsiteY65" fmla="*/ 4018759 h 4275540"/>
              <a:gd name="connsiteX66" fmla="*/ 2482991 w 3898347"/>
              <a:gd name="connsiteY66" fmla="*/ 4012935 h 4275540"/>
              <a:gd name="connsiteX67" fmla="*/ 2446940 w 3898347"/>
              <a:gd name="connsiteY67" fmla="*/ 4021172 h 4275540"/>
              <a:gd name="connsiteX68" fmla="*/ 2404883 w 3898347"/>
              <a:gd name="connsiteY68" fmla="*/ 4024808 h 4275540"/>
              <a:gd name="connsiteX69" fmla="*/ 2373894 w 3898347"/>
              <a:gd name="connsiteY69" fmla="*/ 4023827 h 4275540"/>
              <a:gd name="connsiteX70" fmla="*/ 2297080 w 3898347"/>
              <a:gd name="connsiteY70" fmla="*/ 4040841 h 4275540"/>
              <a:gd name="connsiteX71" fmla="*/ 2170615 w 3898347"/>
              <a:gd name="connsiteY71" fmla="*/ 4077196 h 4275540"/>
              <a:gd name="connsiteX72" fmla="*/ 2143580 w 3898347"/>
              <a:gd name="connsiteY72" fmla="*/ 4083102 h 4275540"/>
              <a:gd name="connsiteX73" fmla="*/ 2119893 w 3898347"/>
              <a:gd name="connsiteY73" fmla="*/ 4080874 h 4275540"/>
              <a:gd name="connsiteX74" fmla="*/ 2114008 w 3898347"/>
              <a:gd name="connsiteY74" fmla="*/ 4073996 h 4275540"/>
              <a:gd name="connsiteX75" fmla="*/ 2099067 w 3898347"/>
              <a:gd name="connsiteY75" fmla="*/ 4076068 h 4275540"/>
              <a:gd name="connsiteX76" fmla="*/ 2095000 w 3898347"/>
              <a:gd name="connsiteY76" fmla="*/ 4075096 h 4275540"/>
              <a:gd name="connsiteX77" fmla="*/ 2071767 w 3898347"/>
              <a:gd name="connsiteY77" fmla="*/ 4071044 h 4275540"/>
              <a:gd name="connsiteX78" fmla="*/ 2024486 w 3898347"/>
              <a:gd name="connsiteY78" fmla="*/ 4100276 h 4275540"/>
              <a:gd name="connsiteX79" fmla="*/ 1964411 w 3898347"/>
              <a:gd name="connsiteY79" fmla="*/ 4105069 h 4275540"/>
              <a:gd name="connsiteX80" fmla="*/ 1739945 w 3898347"/>
              <a:gd name="connsiteY80" fmla="*/ 4171795 h 4275540"/>
              <a:gd name="connsiteX81" fmla="*/ 1610556 w 3898347"/>
              <a:gd name="connsiteY81" fmla="*/ 4167701 h 4275540"/>
              <a:gd name="connsiteX82" fmla="*/ 1553623 w 3898347"/>
              <a:gd name="connsiteY82" fmla="*/ 4236045 h 4275540"/>
              <a:gd name="connsiteX83" fmla="*/ 1548640 w 3898347"/>
              <a:gd name="connsiteY83" fmla="*/ 4238297 h 4275540"/>
              <a:gd name="connsiteX84" fmla="*/ 1530136 w 3898347"/>
              <a:gd name="connsiteY84" fmla="*/ 4227121 h 4275540"/>
              <a:gd name="connsiteX85" fmla="*/ 1508787 w 3898347"/>
              <a:gd name="connsiteY85" fmla="*/ 4234213 h 4275540"/>
              <a:gd name="connsiteX86" fmla="*/ 1488914 w 3898347"/>
              <a:gd name="connsiteY86" fmla="*/ 4241772 h 4275540"/>
              <a:gd name="connsiteX87" fmla="*/ 1488999 w 3898347"/>
              <a:gd name="connsiteY87" fmla="*/ 4251186 h 4275540"/>
              <a:gd name="connsiteX88" fmla="*/ 1475364 w 3898347"/>
              <a:gd name="connsiteY88" fmla="*/ 4248364 h 4275540"/>
              <a:gd name="connsiteX89" fmla="*/ 1457275 w 3898347"/>
              <a:gd name="connsiteY89" fmla="*/ 4252863 h 4275540"/>
              <a:gd name="connsiteX90" fmla="*/ 1448085 w 3898347"/>
              <a:gd name="connsiteY90" fmla="*/ 4248391 h 4275540"/>
              <a:gd name="connsiteX91" fmla="*/ 1315306 w 3898347"/>
              <a:gd name="connsiteY91" fmla="*/ 4237004 h 4275540"/>
              <a:gd name="connsiteX92" fmla="*/ 1272434 w 3898347"/>
              <a:gd name="connsiteY92" fmla="*/ 4244958 h 4275540"/>
              <a:gd name="connsiteX93" fmla="*/ 1231567 w 3898347"/>
              <a:gd name="connsiteY93" fmla="*/ 4219356 h 4275540"/>
              <a:gd name="connsiteX94" fmla="*/ 1216643 w 3898347"/>
              <a:gd name="connsiteY94" fmla="*/ 4229828 h 4275540"/>
              <a:gd name="connsiteX95" fmla="*/ 1214101 w 3898347"/>
              <a:gd name="connsiteY95" fmla="*/ 4231991 h 4275540"/>
              <a:gd name="connsiteX96" fmla="*/ 1203193 w 3898347"/>
              <a:gd name="connsiteY96" fmla="*/ 4232867 h 4275540"/>
              <a:gd name="connsiteX97" fmla="*/ 1201049 w 3898347"/>
              <a:gd name="connsiteY97" fmla="*/ 4242842 h 4275540"/>
              <a:gd name="connsiteX98" fmla="*/ 1185298 w 3898347"/>
              <a:gd name="connsiteY98" fmla="*/ 4251133 h 4275540"/>
              <a:gd name="connsiteX99" fmla="*/ 1164955 w 3898347"/>
              <a:gd name="connsiteY99" fmla="*/ 4250027 h 4275540"/>
              <a:gd name="connsiteX100" fmla="*/ 1067357 w 3898347"/>
              <a:gd name="connsiteY100" fmla="*/ 4233908 h 4275540"/>
              <a:gd name="connsiteX101" fmla="*/ 1009492 w 3898347"/>
              <a:gd name="connsiteY101" fmla="*/ 4230455 h 4275540"/>
              <a:gd name="connsiteX102" fmla="*/ 988345 w 3898347"/>
              <a:gd name="connsiteY102" fmla="*/ 4238880 h 4275540"/>
              <a:gd name="connsiteX103" fmla="*/ 958251 w 3898347"/>
              <a:gd name="connsiteY103" fmla="*/ 4244100 h 4275540"/>
              <a:gd name="connsiteX104" fmla="*/ 905785 w 3898347"/>
              <a:gd name="connsiteY104" fmla="*/ 4260845 h 4275540"/>
              <a:gd name="connsiteX105" fmla="*/ 834176 w 3898347"/>
              <a:gd name="connsiteY105" fmla="*/ 4270241 h 4275540"/>
              <a:gd name="connsiteX106" fmla="*/ 778474 w 3898347"/>
              <a:gd name="connsiteY106" fmla="*/ 4235526 h 4275540"/>
              <a:gd name="connsiteX107" fmla="*/ 774418 w 3898347"/>
              <a:gd name="connsiteY107" fmla="*/ 4242583 h 4275540"/>
              <a:gd name="connsiteX108" fmla="*/ 737705 w 3898347"/>
              <a:gd name="connsiteY108" fmla="*/ 4238891 h 4275540"/>
              <a:gd name="connsiteX109" fmla="*/ 605027 w 3898347"/>
              <a:gd name="connsiteY109" fmla="*/ 4175863 h 4275540"/>
              <a:gd name="connsiteX110" fmla="*/ 533391 w 3898347"/>
              <a:gd name="connsiteY110" fmla="*/ 4170035 h 4275540"/>
              <a:gd name="connsiteX111" fmla="*/ 508621 w 3898347"/>
              <a:gd name="connsiteY111" fmla="*/ 4176044 h 4275540"/>
              <a:gd name="connsiteX112" fmla="*/ 467082 w 3898347"/>
              <a:gd name="connsiteY112" fmla="*/ 4185616 h 4275540"/>
              <a:gd name="connsiteX113" fmla="*/ 437646 w 3898347"/>
              <a:gd name="connsiteY113" fmla="*/ 4212658 h 4275540"/>
              <a:gd name="connsiteX114" fmla="*/ 402271 w 3898347"/>
              <a:gd name="connsiteY114" fmla="*/ 4212774 h 4275540"/>
              <a:gd name="connsiteX115" fmla="*/ 391968 w 3898347"/>
              <a:gd name="connsiteY115" fmla="*/ 4187073 h 4275540"/>
              <a:gd name="connsiteX116" fmla="*/ 354806 w 3898347"/>
              <a:gd name="connsiteY116" fmla="*/ 4195545 h 4275540"/>
              <a:gd name="connsiteX117" fmla="*/ 298662 w 3898347"/>
              <a:gd name="connsiteY117" fmla="*/ 4211227 h 4275540"/>
              <a:gd name="connsiteX118" fmla="*/ 265740 w 3898347"/>
              <a:gd name="connsiteY118" fmla="*/ 4213623 h 4275540"/>
              <a:gd name="connsiteX119" fmla="*/ 176403 w 3898347"/>
              <a:gd name="connsiteY119" fmla="*/ 4227393 h 4275540"/>
              <a:gd name="connsiteX120" fmla="*/ 82528 w 3898347"/>
              <a:gd name="connsiteY120" fmla="*/ 4275540 h 4275540"/>
              <a:gd name="connsiteX121" fmla="*/ 19464 w 3898347"/>
              <a:gd name="connsiteY121" fmla="*/ 4256103 h 4275540"/>
              <a:gd name="connsiteX122" fmla="*/ 0 w 3898347"/>
              <a:gd name="connsiteY122" fmla="*/ 4221939 h 4275540"/>
              <a:gd name="connsiteX123" fmla="*/ 0 w 3898347"/>
              <a:gd name="connsiteY123" fmla="*/ 15850 h 4275540"/>
              <a:gd name="connsiteX124" fmla="*/ 3898347 w 3898347"/>
              <a:gd name="connsiteY124"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05027 w 3898347"/>
              <a:gd name="connsiteY108" fmla="*/ 4175863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27717 w 3898347"/>
              <a:gd name="connsiteY108" fmla="*/ 4207629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85553 w 3898347"/>
              <a:gd name="connsiteY40" fmla="*/ 3859030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53779 w 3898347"/>
              <a:gd name="connsiteY40" fmla="*/ 3848439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33391 w 3898347"/>
              <a:gd name="connsiteY109" fmla="*/ 4170035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53623 w 3898347"/>
              <a:gd name="connsiteY81" fmla="*/ 4236045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42330 w 3898347"/>
              <a:gd name="connsiteY80" fmla="*/ 4174762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64215 w 3898347"/>
              <a:gd name="connsiteY81" fmla="*/ 419014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51302 w 3898347"/>
              <a:gd name="connsiteY92" fmla="*/ 4232513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88999 w 3898347"/>
              <a:gd name="connsiteY86" fmla="*/ 4251186 h 4256103"/>
              <a:gd name="connsiteX87" fmla="*/ 1475364 w 3898347"/>
              <a:gd name="connsiteY87" fmla="*/ 4248364 h 4256103"/>
              <a:gd name="connsiteX88" fmla="*/ 1444118 w 3898347"/>
              <a:gd name="connsiteY88" fmla="*/ 4246285 h 4256103"/>
              <a:gd name="connsiteX89" fmla="*/ 1405326 w 3898347"/>
              <a:gd name="connsiteY89" fmla="*/ 4248391 h 4256103"/>
              <a:gd name="connsiteX90" fmla="*/ 1344909 w 3898347"/>
              <a:gd name="connsiteY90" fmla="*/ 4237004 h 4256103"/>
              <a:gd name="connsiteX91" fmla="*/ 1298748 w 3898347"/>
              <a:gd name="connsiteY91" fmla="*/ 4241669 h 4256103"/>
              <a:gd name="connsiteX92" fmla="*/ 1251302 w 3898347"/>
              <a:gd name="connsiteY92" fmla="*/ 4232513 h 4256103"/>
              <a:gd name="connsiteX93" fmla="*/ 1216643 w 3898347"/>
              <a:gd name="connsiteY93" fmla="*/ 4229828 h 4256103"/>
              <a:gd name="connsiteX94" fmla="*/ 1214101 w 3898347"/>
              <a:gd name="connsiteY94" fmla="*/ 4231991 h 4256103"/>
              <a:gd name="connsiteX95" fmla="*/ 1203193 w 3898347"/>
              <a:gd name="connsiteY95" fmla="*/ 4232867 h 4256103"/>
              <a:gd name="connsiteX96" fmla="*/ 1201049 w 3898347"/>
              <a:gd name="connsiteY96" fmla="*/ 4242842 h 4256103"/>
              <a:gd name="connsiteX97" fmla="*/ 1185298 w 3898347"/>
              <a:gd name="connsiteY97" fmla="*/ 4251133 h 4256103"/>
              <a:gd name="connsiteX98" fmla="*/ 1164955 w 3898347"/>
              <a:gd name="connsiteY98" fmla="*/ 4250027 h 4256103"/>
              <a:gd name="connsiteX99" fmla="*/ 1067357 w 3898347"/>
              <a:gd name="connsiteY99" fmla="*/ 4233908 h 4256103"/>
              <a:gd name="connsiteX100" fmla="*/ 1009492 w 3898347"/>
              <a:gd name="connsiteY100" fmla="*/ 4230455 h 4256103"/>
              <a:gd name="connsiteX101" fmla="*/ 988345 w 3898347"/>
              <a:gd name="connsiteY101" fmla="*/ 4238880 h 4256103"/>
              <a:gd name="connsiteX102" fmla="*/ 958251 w 3898347"/>
              <a:gd name="connsiteY102" fmla="*/ 4244100 h 4256103"/>
              <a:gd name="connsiteX103" fmla="*/ 899207 w 3898347"/>
              <a:gd name="connsiteY103" fmla="*/ 4247688 h 4256103"/>
              <a:gd name="connsiteX104" fmla="*/ 837706 w 3898347"/>
              <a:gd name="connsiteY104" fmla="*/ 4245528 h 4256103"/>
              <a:gd name="connsiteX105" fmla="*/ 778474 w 3898347"/>
              <a:gd name="connsiteY105" fmla="*/ 4235526 h 4256103"/>
              <a:gd name="connsiteX106" fmla="*/ 774418 w 3898347"/>
              <a:gd name="connsiteY106" fmla="*/ 4242583 h 4256103"/>
              <a:gd name="connsiteX107" fmla="*/ 737705 w 3898347"/>
              <a:gd name="connsiteY107" fmla="*/ 4238891 h 4256103"/>
              <a:gd name="connsiteX108" fmla="*/ 641839 w 3898347"/>
              <a:gd name="connsiteY108" fmla="*/ 4211160 h 4256103"/>
              <a:gd name="connsiteX109" fmla="*/ 558105 w 3898347"/>
              <a:gd name="connsiteY109" fmla="*/ 4191218 h 4256103"/>
              <a:gd name="connsiteX110" fmla="*/ 515682 w 3898347"/>
              <a:gd name="connsiteY110" fmla="*/ 4193696 h 4256103"/>
              <a:gd name="connsiteX111" fmla="*/ 467082 w 3898347"/>
              <a:gd name="connsiteY111" fmla="*/ 4185616 h 4256103"/>
              <a:gd name="connsiteX112" fmla="*/ 437646 w 3898347"/>
              <a:gd name="connsiteY112" fmla="*/ 4212658 h 4256103"/>
              <a:gd name="connsiteX113" fmla="*/ 402271 w 3898347"/>
              <a:gd name="connsiteY113" fmla="*/ 4212774 h 4256103"/>
              <a:gd name="connsiteX114" fmla="*/ 384907 w 3898347"/>
              <a:gd name="connsiteY114" fmla="*/ 4201195 h 4256103"/>
              <a:gd name="connsiteX115" fmla="*/ 337154 w 3898347"/>
              <a:gd name="connsiteY115" fmla="*/ 4206136 h 4256103"/>
              <a:gd name="connsiteX116" fmla="*/ 298662 w 3898347"/>
              <a:gd name="connsiteY116" fmla="*/ 4211227 h 4256103"/>
              <a:gd name="connsiteX117" fmla="*/ 265740 w 3898347"/>
              <a:gd name="connsiteY117" fmla="*/ 4213623 h 4256103"/>
              <a:gd name="connsiteX118" fmla="*/ 176403 w 3898347"/>
              <a:gd name="connsiteY118" fmla="*/ 4227393 h 4256103"/>
              <a:gd name="connsiteX119" fmla="*/ 82528 w 3898347"/>
              <a:gd name="connsiteY119" fmla="*/ 4243774 h 4256103"/>
              <a:gd name="connsiteX120" fmla="*/ 19464 w 3898347"/>
              <a:gd name="connsiteY120" fmla="*/ 4256103 h 4256103"/>
              <a:gd name="connsiteX121" fmla="*/ 0 w 3898347"/>
              <a:gd name="connsiteY121" fmla="*/ 4221939 h 4256103"/>
              <a:gd name="connsiteX122" fmla="*/ 0 w 3898347"/>
              <a:gd name="connsiteY122" fmla="*/ 15850 h 4256103"/>
              <a:gd name="connsiteX123" fmla="*/ 3898347 w 3898347"/>
              <a:gd name="connsiteY123"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75364 w 3898347"/>
              <a:gd name="connsiteY86" fmla="*/ 4248364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79157 w 3898347"/>
              <a:gd name="connsiteY2" fmla="*/ 3836240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3898347" h="4256103">
                <a:moveTo>
                  <a:pt x="3898347" y="0"/>
                </a:moveTo>
                <a:lnTo>
                  <a:pt x="3898347" y="3834445"/>
                </a:lnTo>
                <a:lnTo>
                  <a:pt x="3879157" y="3836240"/>
                </a:lnTo>
                <a:cubicBezTo>
                  <a:pt x="3885307" y="3798226"/>
                  <a:pt x="3856203" y="3861184"/>
                  <a:pt x="3851953" y="3816140"/>
                </a:cubicBezTo>
                <a:cubicBezTo>
                  <a:pt x="3846568" y="3817958"/>
                  <a:pt x="3841484" y="3807983"/>
                  <a:pt x="3836418" y="3811513"/>
                </a:cubicBezTo>
                <a:lnTo>
                  <a:pt x="3833758" y="3813341"/>
                </a:lnTo>
                <a:lnTo>
                  <a:pt x="3822673" y="3812913"/>
                </a:lnTo>
                <a:lnTo>
                  <a:pt x="3820104" y="3822466"/>
                </a:lnTo>
                <a:lnTo>
                  <a:pt x="3777502" y="3828757"/>
                </a:lnTo>
                <a:cubicBezTo>
                  <a:pt x="3762474" y="3827577"/>
                  <a:pt x="3742902" y="3817662"/>
                  <a:pt x="3729936" y="3815386"/>
                </a:cubicBezTo>
                <a:lnTo>
                  <a:pt x="3726018" y="3815100"/>
                </a:lnTo>
                <a:lnTo>
                  <a:pt x="3725413" y="3814615"/>
                </a:lnTo>
                <a:cubicBezTo>
                  <a:pt x="3721569" y="3812283"/>
                  <a:pt x="3717711" y="3810892"/>
                  <a:pt x="3713801" y="3811018"/>
                </a:cubicBezTo>
                <a:lnTo>
                  <a:pt x="3709087" y="3813195"/>
                </a:lnTo>
                <a:lnTo>
                  <a:pt x="3698038" y="3806182"/>
                </a:lnTo>
                <a:lnTo>
                  <a:pt x="3662227" y="3807761"/>
                </a:lnTo>
                <a:lnTo>
                  <a:pt x="3659872" y="3805524"/>
                </a:lnTo>
                <a:cubicBezTo>
                  <a:pt x="3654837" y="3800238"/>
                  <a:pt x="3649779" y="3795747"/>
                  <a:pt x="3643454" y="3794831"/>
                </a:cubicBezTo>
                <a:lnTo>
                  <a:pt x="3624789" y="3803185"/>
                </a:lnTo>
                <a:lnTo>
                  <a:pt x="3602327" y="3794616"/>
                </a:lnTo>
                <a:lnTo>
                  <a:pt x="3596645" y="3797108"/>
                </a:lnTo>
                <a:cubicBezTo>
                  <a:pt x="3586358" y="3794741"/>
                  <a:pt x="3572046" y="3779403"/>
                  <a:pt x="3574144" y="3795108"/>
                </a:cubicBezTo>
                <a:lnTo>
                  <a:pt x="3562310" y="3787534"/>
                </a:lnTo>
                <a:lnTo>
                  <a:pt x="3551635" y="3797705"/>
                </a:lnTo>
                <a:lnTo>
                  <a:pt x="3542668" y="3803283"/>
                </a:lnTo>
                <a:lnTo>
                  <a:pt x="3533033" y="3799071"/>
                </a:lnTo>
                <a:lnTo>
                  <a:pt x="3521726" y="3804691"/>
                </a:lnTo>
                <a:lnTo>
                  <a:pt x="3520080" y="3805210"/>
                </a:lnTo>
                <a:lnTo>
                  <a:pt x="3508491" y="3797398"/>
                </a:lnTo>
                <a:lnTo>
                  <a:pt x="3503787" y="3797787"/>
                </a:lnTo>
                <a:lnTo>
                  <a:pt x="3492165" y="3799887"/>
                </a:lnTo>
                <a:cubicBezTo>
                  <a:pt x="3486252" y="3801787"/>
                  <a:pt x="3479649" y="3804176"/>
                  <a:pt x="3472233" y="3805682"/>
                </a:cubicBezTo>
                <a:lnTo>
                  <a:pt x="3465921" y="3805814"/>
                </a:lnTo>
                <a:lnTo>
                  <a:pt x="3455541" y="3815505"/>
                </a:lnTo>
                <a:lnTo>
                  <a:pt x="3429027" y="3816906"/>
                </a:lnTo>
                <a:cubicBezTo>
                  <a:pt x="3408521" y="3817753"/>
                  <a:pt x="3388898" y="3819475"/>
                  <a:pt x="3369507" y="3825563"/>
                </a:cubicBezTo>
                <a:cubicBezTo>
                  <a:pt x="3353730" y="3819534"/>
                  <a:pt x="3338870" y="3818175"/>
                  <a:pt x="3324491" y="3832006"/>
                </a:cubicBezTo>
                <a:cubicBezTo>
                  <a:pt x="3281706" y="3833409"/>
                  <a:pt x="3271319" y="3817569"/>
                  <a:pt x="3244235" y="3834376"/>
                </a:cubicBezTo>
                <a:cubicBezTo>
                  <a:pt x="3236206" y="3826142"/>
                  <a:pt x="3230700" y="3821848"/>
                  <a:pt x="3226507" y="3820131"/>
                </a:cubicBezTo>
                <a:cubicBezTo>
                  <a:pt x="3213924" y="3814979"/>
                  <a:pt x="3213172" y="3833011"/>
                  <a:pt x="3191688" y="3837359"/>
                </a:cubicBezTo>
                <a:cubicBezTo>
                  <a:pt x="3168723" y="3844588"/>
                  <a:pt x="3175642" y="3846041"/>
                  <a:pt x="3153779" y="3848439"/>
                </a:cubicBezTo>
                <a:cubicBezTo>
                  <a:pt x="3136862" y="3851385"/>
                  <a:pt x="3115876" y="3855158"/>
                  <a:pt x="3090188" y="3855036"/>
                </a:cubicBezTo>
                <a:cubicBezTo>
                  <a:pt x="3066058" y="3880979"/>
                  <a:pt x="3059981" y="3849823"/>
                  <a:pt x="3031422" y="3858298"/>
                </a:cubicBezTo>
                <a:cubicBezTo>
                  <a:pt x="3017157" y="3868236"/>
                  <a:pt x="3007595" y="3870098"/>
                  <a:pt x="2996288" y="3860020"/>
                </a:cubicBezTo>
                <a:cubicBezTo>
                  <a:pt x="2930242" y="3908295"/>
                  <a:pt x="2959927" y="3862932"/>
                  <a:pt x="2901661" y="3882243"/>
                </a:cubicBezTo>
                <a:cubicBezTo>
                  <a:pt x="2863654" y="3897291"/>
                  <a:pt x="2822551" y="3908676"/>
                  <a:pt x="2782141" y="3932983"/>
                </a:cubicBezTo>
                <a:lnTo>
                  <a:pt x="2749597" y="3956746"/>
                </a:lnTo>
                <a:lnTo>
                  <a:pt x="2730493" y="3955236"/>
                </a:lnTo>
                <a:lnTo>
                  <a:pt x="2707507" y="3947771"/>
                </a:lnTo>
                <a:lnTo>
                  <a:pt x="2701937" y="3950565"/>
                </a:lnTo>
                <a:cubicBezTo>
                  <a:pt x="2691594" y="3948746"/>
                  <a:pt x="2676749" y="3934159"/>
                  <a:pt x="2679435" y="3949768"/>
                </a:cubicBezTo>
                <a:lnTo>
                  <a:pt x="2667352" y="3942821"/>
                </a:lnTo>
                <a:lnTo>
                  <a:pt x="2657096" y="3953571"/>
                </a:lnTo>
                <a:cubicBezTo>
                  <a:pt x="2656117" y="3956261"/>
                  <a:pt x="2655464" y="3959177"/>
                  <a:pt x="2655161" y="3962216"/>
                </a:cubicBezTo>
                <a:lnTo>
                  <a:pt x="2638604" y="3955936"/>
                </a:lnTo>
                <a:lnTo>
                  <a:pt x="2626185" y="3962937"/>
                </a:lnTo>
                <a:lnTo>
                  <a:pt x="2614077" y="3955576"/>
                </a:lnTo>
                <a:lnTo>
                  <a:pt x="2609403" y="3956215"/>
                </a:lnTo>
                <a:lnTo>
                  <a:pt x="2597896" y="3958939"/>
                </a:lnTo>
                <a:cubicBezTo>
                  <a:pt x="2592077" y="3961159"/>
                  <a:pt x="2585584" y="3963907"/>
                  <a:pt x="2578251" y="3965812"/>
                </a:cubicBezTo>
                <a:lnTo>
                  <a:pt x="2571961" y="3966278"/>
                </a:lnTo>
                <a:lnTo>
                  <a:pt x="2559399" y="3979193"/>
                </a:lnTo>
                <a:cubicBezTo>
                  <a:pt x="2550305" y="3989010"/>
                  <a:pt x="2543019" y="3995469"/>
                  <a:pt x="2533560" y="3988160"/>
                </a:cubicBezTo>
                <a:cubicBezTo>
                  <a:pt x="2526682" y="3994363"/>
                  <a:pt x="2521563" y="4007257"/>
                  <a:pt x="2515299" y="4016867"/>
                </a:cubicBezTo>
                <a:lnTo>
                  <a:pt x="2513423" y="4018759"/>
                </a:lnTo>
                <a:lnTo>
                  <a:pt x="2482991" y="4012935"/>
                </a:lnTo>
                <a:cubicBezTo>
                  <a:pt x="2469558" y="4010479"/>
                  <a:pt x="2456714" y="4010658"/>
                  <a:pt x="2446940" y="4021172"/>
                </a:cubicBezTo>
                <a:cubicBezTo>
                  <a:pt x="2445490" y="4004762"/>
                  <a:pt x="2418263" y="4035043"/>
                  <a:pt x="2404883" y="4024808"/>
                </a:cubicBezTo>
                <a:cubicBezTo>
                  <a:pt x="2395527" y="4015768"/>
                  <a:pt x="2385089" y="4022846"/>
                  <a:pt x="2373894" y="4023827"/>
                </a:cubicBezTo>
                <a:cubicBezTo>
                  <a:pt x="2360273" y="4016866"/>
                  <a:pt x="2310801" y="4031114"/>
                  <a:pt x="2297080" y="4040841"/>
                </a:cubicBezTo>
                <a:cubicBezTo>
                  <a:pt x="2262890" y="4074342"/>
                  <a:pt x="2198735" y="4051487"/>
                  <a:pt x="2170615" y="4077196"/>
                </a:cubicBezTo>
                <a:cubicBezTo>
                  <a:pt x="2161158" y="4081087"/>
                  <a:pt x="2152190" y="4082780"/>
                  <a:pt x="2143580" y="4083102"/>
                </a:cubicBezTo>
                <a:lnTo>
                  <a:pt x="2119893" y="4080874"/>
                </a:lnTo>
                <a:lnTo>
                  <a:pt x="2114008" y="4073996"/>
                </a:lnTo>
                <a:lnTo>
                  <a:pt x="2099067" y="4076068"/>
                </a:lnTo>
                <a:lnTo>
                  <a:pt x="2095000" y="4075096"/>
                </a:lnTo>
                <a:cubicBezTo>
                  <a:pt x="2087230" y="4073204"/>
                  <a:pt x="2079536" y="4071577"/>
                  <a:pt x="2071767" y="4071044"/>
                </a:cubicBezTo>
                <a:cubicBezTo>
                  <a:pt x="2077287" y="4106066"/>
                  <a:pt x="2006612" y="4072253"/>
                  <a:pt x="2024486" y="4100276"/>
                </a:cubicBezTo>
                <a:cubicBezTo>
                  <a:pt x="1982770" y="4103418"/>
                  <a:pt x="1990990" y="4145711"/>
                  <a:pt x="1944675" y="4121515"/>
                </a:cubicBezTo>
                <a:cubicBezTo>
                  <a:pt x="1876432" y="4151801"/>
                  <a:pt x="1796287" y="4126915"/>
                  <a:pt x="1739945" y="4171795"/>
                </a:cubicBezTo>
                <a:cubicBezTo>
                  <a:pt x="1680970" y="4182234"/>
                  <a:pt x="1693119" y="4173922"/>
                  <a:pt x="1662065" y="4184630"/>
                </a:cubicBezTo>
                <a:cubicBezTo>
                  <a:pt x="1658816" y="4205398"/>
                  <a:pt x="1624608" y="4174561"/>
                  <a:pt x="1595989" y="4193679"/>
                </a:cubicBezTo>
                <a:lnTo>
                  <a:pt x="1559231" y="4195932"/>
                </a:lnTo>
                <a:lnTo>
                  <a:pt x="1537197" y="4209468"/>
                </a:lnTo>
                <a:cubicBezTo>
                  <a:pt x="1524267" y="4212789"/>
                  <a:pt x="1508603" y="4203060"/>
                  <a:pt x="1508787" y="4230924"/>
                </a:cubicBezTo>
                <a:cubicBezTo>
                  <a:pt x="1500688" y="4227785"/>
                  <a:pt x="1493126" y="4234837"/>
                  <a:pt x="1488914" y="4241772"/>
                </a:cubicBezTo>
                <a:cubicBezTo>
                  <a:pt x="1483344" y="4244130"/>
                  <a:pt x="1472963" y="4244323"/>
                  <a:pt x="1465497" y="4245075"/>
                </a:cubicBezTo>
                <a:lnTo>
                  <a:pt x="1444118" y="4246285"/>
                </a:lnTo>
                <a:lnTo>
                  <a:pt x="1405326" y="4248391"/>
                </a:lnTo>
                <a:cubicBezTo>
                  <a:pt x="1362233" y="4238681"/>
                  <a:pt x="1386645" y="4253541"/>
                  <a:pt x="1344909" y="4237004"/>
                </a:cubicBezTo>
                <a:cubicBezTo>
                  <a:pt x="1319660" y="4278048"/>
                  <a:pt x="1328465" y="4235908"/>
                  <a:pt x="1298748" y="4241669"/>
                </a:cubicBezTo>
                <a:cubicBezTo>
                  <a:pt x="1303263" y="4202446"/>
                  <a:pt x="1257287" y="4277634"/>
                  <a:pt x="1251302" y="4232513"/>
                </a:cubicBezTo>
                <a:cubicBezTo>
                  <a:pt x="1246083" y="4234987"/>
                  <a:pt x="1221483" y="4225653"/>
                  <a:pt x="1216643" y="4229828"/>
                </a:cubicBezTo>
                <a:lnTo>
                  <a:pt x="1214101" y="4231991"/>
                </a:lnTo>
                <a:lnTo>
                  <a:pt x="1203193" y="4232867"/>
                </a:lnTo>
                <a:lnTo>
                  <a:pt x="1201049" y="4242842"/>
                </a:lnTo>
                <a:lnTo>
                  <a:pt x="1185298" y="4251133"/>
                </a:lnTo>
                <a:cubicBezTo>
                  <a:pt x="1179255" y="4252733"/>
                  <a:pt x="1172580" y="4252698"/>
                  <a:pt x="1164955" y="4250027"/>
                </a:cubicBezTo>
                <a:cubicBezTo>
                  <a:pt x="1138322" y="4224376"/>
                  <a:pt x="1100363" y="4267890"/>
                  <a:pt x="1067357" y="4233908"/>
                </a:cubicBezTo>
                <a:cubicBezTo>
                  <a:pt x="1055150" y="4224918"/>
                  <a:pt x="1016960" y="4218576"/>
                  <a:pt x="1009492" y="4230455"/>
                </a:cubicBezTo>
                <a:cubicBezTo>
                  <a:pt x="1001480" y="4231829"/>
                  <a:pt x="992281" y="4225396"/>
                  <a:pt x="988345" y="4238880"/>
                </a:cubicBezTo>
                <a:cubicBezTo>
                  <a:pt x="981958" y="4254801"/>
                  <a:pt x="954663" y="4223227"/>
                  <a:pt x="958251" y="4244100"/>
                </a:cubicBezTo>
                <a:cubicBezTo>
                  <a:pt x="938858" y="4222336"/>
                  <a:pt x="915951" y="4241975"/>
                  <a:pt x="899207" y="4247688"/>
                </a:cubicBezTo>
                <a:cubicBezTo>
                  <a:pt x="884002" y="4226854"/>
                  <a:pt x="873981" y="4247833"/>
                  <a:pt x="837706" y="4245528"/>
                </a:cubicBezTo>
                <a:cubicBezTo>
                  <a:pt x="821001" y="4221598"/>
                  <a:pt x="809746" y="4268977"/>
                  <a:pt x="778474" y="4235526"/>
                </a:cubicBezTo>
                <a:cubicBezTo>
                  <a:pt x="777421" y="4238161"/>
                  <a:pt x="776057" y="4240538"/>
                  <a:pt x="774418" y="4242583"/>
                </a:cubicBezTo>
                <a:cubicBezTo>
                  <a:pt x="764902" y="4254463"/>
                  <a:pt x="748468" y="4252810"/>
                  <a:pt x="737705" y="4238891"/>
                </a:cubicBezTo>
                <a:cubicBezTo>
                  <a:pt x="688302" y="4193107"/>
                  <a:pt x="682485" y="4224501"/>
                  <a:pt x="641839" y="4211160"/>
                </a:cubicBezTo>
                <a:cubicBezTo>
                  <a:pt x="596156" y="4200529"/>
                  <a:pt x="617273" y="4236299"/>
                  <a:pt x="558105" y="4191218"/>
                </a:cubicBezTo>
                <a:cubicBezTo>
                  <a:pt x="553107" y="4206459"/>
                  <a:pt x="528323" y="4202818"/>
                  <a:pt x="515682" y="4193696"/>
                </a:cubicBezTo>
                <a:cubicBezTo>
                  <a:pt x="493567" y="4189726"/>
                  <a:pt x="491022" y="4212483"/>
                  <a:pt x="467082" y="4185616"/>
                </a:cubicBezTo>
                <a:cubicBezTo>
                  <a:pt x="472585" y="4207692"/>
                  <a:pt x="425896" y="4188982"/>
                  <a:pt x="437646" y="4212658"/>
                </a:cubicBezTo>
                <a:cubicBezTo>
                  <a:pt x="424682" y="4230622"/>
                  <a:pt x="415313" y="4197369"/>
                  <a:pt x="402271" y="4212774"/>
                </a:cubicBezTo>
                <a:cubicBezTo>
                  <a:pt x="386486" y="4214846"/>
                  <a:pt x="402806" y="4204907"/>
                  <a:pt x="384907" y="4201195"/>
                </a:cubicBezTo>
                <a:cubicBezTo>
                  <a:pt x="363484" y="4200591"/>
                  <a:pt x="360732" y="4185695"/>
                  <a:pt x="337154" y="4206136"/>
                </a:cubicBezTo>
                <a:cubicBezTo>
                  <a:pt x="313728" y="4191390"/>
                  <a:pt x="328632" y="4203044"/>
                  <a:pt x="298662" y="4211227"/>
                </a:cubicBezTo>
                <a:cubicBezTo>
                  <a:pt x="284852" y="4197257"/>
                  <a:pt x="274958" y="4202411"/>
                  <a:pt x="265740" y="4213623"/>
                </a:cubicBezTo>
                <a:cubicBezTo>
                  <a:pt x="235520" y="4207388"/>
                  <a:pt x="209548" y="4223241"/>
                  <a:pt x="176403" y="4227393"/>
                </a:cubicBezTo>
                <a:cubicBezTo>
                  <a:pt x="138304" y="4239982"/>
                  <a:pt x="110954" y="4232182"/>
                  <a:pt x="82528" y="4243774"/>
                </a:cubicBezTo>
                <a:cubicBezTo>
                  <a:pt x="48751" y="4221865"/>
                  <a:pt x="39523" y="4251971"/>
                  <a:pt x="19464" y="4256103"/>
                </a:cubicBezTo>
                <a:lnTo>
                  <a:pt x="0" y="4221939"/>
                </a:lnTo>
                <a:lnTo>
                  <a:pt x="0" y="15850"/>
                </a:lnTo>
                <a:lnTo>
                  <a:pt x="3898347" y="0"/>
                </a:lnTo>
                <a:close/>
              </a:path>
            </a:pathLst>
          </a:custGeom>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58D2EC0A-5E54-424F-BE02-26DFFEBD6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3232" y="727064"/>
            <a:ext cx="3898347" cy="4256103"/>
          </a:xfrm>
          <a:custGeom>
            <a:avLst/>
            <a:gdLst>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87367 w 3898347"/>
              <a:gd name="connsiteY122" fmla="*/ 4246680 h 4299085"/>
              <a:gd name="connsiteX123" fmla="*/ 37148 w 3898347"/>
              <a:gd name="connsiteY123" fmla="*/ 4289154 h 4299085"/>
              <a:gd name="connsiteX124" fmla="*/ 5850 w 3898347"/>
              <a:gd name="connsiteY124" fmla="*/ 4296945 h 4299085"/>
              <a:gd name="connsiteX125" fmla="*/ 0 w 3898347"/>
              <a:gd name="connsiteY125" fmla="*/ 4299085 h 4299085"/>
              <a:gd name="connsiteX126" fmla="*/ 0 w 3898347"/>
              <a:gd name="connsiteY126" fmla="*/ 15850 h 4299085"/>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37148 w 3898347"/>
              <a:gd name="connsiteY122" fmla="*/ 4289154 h 4299085"/>
              <a:gd name="connsiteX123" fmla="*/ 5850 w 3898347"/>
              <a:gd name="connsiteY123" fmla="*/ 4296945 h 4299085"/>
              <a:gd name="connsiteX124" fmla="*/ 0 w 3898347"/>
              <a:gd name="connsiteY124" fmla="*/ 4299085 h 4299085"/>
              <a:gd name="connsiteX125" fmla="*/ 0 w 3898347"/>
              <a:gd name="connsiteY125" fmla="*/ 15850 h 4299085"/>
              <a:gd name="connsiteX126" fmla="*/ 3898347 w 3898347"/>
              <a:gd name="connsiteY126" fmla="*/ 0 h 429908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37148 w 3898347"/>
              <a:gd name="connsiteY122" fmla="*/ 4289154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82528 w 3898347"/>
              <a:gd name="connsiteY122" fmla="*/ 4275540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83259 w 3898347"/>
              <a:gd name="connsiteY9" fmla="*/ 3825276 h 4275540"/>
              <a:gd name="connsiteX10" fmla="*/ 3729936 w 3898347"/>
              <a:gd name="connsiteY10" fmla="*/ 3815386 h 4275540"/>
              <a:gd name="connsiteX11" fmla="*/ 3726018 w 3898347"/>
              <a:gd name="connsiteY11" fmla="*/ 3815100 h 4275540"/>
              <a:gd name="connsiteX12" fmla="*/ 3725413 w 3898347"/>
              <a:gd name="connsiteY12" fmla="*/ 3814615 h 4275540"/>
              <a:gd name="connsiteX13" fmla="*/ 3713801 w 3898347"/>
              <a:gd name="connsiteY13" fmla="*/ 3811018 h 4275540"/>
              <a:gd name="connsiteX14" fmla="*/ 3709087 w 3898347"/>
              <a:gd name="connsiteY14" fmla="*/ 3813195 h 4275540"/>
              <a:gd name="connsiteX15" fmla="*/ 3698038 w 3898347"/>
              <a:gd name="connsiteY15" fmla="*/ 3806182 h 4275540"/>
              <a:gd name="connsiteX16" fmla="*/ 3662227 w 3898347"/>
              <a:gd name="connsiteY16" fmla="*/ 3807761 h 4275540"/>
              <a:gd name="connsiteX17" fmla="*/ 3659872 w 3898347"/>
              <a:gd name="connsiteY17" fmla="*/ 3805524 h 4275540"/>
              <a:gd name="connsiteX18" fmla="*/ 3643454 w 3898347"/>
              <a:gd name="connsiteY18" fmla="*/ 3794831 h 4275540"/>
              <a:gd name="connsiteX19" fmla="*/ 3624789 w 3898347"/>
              <a:gd name="connsiteY19" fmla="*/ 3803185 h 4275540"/>
              <a:gd name="connsiteX20" fmla="*/ 3602327 w 3898347"/>
              <a:gd name="connsiteY20" fmla="*/ 3794616 h 4275540"/>
              <a:gd name="connsiteX21" fmla="*/ 3596645 w 3898347"/>
              <a:gd name="connsiteY21" fmla="*/ 3797108 h 4275540"/>
              <a:gd name="connsiteX22" fmla="*/ 3574144 w 3898347"/>
              <a:gd name="connsiteY22" fmla="*/ 3795108 h 4275540"/>
              <a:gd name="connsiteX23" fmla="*/ 3562310 w 3898347"/>
              <a:gd name="connsiteY23" fmla="*/ 3787534 h 4275540"/>
              <a:gd name="connsiteX24" fmla="*/ 3551635 w 3898347"/>
              <a:gd name="connsiteY24" fmla="*/ 3797705 h 4275540"/>
              <a:gd name="connsiteX25" fmla="*/ 3550175 w 3898347"/>
              <a:gd name="connsiteY25" fmla="*/ 3803199 h 4275540"/>
              <a:gd name="connsiteX26" fmla="*/ 3542668 w 3898347"/>
              <a:gd name="connsiteY26" fmla="*/ 3803283 h 4275540"/>
              <a:gd name="connsiteX27" fmla="*/ 3533033 w 3898347"/>
              <a:gd name="connsiteY27" fmla="*/ 3799071 h 4275540"/>
              <a:gd name="connsiteX28" fmla="*/ 3521726 w 3898347"/>
              <a:gd name="connsiteY28" fmla="*/ 3804691 h 4275540"/>
              <a:gd name="connsiteX29" fmla="*/ 3520080 w 3898347"/>
              <a:gd name="connsiteY29" fmla="*/ 3805210 h 4275540"/>
              <a:gd name="connsiteX30" fmla="*/ 3508491 w 3898347"/>
              <a:gd name="connsiteY30" fmla="*/ 3797398 h 4275540"/>
              <a:gd name="connsiteX31" fmla="*/ 3503787 w 3898347"/>
              <a:gd name="connsiteY31" fmla="*/ 3797787 h 4275540"/>
              <a:gd name="connsiteX32" fmla="*/ 3492165 w 3898347"/>
              <a:gd name="connsiteY32" fmla="*/ 3799887 h 4275540"/>
              <a:gd name="connsiteX33" fmla="*/ 3472233 w 3898347"/>
              <a:gd name="connsiteY33" fmla="*/ 3805682 h 4275540"/>
              <a:gd name="connsiteX34" fmla="*/ 3465921 w 3898347"/>
              <a:gd name="connsiteY34" fmla="*/ 3805814 h 4275540"/>
              <a:gd name="connsiteX35" fmla="*/ 3455541 w 3898347"/>
              <a:gd name="connsiteY35" fmla="*/ 3815505 h 4275540"/>
              <a:gd name="connsiteX36" fmla="*/ 3429027 w 3898347"/>
              <a:gd name="connsiteY36" fmla="*/ 3816906 h 4275540"/>
              <a:gd name="connsiteX37" fmla="*/ 3369507 w 3898347"/>
              <a:gd name="connsiteY37" fmla="*/ 3825563 h 4275540"/>
              <a:gd name="connsiteX38" fmla="*/ 3324491 w 3898347"/>
              <a:gd name="connsiteY38" fmla="*/ 3832006 h 4275540"/>
              <a:gd name="connsiteX39" fmla="*/ 3244235 w 3898347"/>
              <a:gd name="connsiteY39" fmla="*/ 3834376 h 4275540"/>
              <a:gd name="connsiteX40" fmla="*/ 3226507 w 3898347"/>
              <a:gd name="connsiteY40" fmla="*/ 3820131 h 4275540"/>
              <a:gd name="connsiteX41" fmla="*/ 3191688 w 3898347"/>
              <a:gd name="connsiteY41" fmla="*/ 3837359 h 4275540"/>
              <a:gd name="connsiteX42" fmla="*/ 3185553 w 3898347"/>
              <a:gd name="connsiteY42" fmla="*/ 3859030 h 4275540"/>
              <a:gd name="connsiteX43" fmla="*/ 3137926 w 3898347"/>
              <a:gd name="connsiteY43" fmla="*/ 3867782 h 4275540"/>
              <a:gd name="connsiteX44" fmla="*/ 3090188 w 3898347"/>
              <a:gd name="connsiteY44" fmla="*/ 3855036 h 4275540"/>
              <a:gd name="connsiteX45" fmla="*/ 3031422 w 3898347"/>
              <a:gd name="connsiteY45" fmla="*/ 3858298 h 4275540"/>
              <a:gd name="connsiteX46" fmla="*/ 2996288 w 3898347"/>
              <a:gd name="connsiteY46" fmla="*/ 3860020 h 4275540"/>
              <a:gd name="connsiteX47" fmla="*/ 2901661 w 3898347"/>
              <a:gd name="connsiteY47" fmla="*/ 3882243 h 4275540"/>
              <a:gd name="connsiteX48" fmla="*/ 2782141 w 3898347"/>
              <a:gd name="connsiteY48" fmla="*/ 3932983 h 4275540"/>
              <a:gd name="connsiteX49" fmla="*/ 2749597 w 3898347"/>
              <a:gd name="connsiteY49" fmla="*/ 3956746 h 4275540"/>
              <a:gd name="connsiteX50" fmla="*/ 2730493 w 3898347"/>
              <a:gd name="connsiteY50" fmla="*/ 3955236 h 4275540"/>
              <a:gd name="connsiteX51" fmla="*/ 2707507 w 3898347"/>
              <a:gd name="connsiteY51" fmla="*/ 3947771 h 4275540"/>
              <a:gd name="connsiteX52" fmla="*/ 2701937 w 3898347"/>
              <a:gd name="connsiteY52" fmla="*/ 3950565 h 4275540"/>
              <a:gd name="connsiteX53" fmla="*/ 2679435 w 3898347"/>
              <a:gd name="connsiteY53" fmla="*/ 3949768 h 4275540"/>
              <a:gd name="connsiteX54" fmla="*/ 2667352 w 3898347"/>
              <a:gd name="connsiteY54" fmla="*/ 3942821 h 4275540"/>
              <a:gd name="connsiteX55" fmla="*/ 2657096 w 3898347"/>
              <a:gd name="connsiteY55" fmla="*/ 3953571 h 4275540"/>
              <a:gd name="connsiteX56" fmla="*/ 2655161 w 3898347"/>
              <a:gd name="connsiteY56" fmla="*/ 3962216 h 4275540"/>
              <a:gd name="connsiteX57" fmla="*/ 2638604 w 3898347"/>
              <a:gd name="connsiteY57" fmla="*/ 3955936 h 4275540"/>
              <a:gd name="connsiteX58" fmla="*/ 2626185 w 3898347"/>
              <a:gd name="connsiteY58" fmla="*/ 3962937 h 4275540"/>
              <a:gd name="connsiteX59" fmla="*/ 2614077 w 3898347"/>
              <a:gd name="connsiteY59" fmla="*/ 3955576 h 4275540"/>
              <a:gd name="connsiteX60" fmla="*/ 2609403 w 3898347"/>
              <a:gd name="connsiteY60" fmla="*/ 3956215 h 4275540"/>
              <a:gd name="connsiteX61" fmla="*/ 2597896 w 3898347"/>
              <a:gd name="connsiteY61" fmla="*/ 3958939 h 4275540"/>
              <a:gd name="connsiteX62" fmla="*/ 2578251 w 3898347"/>
              <a:gd name="connsiteY62" fmla="*/ 3965812 h 4275540"/>
              <a:gd name="connsiteX63" fmla="*/ 2571961 w 3898347"/>
              <a:gd name="connsiteY63" fmla="*/ 3966278 h 4275540"/>
              <a:gd name="connsiteX64" fmla="*/ 2559399 w 3898347"/>
              <a:gd name="connsiteY64" fmla="*/ 3979193 h 4275540"/>
              <a:gd name="connsiteX65" fmla="*/ 2533560 w 3898347"/>
              <a:gd name="connsiteY65" fmla="*/ 3988160 h 4275540"/>
              <a:gd name="connsiteX66" fmla="*/ 2515299 w 3898347"/>
              <a:gd name="connsiteY66" fmla="*/ 4016867 h 4275540"/>
              <a:gd name="connsiteX67" fmla="*/ 2513423 w 3898347"/>
              <a:gd name="connsiteY67" fmla="*/ 4018759 h 4275540"/>
              <a:gd name="connsiteX68" fmla="*/ 2482991 w 3898347"/>
              <a:gd name="connsiteY68" fmla="*/ 4012935 h 4275540"/>
              <a:gd name="connsiteX69" fmla="*/ 2446940 w 3898347"/>
              <a:gd name="connsiteY69" fmla="*/ 4021172 h 4275540"/>
              <a:gd name="connsiteX70" fmla="*/ 2404883 w 3898347"/>
              <a:gd name="connsiteY70" fmla="*/ 4024808 h 4275540"/>
              <a:gd name="connsiteX71" fmla="*/ 2373894 w 3898347"/>
              <a:gd name="connsiteY71" fmla="*/ 4023827 h 4275540"/>
              <a:gd name="connsiteX72" fmla="*/ 2297080 w 3898347"/>
              <a:gd name="connsiteY72" fmla="*/ 4040841 h 4275540"/>
              <a:gd name="connsiteX73" fmla="*/ 2170615 w 3898347"/>
              <a:gd name="connsiteY73" fmla="*/ 4077196 h 4275540"/>
              <a:gd name="connsiteX74" fmla="*/ 2143580 w 3898347"/>
              <a:gd name="connsiteY74" fmla="*/ 4083102 h 4275540"/>
              <a:gd name="connsiteX75" fmla="*/ 2119893 w 3898347"/>
              <a:gd name="connsiteY75" fmla="*/ 4080874 h 4275540"/>
              <a:gd name="connsiteX76" fmla="*/ 2114008 w 3898347"/>
              <a:gd name="connsiteY76" fmla="*/ 4073996 h 4275540"/>
              <a:gd name="connsiteX77" fmla="*/ 2099067 w 3898347"/>
              <a:gd name="connsiteY77" fmla="*/ 4076068 h 4275540"/>
              <a:gd name="connsiteX78" fmla="*/ 2095000 w 3898347"/>
              <a:gd name="connsiteY78" fmla="*/ 4075096 h 4275540"/>
              <a:gd name="connsiteX79" fmla="*/ 2071767 w 3898347"/>
              <a:gd name="connsiteY79" fmla="*/ 4071044 h 4275540"/>
              <a:gd name="connsiteX80" fmla="*/ 2024486 w 3898347"/>
              <a:gd name="connsiteY80" fmla="*/ 4100276 h 4275540"/>
              <a:gd name="connsiteX81" fmla="*/ 1964411 w 3898347"/>
              <a:gd name="connsiteY81" fmla="*/ 4105069 h 4275540"/>
              <a:gd name="connsiteX82" fmla="*/ 1739945 w 3898347"/>
              <a:gd name="connsiteY82" fmla="*/ 4171795 h 4275540"/>
              <a:gd name="connsiteX83" fmla="*/ 1610556 w 3898347"/>
              <a:gd name="connsiteY83" fmla="*/ 4167701 h 4275540"/>
              <a:gd name="connsiteX84" fmla="*/ 1553623 w 3898347"/>
              <a:gd name="connsiteY84" fmla="*/ 4236045 h 4275540"/>
              <a:gd name="connsiteX85" fmla="*/ 1548640 w 3898347"/>
              <a:gd name="connsiteY85" fmla="*/ 4238297 h 4275540"/>
              <a:gd name="connsiteX86" fmla="*/ 1530136 w 3898347"/>
              <a:gd name="connsiteY86" fmla="*/ 4227121 h 4275540"/>
              <a:gd name="connsiteX87" fmla="*/ 1508787 w 3898347"/>
              <a:gd name="connsiteY87" fmla="*/ 4234213 h 4275540"/>
              <a:gd name="connsiteX88" fmla="*/ 1488914 w 3898347"/>
              <a:gd name="connsiteY88" fmla="*/ 4241772 h 4275540"/>
              <a:gd name="connsiteX89" fmla="*/ 1488999 w 3898347"/>
              <a:gd name="connsiteY89" fmla="*/ 4251186 h 4275540"/>
              <a:gd name="connsiteX90" fmla="*/ 1475364 w 3898347"/>
              <a:gd name="connsiteY90" fmla="*/ 4248364 h 4275540"/>
              <a:gd name="connsiteX91" fmla="*/ 1457275 w 3898347"/>
              <a:gd name="connsiteY91" fmla="*/ 4252863 h 4275540"/>
              <a:gd name="connsiteX92" fmla="*/ 1448085 w 3898347"/>
              <a:gd name="connsiteY92" fmla="*/ 4248391 h 4275540"/>
              <a:gd name="connsiteX93" fmla="*/ 1315306 w 3898347"/>
              <a:gd name="connsiteY93" fmla="*/ 4237004 h 4275540"/>
              <a:gd name="connsiteX94" fmla="*/ 1272434 w 3898347"/>
              <a:gd name="connsiteY94" fmla="*/ 4244958 h 4275540"/>
              <a:gd name="connsiteX95" fmla="*/ 1231567 w 3898347"/>
              <a:gd name="connsiteY95" fmla="*/ 4219356 h 4275540"/>
              <a:gd name="connsiteX96" fmla="*/ 1216643 w 3898347"/>
              <a:gd name="connsiteY96" fmla="*/ 4229828 h 4275540"/>
              <a:gd name="connsiteX97" fmla="*/ 1214101 w 3898347"/>
              <a:gd name="connsiteY97" fmla="*/ 4231991 h 4275540"/>
              <a:gd name="connsiteX98" fmla="*/ 1203193 w 3898347"/>
              <a:gd name="connsiteY98" fmla="*/ 4232867 h 4275540"/>
              <a:gd name="connsiteX99" fmla="*/ 1201049 w 3898347"/>
              <a:gd name="connsiteY99" fmla="*/ 4242842 h 4275540"/>
              <a:gd name="connsiteX100" fmla="*/ 1185298 w 3898347"/>
              <a:gd name="connsiteY100" fmla="*/ 4251133 h 4275540"/>
              <a:gd name="connsiteX101" fmla="*/ 1164955 w 3898347"/>
              <a:gd name="connsiteY101" fmla="*/ 4250027 h 4275540"/>
              <a:gd name="connsiteX102" fmla="*/ 1067357 w 3898347"/>
              <a:gd name="connsiteY102" fmla="*/ 4233908 h 4275540"/>
              <a:gd name="connsiteX103" fmla="*/ 1009492 w 3898347"/>
              <a:gd name="connsiteY103" fmla="*/ 4230455 h 4275540"/>
              <a:gd name="connsiteX104" fmla="*/ 988345 w 3898347"/>
              <a:gd name="connsiteY104" fmla="*/ 4238880 h 4275540"/>
              <a:gd name="connsiteX105" fmla="*/ 958251 w 3898347"/>
              <a:gd name="connsiteY105" fmla="*/ 4244100 h 4275540"/>
              <a:gd name="connsiteX106" fmla="*/ 905785 w 3898347"/>
              <a:gd name="connsiteY106" fmla="*/ 4260845 h 4275540"/>
              <a:gd name="connsiteX107" fmla="*/ 834176 w 3898347"/>
              <a:gd name="connsiteY107" fmla="*/ 4270241 h 4275540"/>
              <a:gd name="connsiteX108" fmla="*/ 778474 w 3898347"/>
              <a:gd name="connsiteY108" fmla="*/ 4235526 h 4275540"/>
              <a:gd name="connsiteX109" fmla="*/ 774418 w 3898347"/>
              <a:gd name="connsiteY109" fmla="*/ 4242583 h 4275540"/>
              <a:gd name="connsiteX110" fmla="*/ 737705 w 3898347"/>
              <a:gd name="connsiteY110" fmla="*/ 4238891 h 4275540"/>
              <a:gd name="connsiteX111" fmla="*/ 605027 w 3898347"/>
              <a:gd name="connsiteY111" fmla="*/ 4175863 h 4275540"/>
              <a:gd name="connsiteX112" fmla="*/ 533391 w 3898347"/>
              <a:gd name="connsiteY112" fmla="*/ 4170035 h 4275540"/>
              <a:gd name="connsiteX113" fmla="*/ 508621 w 3898347"/>
              <a:gd name="connsiteY113" fmla="*/ 4176044 h 4275540"/>
              <a:gd name="connsiteX114" fmla="*/ 467082 w 3898347"/>
              <a:gd name="connsiteY114" fmla="*/ 4185616 h 4275540"/>
              <a:gd name="connsiteX115" fmla="*/ 437646 w 3898347"/>
              <a:gd name="connsiteY115" fmla="*/ 4212658 h 4275540"/>
              <a:gd name="connsiteX116" fmla="*/ 402271 w 3898347"/>
              <a:gd name="connsiteY116" fmla="*/ 4212774 h 4275540"/>
              <a:gd name="connsiteX117" fmla="*/ 391968 w 3898347"/>
              <a:gd name="connsiteY117" fmla="*/ 4187073 h 4275540"/>
              <a:gd name="connsiteX118" fmla="*/ 354806 w 3898347"/>
              <a:gd name="connsiteY118" fmla="*/ 4195545 h 4275540"/>
              <a:gd name="connsiteX119" fmla="*/ 298662 w 3898347"/>
              <a:gd name="connsiteY119" fmla="*/ 4211227 h 4275540"/>
              <a:gd name="connsiteX120" fmla="*/ 265740 w 3898347"/>
              <a:gd name="connsiteY120" fmla="*/ 4213623 h 4275540"/>
              <a:gd name="connsiteX121" fmla="*/ 176403 w 3898347"/>
              <a:gd name="connsiteY121" fmla="*/ 4227393 h 4275540"/>
              <a:gd name="connsiteX122" fmla="*/ 82528 w 3898347"/>
              <a:gd name="connsiteY122" fmla="*/ 4275540 h 4275540"/>
              <a:gd name="connsiteX123" fmla="*/ 19464 w 3898347"/>
              <a:gd name="connsiteY123" fmla="*/ 4256103 h 4275540"/>
              <a:gd name="connsiteX124" fmla="*/ 0 w 3898347"/>
              <a:gd name="connsiteY124" fmla="*/ 4221939 h 4275540"/>
              <a:gd name="connsiteX125" fmla="*/ 0 w 3898347"/>
              <a:gd name="connsiteY125" fmla="*/ 15850 h 4275540"/>
              <a:gd name="connsiteX126" fmla="*/ 3898347 w 3898347"/>
              <a:gd name="connsiteY126"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50175 w 3898347"/>
              <a:gd name="connsiteY24" fmla="*/ 3803199 h 4275540"/>
              <a:gd name="connsiteX25" fmla="*/ 3542668 w 3898347"/>
              <a:gd name="connsiteY25" fmla="*/ 3803283 h 4275540"/>
              <a:gd name="connsiteX26" fmla="*/ 3533033 w 3898347"/>
              <a:gd name="connsiteY26" fmla="*/ 3799071 h 4275540"/>
              <a:gd name="connsiteX27" fmla="*/ 3521726 w 3898347"/>
              <a:gd name="connsiteY27" fmla="*/ 3804691 h 4275540"/>
              <a:gd name="connsiteX28" fmla="*/ 3520080 w 3898347"/>
              <a:gd name="connsiteY28" fmla="*/ 3805210 h 4275540"/>
              <a:gd name="connsiteX29" fmla="*/ 3508491 w 3898347"/>
              <a:gd name="connsiteY29" fmla="*/ 3797398 h 4275540"/>
              <a:gd name="connsiteX30" fmla="*/ 3503787 w 3898347"/>
              <a:gd name="connsiteY30" fmla="*/ 3797787 h 4275540"/>
              <a:gd name="connsiteX31" fmla="*/ 3492165 w 3898347"/>
              <a:gd name="connsiteY31" fmla="*/ 3799887 h 4275540"/>
              <a:gd name="connsiteX32" fmla="*/ 3472233 w 3898347"/>
              <a:gd name="connsiteY32" fmla="*/ 3805682 h 4275540"/>
              <a:gd name="connsiteX33" fmla="*/ 3465921 w 3898347"/>
              <a:gd name="connsiteY33" fmla="*/ 3805814 h 4275540"/>
              <a:gd name="connsiteX34" fmla="*/ 3455541 w 3898347"/>
              <a:gd name="connsiteY34" fmla="*/ 3815505 h 4275540"/>
              <a:gd name="connsiteX35" fmla="*/ 3429027 w 3898347"/>
              <a:gd name="connsiteY35" fmla="*/ 3816906 h 4275540"/>
              <a:gd name="connsiteX36" fmla="*/ 3369507 w 3898347"/>
              <a:gd name="connsiteY36" fmla="*/ 3825563 h 4275540"/>
              <a:gd name="connsiteX37" fmla="*/ 3324491 w 3898347"/>
              <a:gd name="connsiteY37" fmla="*/ 3832006 h 4275540"/>
              <a:gd name="connsiteX38" fmla="*/ 3244235 w 3898347"/>
              <a:gd name="connsiteY38" fmla="*/ 3834376 h 4275540"/>
              <a:gd name="connsiteX39" fmla="*/ 3226507 w 3898347"/>
              <a:gd name="connsiteY39" fmla="*/ 3820131 h 4275540"/>
              <a:gd name="connsiteX40" fmla="*/ 3191688 w 3898347"/>
              <a:gd name="connsiteY40" fmla="*/ 3837359 h 4275540"/>
              <a:gd name="connsiteX41" fmla="*/ 3185553 w 3898347"/>
              <a:gd name="connsiteY41" fmla="*/ 3859030 h 4275540"/>
              <a:gd name="connsiteX42" fmla="*/ 3137926 w 3898347"/>
              <a:gd name="connsiteY42" fmla="*/ 3867782 h 4275540"/>
              <a:gd name="connsiteX43" fmla="*/ 3090188 w 3898347"/>
              <a:gd name="connsiteY43" fmla="*/ 3855036 h 4275540"/>
              <a:gd name="connsiteX44" fmla="*/ 3031422 w 3898347"/>
              <a:gd name="connsiteY44" fmla="*/ 3858298 h 4275540"/>
              <a:gd name="connsiteX45" fmla="*/ 2996288 w 3898347"/>
              <a:gd name="connsiteY45" fmla="*/ 3860020 h 4275540"/>
              <a:gd name="connsiteX46" fmla="*/ 2901661 w 3898347"/>
              <a:gd name="connsiteY46" fmla="*/ 3882243 h 4275540"/>
              <a:gd name="connsiteX47" fmla="*/ 2782141 w 3898347"/>
              <a:gd name="connsiteY47" fmla="*/ 3932983 h 4275540"/>
              <a:gd name="connsiteX48" fmla="*/ 2749597 w 3898347"/>
              <a:gd name="connsiteY48" fmla="*/ 3956746 h 4275540"/>
              <a:gd name="connsiteX49" fmla="*/ 2730493 w 3898347"/>
              <a:gd name="connsiteY49" fmla="*/ 3955236 h 4275540"/>
              <a:gd name="connsiteX50" fmla="*/ 2707507 w 3898347"/>
              <a:gd name="connsiteY50" fmla="*/ 3947771 h 4275540"/>
              <a:gd name="connsiteX51" fmla="*/ 2701937 w 3898347"/>
              <a:gd name="connsiteY51" fmla="*/ 3950565 h 4275540"/>
              <a:gd name="connsiteX52" fmla="*/ 2679435 w 3898347"/>
              <a:gd name="connsiteY52" fmla="*/ 3949768 h 4275540"/>
              <a:gd name="connsiteX53" fmla="*/ 2667352 w 3898347"/>
              <a:gd name="connsiteY53" fmla="*/ 3942821 h 4275540"/>
              <a:gd name="connsiteX54" fmla="*/ 2657096 w 3898347"/>
              <a:gd name="connsiteY54" fmla="*/ 3953571 h 4275540"/>
              <a:gd name="connsiteX55" fmla="*/ 2655161 w 3898347"/>
              <a:gd name="connsiteY55" fmla="*/ 3962216 h 4275540"/>
              <a:gd name="connsiteX56" fmla="*/ 2638604 w 3898347"/>
              <a:gd name="connsiteY56" fmla="*/ 3955936 h 4275540"/>
              <a:gd name="connsiteX57" fmla="*/ 2626185 w 3898347"/>
              <a:gd name="connsiteY57" fmla="*/ 3962937 h 4275540"/>
              <a:gd name="connsiteX58" fmla="*/ 2614077 w 3898347"/>
              <a:gd name="connsiteY58" fmla="*/ 3955576 h 4275540"/>
              <a:gd name="connsiteX59" fmla="*/ 2609403 w 3898347"/>
              <a:gd name="connsiteY59" fmla="*/ 3956215 h 4275540"/>
              <a:gd name="connsiteX60" fmla="*/ 2597896 w 3898347"/>
              <a:gd name="connsiteY60" fmla="*/ 3958939 h 4275540"/>
              <a:gd name="connsiteX61" fmla="*/ 2578251 w 3898347"/>
              <a:gd name="connsiteY61" fmla="*/ 3965812 h 4275540"/>
              <a:gd name="connsiteX62" fmla="*/ 2571961 w 3898347"/>
              <a:gd name="connsiteY62" fmla="*/ 3966278 h 4275540"/>
              <a:gd name="connsiteX63" fmla="*/ 2559399 w 3898347"/>
              <a:gd name="connsiteY63" fmla="*/ 3979193 h 4275540"/>
              <a:gd name="connsiteX64" fmla="*/ 2533560 w 3898347"/>
              <a:gd name="connsiteY64" fmla="*/ 3988160 h 4275540"/>
              <a:gd name="connsiteX65" fmla="*/ 2515299 w 3898347"/>
              <a:gd name="connsiteY65" fmla="*/ 4016867 h 4275540"/>
              <a:gd name="connsiteX66" fmla="*/ 2513423 w 3898347"/>
              <a:gd name="connsiteY66" fmla="*/ 4018759 h 4275540"/>
              <a:gd name="connsiteX67" fmla="*/ 2482991 w 3898347"/>
              <a:gd name="connsiteY67" fmla="*/ 4012935 h 4275540"/>
              <a:gd name="connsiteX68" fmla="*/ 2446940 w 3898347"/>
              <a:gd name="connsiteY68" fmla="*/ 4021172 h 4275540"/>
              <a:gd name="connsiteX69" fmla="*/ 2404883 w 3898347"/>
              <a:gd name="connsiteY69" fmla="*/ 4024808 h 4275540"/>
              <a:gd name="connsiteX70" fmla="*/ 2373894 w 3898347"/>
              <a:gd name="connsiteY70" fmla="*/ 4023827 h 4275540"/>
              <a:gd name="connsiteX71" fmla="*/ 2297080 w 3898347"/>
              <a:gd name="connsiteY71" fmla="*/ 4040841 h 4275540"/>
              <a:gd name="connsiteX72" fmla="*/ 2170615 w 3898347"/>
              <a:gd name="connsiteY72" fmla="*/ 4077196 h 4275540"/>
              <a:gd name="connsiteX73" fmla="*/ 2143580 w 3898347"/>
              <a:gd name="connsiteY73" fmla="*/ 4083102 h 4275540"/>
              <a:gd name="connsiteX74" fmla="*/ 2119893 w 3898347"/>
              <a:gd name="connsiteY74" fmla="*/ 4080874 h 4275540"/>
              <a:gd name="connsiteX75" fmla="*/ 2114008 w 3898347"/>
              <a:gd name="connsiteY75" fmla="*/ 4073996 h 4275540"/>
              <a:gd name="connsiteX76" fmla="*/ 2099067 w 3898347"/>
              <a:gd name="connsiteY76" fmla="*/ 4076068 h 4275540"/>
              <a:gd name="connsiteX77" fmla="*/ 2095000 w 3898347"/>
              <a:gd name="connsiteY77" fmla="*/ 4075096 h 4275540"/>
              <a:gd name="connsiteX78" fmla="*/ 2071767 w 3898347"/>
              <a:gd name="connsiteY78" fmla="*/ 4071044 h 4275540"/>
              <a:gd name="connsiteX79" fmla="*/ 2024486 w 3898347"/>
              <a:gd name="connsiteY79" fmla="*/ 4100276 h 4275540"/>
              <a:gd name="connsiteX80" fmla="*/ 1964411 w 3898347"/>
              <a:gd name="connsiteY80" fmla="*/ 4105069 h 4275540"/>
              <a:gd name="connsiteX81" fmla="*/ 1739945 w 3898347"/>
              <a:gd name="connsiteY81" fmla="*/ 4171795 h 4275540"/>
              <a:gd name="connsiteX82" fmla="*/ 1610556 w 3898347"/>
              <a:gd name="connsiteY82" fmla="*/ 4167701 h 4275540"/>
              <a:gd name="connsiteX83" fmla="*/ 1553623 w 3898347"/>
              <a:gd name="connsiteY83" fmla="*/ 4236045 h 4275540"/>
              <a:gd name="connsiteX84" fmla="*/ 1548640 w 3898347"/>
              <a:gd name="connsiteY84" fmla="*/ 4238297 h 4275540"/>
              <a:gd name="connsiteX85" fmla="*/ 1530136 w 3898347"/>
              <a:gd name="connsiteY85" fmla="*/ 4227121 h 4275540"/>
              <a:gd name="connsiteX86" fmla="*/ 1508787 w 3898347"/>
              <a:gd name="connsiteY86" fmla="*/ 4234213 h 4275540"/>
              <a:gd name="connsiteX87" fmla="*/ 1488914 w 3898347"/>
              <a:gd name="connsiteY87" fmla="*/ 4241772 h 4275540"/>
              <a:gd name="connsiteX88" fmla="*/ 1488999 w 3898347"/>
              <a:gd name="connsiteY88" fmla="*/ 4251186 h 4275540"/>
              <a:gd name="connsiteX89" fmla="*/ 1475364 w 3898347"/>
              <a:gd name="connsiteY89" fmla="*/ 4248364 h 4275540"/>
              <a:gd name="connsiteX90" fmla="*/ 1457275 w 3898347"/>
              <a:gd name="connsiteY90" fmla="*/ 4252863 h 4275540"/>
              <a:gd name="connsiteX91" fmla="*/ 1448085 w 3898347"/>
              <a:gd name="connsiteY91" fmla="*/ 4248391 h 4275540"/>
              <a:gd name="connsiteX92" fmla="*/ 1315306 w 3898347"/>
              <a:gd name="connsiteY92" fmla="*/ 4237004 h 4275540"/>
              <a:gd name="connsiteX93" fmla="*/ 1272434 w 3898347"/>
              <a:gd name="connsiteY93" fmla="*/ 4244958 h 4275540"/>
              <a:gd name="connsiteX94" fmla="*/ 1231567 w 3898347"/>
              <a:gd name="connsiteY94" fmla="*/ 4219356 h 4275540"/>
              <a:gd name="connsiteX95" fmla="*/ 1216643 w 3898347"/>
              <a:gd name="connsiteY95" fmla="*/ 4229828 h 4275540"/>
              <a:gd name="connsiteX96" fmla="*/ 1214101 w 3898347"/>
              <a:gd name="connsiteY96" fmla="*/ 4231991 h 4275540"/>
              <a:gd name="connsiteX97" fmla="*/ 1203193 w 3898347"/>
              <a:gd name="connsiteY97" fmla="*/ 4232867 h 4275540"/>
              <a:gd name="connsiteX98" fmla="*/ 1201049 w 3898347"/>
              <a:gd name="connsiteY98" fmla="*/ 4242842 h 4275540"/>
              <a:gd name="connsiteX99" fmla="*/ 1185298 w 3898347"/>
              <a:gd name="connsiteY99" fmla="*/ 4251133 h 4275540"/>
              <a:gd name="connsiteX100" fmla="*/ 1164955 w 3898347"/>
              <a:gd name="connsiteY100" fmla="*/ 4250027 h 4275540"/>
              <a:gd name="connsiteX101" fmla="*/ 1067357 w 3898347"/>
              <a:gd name="connsiteY101" fmla="*/ 4233908 h 4275540"/>
              <a:gd name="connsiteX102" fmla="*/ 1009492 w 3898347"/>
              <a:gd name="connsiteY102" fmla="*/ 4230455 h 4275540"/>
              <a:gd name="connsiteX103" fmla="*/ 988345 w 3898347"/>
              <a:gd name="connsiteY103" fmla="*/ 4238880 h 4275540"/>
              <a:gd name="connsiteX104" fmla="*/ 958251 w 3898347"/>
              <a:gd name="connsiteY104" fmla="*/ 4244100 h 4275540"/>
              <a:gd name="connsiteX105" fmla="*/ 905785 w 3898347"/>
              <a:gd name="connsiteY105" fmla="*/ 4260845 h 4275540"/>
              <a:gd name="connsiteX106" fmla="*/ 834176 w 3898347"/>
              <a:gd name="connsiteY106" fmla="*/ 4270241 h 4275540"/>
              <a:gd name="connsiteX107" fmla="*/ 778474 w 3898347"/>
              <a:gd name="connsiteY107" fmla="*/ 4235526 h 4275540"/>
              <a:gd name="connsiteX108" fmla="*/ 774418 w 3898347"/>
              <a:gd name="connsiteY108" fmla="*/ 4242583 h 4275540"/>
              <a:gd name="connsiteX109" fmla="*/ 737705 w 3898347"/>
              <a:gd name="connsiteY109" fmla="*/ 4238891 h 4275540"/>
              <a:gd name="connsiteX110" fmla="*/ 605027 w 3898347"/>
              <a:gd name="connsiteY110" fmla="*/ 4175863 h 4275540"/>
              <a:gd name="connsiteX111" fmla="*/ 533391 w 3898347"/>
              <a:gd name="connsiteY111" fmla="*/ 4170035 h 4275540"/>
              <a:gd name="connsiteX112" fmla="*/ 508621 w 3898347"/>
              <a:gd name="connsiteY112" fmla="*/ 4176044 h 4275540"/>
              <a:gd name="connsiteX113" fmla="*/ 467082 w 3898347"/>
              <a:gd name="connsiteY113" fmla="*/ 4185616 h 4275540"/>
              <a:gd name="connsiteX114" fmla="*/ 437646 w 3898347"/>
              <a:gd name="connsiteY114" fmla="*/ 4212658 h 4275540"/>
              <a:gd name="connsiteX115" fmla="*/ 402271 w 3898347"/>
              <a:gd name="connsiteY115" fmla="*/ 4212774 h 4275540"/>
              <a:gd name="connsiteX116" fmla="*/ 391968 w 3898347"/>
              <a:gd name="connsiteY116" fmla="*/ 4187073 h 4275540"/>
              <a:gd name="connsiteX117" fmla="*/ 354806 w 3898347"/>
              <a:gd name="connsiteY117" fmla="*/ 4195545 h 4275540"/>
              <a:gd name="connsiteX118" fmla="*/ 298662 w 3898347"/>
              <a:gd name="connsiteY118" fmla="*/ 4211227 h 4275540"/>
              <a:gd name="connsiteX119" fmla="*/ 265740 w 3898347"/>
              <a:gd name="connsiteY119" fmla="*/ 4213623 h 4275540"/>
              <a:gd name="connsiteX120" fmla="*/ 176403 w 3898347"/>
              <a:gd name="connsiteY120" fmla="*/ 4227393 h 4275540"/>
              <a:gd name="connsiteX121" fmla="*/ 82528 w 3898347"/>
              <a:gd name="connsiteY121" fmla="*/ 4275540 h 4275540"/>
              <a:gd name="connsiteX122" fmla="*/ 19464 w 3898347"/>
              <a:gd name="connsiteY122" fmla="*/ 4256103 h 4275540"/>
              <a:gd name="connsiteX123" fmla="*/ 0 w 3898347"/>
              <a:gd name="connsiteY123" fmla="*/ 4221939 h 4275540"/>
              <a:gd name="connsiteX124" fmla="*/ 0 w 3898347"/>
              <a:gd name="connsiteY124" fmla="*/ 15850 h 4275540"/>
              <a:gd name="connsiteX125" fmla="*/ 3898347 w 3898347"/>
              <a:gd name="connsiteY125"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137926 w 3898347"/>
              <a:gd name="connsiteY41" fmla="*/ 3867782 h 4275540"/>
              <a:gd name="connsiteX42" fmla="*/ 3090188 w 3898347"/>
              <a:gd name="connsiteY42" fmla="*/ 3855036 h 4275540"/>
              <a:gd name="connsiteX43" fmla="*/ 3031422 w 3898347"/>
              <a:gd name="connsiteY43" fmla="*/ 3858298 h 4275540"/>
              <a:gd name="connsiteX44" fmla="*/ 2996288 w 3898347"/>
              <a:gd name="connsiteY44" fmla="*/ 3860020 h 4275540"/>
              <a:gd name="connsiteX45" fmla="*/ 2901661 w 3898347"/>
              <a:gd name="connsiteY45" fmla="*/ 3882243 h 4275540"/>
              <a:gd name="connsiteX46" fmla="*/ 2782141 w 3898347"/>
              <a:gd name="connsiteY46" fmla="*/ 3932983 h 4275540"/>
              <a:gd name="connsiteX47" fmla="*/ 2749597 w 3898347"/>
              <a:gd name="connsiteY47" fmla="*/ 3956746 h 4275540"/>
              <a:gd name="connsiteX48" fmla="*/ 2730493 w 3898347"/>
              <a:gd name="connsiteY48" fmla="*/ 3955236 h 4275540"/>
              <a:gd name="connsiteX49" fmla="*/ 2707507 w 3898347"/>
              <a:gd name="connsiteY49" fmla="*/ 3947771 h 4275540"/>
              <a:gd name="connsiteX50" fmla="*/ 2701937 w 3898347"/>
              <a:gd name="connsiteY50" fmla="*/ 3950565 h 4275540"/>
              <a:gd name="connsiteX51" fmla="*/ 2679435 w 3898347"/>
              <a:gd name="connsiteY51" fmla="*/ 3949768 h 4275540"/>
              <a:gd name="connsiteX52" fmla="*/ 2667352 w 3898347"/>
              <a:gd name="connsiteY52" fmla="*/ 3942821 h 4275540"/>
              <a:gd name="connsiteX53" fmla="*/ 2657096 w 3898347"/>
              <a:gd name="connsiteY53" fmla="*/ 3953571 h 4275540"/>
              <a:gd name="connsiteX54" fmla="*/ 2655161 w 3898347"/>
              <a:gd name="connsiteY54" fmla="*/ 3962216 h 4275540"/>
              <a:gd name="connsiteX55" fmla="*/ 2638604 w 3898347"/>
              <a:gd name="connsiteY55" fmla="*/ 3955936 h 4275540"/>
              <a:gd name="connsiteX56" fmla="*/ 2626185 w 3898347"/>
              <a:gd name="connsiteY56" fmla="*/ 3962937 h 4275540"/>
              <a:gd name="connsiteX57" fmla="*/ 2614077 w 3898347"/>
              <a:gd name="connsiteY57" fmla="*/ 3955576 h 4275540"/>
              <a:gd name="connsiteX58" fmla="*/ 2609403 w 3898347"/>
              <a:gd name="connsiteY58" fmla="*/ 3956215 h 4275540"/>
              <a:gd name="connsiteX59" fmla="*/ 2597896 w 3898347"/>
              <a:gd name="connsiteY59" fmla="*/ 3958939 h 4275540"/>
              <a:gd name="connsiteX60" fmla="*/ 2578251 w 3898347"/>
              <a:gd name="connsiteY60" fmla="*/ 3965812 h 4275540"/>
              <a:gd name="connsiteX61" fmla="*/ 2571961 w 3898347"/>
              <a:gd name="connsiteY61" fmla="*/ 3966278 h 4275540"/>
              <a:gd name="connsiteX62" fmla="*/ 2559399 w 3898347"/>
              <a:gd name="connsiteY62" fmla="*/ 3979193 h 4275540"/>
              <a:gd name="connsiteX63" fmla="*/ 2533560 w 3898347"/>
              <a:gd name="connsiteY63" fmla="*/ 3988160 h 4275540"/>
              <a:gd name="connsiteX64" fmla="*/ 2515299 w 3898347"/>
              <a:gd name="connsiteY64" fmla="*/ 4016867 h 4275540"/>
              <a:gd name="connsiteX65" fmla="*/ 2513423 w 3898347"/>
              <a:gd name="connsiteY65" fmla="*/ 4018759 h 4275540"/>
              <a:gd name="connsiteX66" fmla="*/ 2482991 w 3898347"/>
              <a:gd name="connsiteY66" fmla="*/ 4012935 h 4275540"/>
              <a:gd name="connsiteX67" fmla="*/ 2446940 w 3898347"/>
              <a:gd name="connsiteY67" fmla="*/ 4021172 h 4275540"/>
              <a:gd name="connsiteX68" fmla="*/ 2404883 w 3898347"/>
              <a:gd name="connsiteY68" fmla="*/ 4024808 h 4275540"/>
              <a:gd name="connsiteX69" fmla="*/ 2373894 w 3898347"/>
              <a:gd name="connsiteY69" fmla="*/ 4023827 h 4275540"/>
              <a:gd name="connsiteX70" fmla="*/ 2297080 w 3898347"/>
              <a:gd name="connsiteY70" fmla="*/ 4040841 h 4275540"/>
              <a:gd name="connsiteX71" fmla="*/ 2170615 w 3898347"/>
              <a:gd name="connsiteY71" fmla="*/ 4077196 h 4275540"/>
              <a:gd name="connsiteX72" fmla="*/ 2143580 w 3898347"/>
              <a:gd name="connsiteY72" fmla="*/ 4083102 h 4275540"/>
              <a:gd name="connsiteX73" fmla="*/ 2119893 w 3898347"/>
              <a:gd name="connsiteY73" fmla="*/ 4080874 h 4275540"/>
              <a:gd name="connsiteX74" fmla="*/ 2114008 w 3898347"/>
              <a:gd name="connsiteY74" fmla="*/ 4073996 h 4275540"/>
              <a:gd name="connsiteX75" fmla="*/ 2099067 w 3898347"/>
              <a:gd name="connsiteY75" fmla="*/ 4076068 h 4275540"/>
              <a:gd name="connsiteX76" fmla="*/ 2095000 w 3898347"/>
              <a:gd name="connsiteY76" fmla="*/ 4075096 h 4275540"/>
              <a:gd name="connsiteX77" fmla="*/ 2071767 w 3898347"/>
              <a:gd name="connsiteY77" fmla="*/ 4071044 h 4275540"/>
              <a:gd name="connsiteX78" fmla="*/ 2024486 w 3898347"/>
              <a:gd name="connsiteY78" fmla="*/ 4100276 h 4275540"/>
              <a:gd name="connsiteX79" fmla="*/ 1964411 w 3898347"/>
              <a:gd name="connsiteY79" fmla="*/ 4105069 h 4275540"/>
              <a:gd name="connsiteX80" fmla="*/ 1739945 w 3898347"/>
              <a:gd name="connsiteY80" fmla="*/ 4171795 h 4275540"/>
              <a:gd name="connsiteX81" fmla="*/ 1610556 w 3898347"/>
              <a:gd name="connsiteY81" fmla="*/ 4167701 h 4275540"/>
              <a:gd name="connsiteX82" fmla="*/ 1553623 w 3898347"/>
              <a:gd name="connsiteY82" fmla="*/ 4236045 h 4275540"/>
              <a:gd name="connsiteX83" fmla="*/ 1548640 w 3898347"/>
              <a:gd name="connsiteY83" fmla="*/ 4238297 h 4275540"/>
              <a:gd name="connsiteX84" fmla="*/ 1530136 w 3898347"/>
              <a:gd name="connsiteY84" fmla="*/ 4227121 h 4275540"/>
              <a:gd name="connsiteX85" fmla="*/ 1508787 w 3898347"/>
              <a:gd name="connsiteY85" fmla="*/ 4234213 h 4275540"/>
              <a:gd name="connsiteX86" fmla="*/ 1488914 w 3898347"/>
              <a:gd name="connsiteY86" fmla="*/ 4241772 h 4275540"/>
              <a:gd name="connsiteX87" fmla="*/ 1488999 w 3898347"/>
              <a:gd name="connsiteY87" fmla="*/ 4251186 h 4275540"/>
              <a:gd name="connsiteX88" fmla="*/ 1475364 w 3898347"/>
              <a:gd name="connsiteY88" fmla="*/ 4248364 h 4275540"/>
              <a:gd name="connsiteX89" fmla="*/ 1457275 w 3898347"/>
              <a:gd name="connsiteY89" fmla="*/ 4252863 h 4275540"/>
              <a:gd name="connsiteX90" fmla="*/ 1448085 w 3898347"/>
              <a:gd name="connsiteY90" fmla="*/ 4248391 h 4275540"/>
              <a:gd name="connsiteX91" fmla="*/ 1315306 w 3898347"/>
              <a:gd name="connsiteY91" fmla="*/ 4237004 h 4275540"/>
              <a:gd name="connsiteX92" fmla="*/ 1272434 w 3898347"/>
              <a:gd name="connsiteY92" fmla="*/ 4244958 h 4275540"/>
              <a:gd name="connsiteX93" fmla="*/ 1231567 w 3898347"/>
              <a:gd name="connsiteY93" fmla="*/ 4219356 h 4275540"/>
              <a:gd name="connsiteX94" fmla="*/ 1216643 w 3898347"/>
              <a:gd name="connsiteY94" fmla="*/ 4229828 h 4275540"/>
              <a:gd name="connsiteX95" fmla="*/ 1214101 w 3898347"/>
              <a:gd name="connsiteY95" fmla="*/ 4231991 h 4275540"/>
              <a:gd name="connsiteX96" fmla="*/ 1203193 w 3898347"/>
              <a:gd name="connsiteY96" fmla="*/ 4232867 h 4275540"/>
              <a:gd name="connsiteX97" fmla="*/ 1201049 w 3898347"/>
              <a:gd name="connsiteY97" fmla="*/ 4242842 h 4275540"/>
              <a:gd name="connsiteX98" fmla="*/ 1185298 w 3898347"/>
              <a:gd name="connsiteY98" fmla="*/ 4251133 h 4275540"/>
              <a:gd name="connsiteX99" fmla="*/ 1164955 w 3898347"/>
              <a:gd name="connsiteY99" fmla="*/ 4250027 h 4275540"/>
              <a:gd name="connsiteX100" fmla="*/ 1067357 w 3898347"/>
              <a:gd name="connsiteY100" fmla="*/ 4233908 h 4275540"/>
              <a:gd name="connsiteX101" fmla="*/ 1009492 w 3898347"/>
              <a:gd name="connsiteY101" fmla="*/ 4230455 h 4275540"/>
              <a:gd name="connsiteX102" fmla="*/ 988345 w 3898347"/>
              <a:gd name="connsiteY102" fmla="*/ 4238880 h 4275540"/>
              <a:gd name="connsiteX103" fmla="*/ 958251 w 3898347"/>
              <a:gd name="connsiteY103" fmla="*/ 4244100 h 4275540"/>
              <a:gd name="connsiteX104" fmla="*/ 905785 w 3898347"/>
              <a:gd name="connsiteY104" fmla="*/ 4260845 h 4275540"/>
              <a:gd name="connsiteX105" fmla="*/ 834176 w 3898347"/>
              <a:gd name="connsiteY105" fmla="*/ 4270241 h 4275540"/>
              <a:gd name="connsiteX106" fmla="*/ 778474 w 3898347"/>
              <a:gd name="connsiteY106" fmla="*/ 4235526 h 4275540"/>
              <a:gd name="connsiteX107" fmla="*/ 774418 w 3898347"/>
              <a:gd name="connsiteY107" fmla="*/ 4242583 h 4275540"/>
              <a:gd name="connsiteX108" fmla="*/ 737705 w 3898347"/>
              <a:gd name="connsiteY108" fmla="*/ 4238891 h 4275540"/>
              <a:gd name="connsiteX109" fmla="*/ 605027 w 3898347"/>
              <a:gd name="connsiteY109" fmla="*/ 4175863 h 4275540"/>
              <a:gd name="connsiteX110" fmla="*/ 533391 w 3898347"/>
              <a:gd name="connsiteY110" fmla="*/ 4170035 h 4275540"/>
              <a:gd name="connsiteX111" fmla="*/ 508621 w 3898347"/>
              <a:gd name="connsiteY111" fmla="*/ 4176044 h 4275540"/>
              <a:gd name="connsiteX112" fmla="*/ 467082 w 3898347"/>
              <a:gd name="connsiteY112" fmla="*/ 4185616 h 4275540"/>
              <a:gd name="connsiteX113" fmla="*/ 437646 w 3898347"/>
              <a:gd name="connsiteY113" fmla="*/ 4212658 h 4275540"/>
              <a:gd name="connsiteX114" fmla="*/ 402271 w 3898347"/>
              <a:gd name="connsiteY114" fmla="*/ 4212774 h 4275540"/>
              <a:gd name="connsiteX115" fmla="*/ 391968 w 3898347"/>
              <a:gd name="connsiteY115" fmla="*/ 4187073 h 4275540"/>
              <a:gd name="connsiteX116" fmla="*/ 354806 w 3898347"/>
              <a:gd name="connsiteY116" fmla="*/ 4195545 h 4275540"/>
              <a:gd name="connsiteX117" fmla="*/ 298662 w 3898347"/>
              <a:gd name="connsiteY117" fmla="*/ 4211227 h 4275540"/>
              <a:gd name="connsiteX118" fmla="*/ 265740 w 3898347"/>
              <a:gd name="connsiteY118" fmla="*/ 4213623 h 4275540"/>
              <a:gd name="connsiteX119" fmla="*/ 176403 w 3898347"/>
              <a:gd name="connsiteY119" fmla="*/ 4227393 h 4275540"/>
              <a:gd name="connsiteX120" fmla="*/ 82528 w 3898347"/>
              <a:gd name="connsiteY120" fmla="*/ 4275540 h 4275540"/>
              <a:gd name="connsiteX121" fmla="*/ 19464 w 3898347"/>
              <a:gd name="connsiteY121" fmla="*/ 4256103 h 4275540"/>
              <a:gd name="connsiteX122" fmla="*/ 0 w 3898347"/>
              <a:gd name="connsiteY122" fmla="*/ 4221939 h 4275540"/>
              <a:gd name="connsiteX123" fmla="*/ 0 w 3898347"/>
              <a:gd name="connsiteY123" fmla="*/ 15850 h 4275540"/>
              <a:gd name="connsiteX124" fmla="*/ 3898347 w 3898347"/>
              <a:gd name="connsiteY124"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05027 w 3898347"/>
              <a:gd name="connsiteY108" fmla="*/ 4175863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27717 w 3898347"/>
              <a:gd name="connsiteY108" fmla="*/ 4207629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85553 w 3898347"/>
              <a:gd name="connsiteY40" fmla="*/ 3859030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53779 w 3898347"/>
              <a:gd name="connsiteY40" fmla="*/ 3848439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33391 w 3898347"/>
              <a:gd name="connsiteY109" fmla="*/ 4170035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53623 w 3898347"/>
              <a:gd name="connsiteY81" fmla="*/ 4236045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42330 w 3898347"/>
              <a:gd name="connsiteY80" fmla="*/ 4174762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64215 w 3898347"/>
              <a:gd name="connsiteY81" fmla="*/ 419014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51302 w 3898347"/>
              <a:gd name="connsiteY92" fmla="*/ 4232513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88999 w 3898347"/>
              <a:gd name="connsiteY86" fmla="*/ 4251186 h 4256103"/>
              <a:gd name="connsiteX87" fmla="*/ 1475364 w 3898347"/>
              <a:gd name="connsiteY87" fmla="*/ 4248364 h 4256103"/>
              <a:gd name="connsiteX88" fmla="*/ 1444118 w 3898347"/>
              <a:gd name="connsiteY88" fmla="*/ 4246285 h 4256103"/>
              <a:gd name="connsiteX89" fmla="*/ 1405326 w 3898347"/>
              <a:gd name="connsiteY89" fmla="*/ 4248391 h 4256103"/>
              <a:gd name="connsiteX90" fmla="*/ 1344909 w 3898347"/>
              <a:gd name="connsiteY90" fmla="*/ 4237004 h 4256103"/>
              <a:gd name="connsiteX91" fmla="*/ 1298748 w 3898347"/>
              <a:gd name="connsiteY91" fmla="*/ 4241669 h 4256103"/>
              <a:gd name="connsiteX92" fmla="*/ 1251302 w 3898347"/>
              <a:gd name="connsiteY92" fmla="*/ 4232513 h 4256103"/>
              <a:gd name="connsiteX93" fmla="*/ 1216643 w 3898347"/>
              <a:gd name="connsiteY93" fmla="*/ 4229828 h 4256103"/>
              <a:gd name="connsiteX94" fmla="*/ 1214101 w 3898347"/>
              <a:gd name="connsiteY94" fmla="*/ 4231991 h 4256103"/>
              <a:gd name="connsiteX95" fmla="*/ 1203193 w 3898347"/>
              <a:gd name="connsiteY95" fmla="*/ 4232867 h 4256103"/>
              <a:gd name="connsiteX96" fmla="*/ 1201049 w 3898347"/>
              <a:gd name="connsiteY96" fmla="*/ 4242842 h 4256103"/>
              <a:gd name="connsiteX97" fmla="*/ 1185298 w 3898347"/>
              <a:gd name="connsiteY97" fmla="*/ 4251133 h 4256103"/>
              <a:gd name="connsiteX98" fmla="*/ 1164955 w 3898347"/>
              <a:gd name="connsiteY98" fmla="*/ 4250027 h 4256103"/>
              <a:gd name="connsiteX99" fmla="*/ 1067357 w 3898347"/>
              <a:gd name="connsiteY99" fmla="*/ 4233908 h 4256103"/>
              <a:gd name="connsiteX100" fmla="*/ 1009492 w 3898347"/>
              <a:gd name="connsiteY100" fmla="*/ 4230455 h 4256103"/>
              <a:gd name="connsiteX101" fmla="*/ 988345 w 3898347"/>
              <a:gd name="connsiteY101" fmla="*/ 4238880 h 4256103"/>
              <a:gd name="connsiteX102" fmla="*/ 958251 w 3898347"/>
              <a:gd name="connsiteY102" fmla="*/ 4244100 h 4256103"/>
              <a:gd name="connsiteX103" fmla="*/ 899207 w 3898347"/>
              <a:gd name="connsiteY103" fmla="*/ 4247688 h 4256103"/>
              <a:gd name="connsiteX104" fmla="*/ 837706 w 3898347"/>
              <a:gd name="connsiteY104" fmla="*/ 4245528 h 4256103"/>
              <a:gd name="connsiteX105" fmla="*/ 778474 w 3898347"/>
              <a:gd name="connsiteY105" fmla="*/ 4235526 h 4256103"/>
              <a:gd name="connsiteX106" fmla="*/ 774418 w 3898347"/>
              <a:gd name="connsiteY106" fmla="*/ 4242583 h 4256103"/>
              <a:gd name="connsiteX107" fmla="*/ 737705 w 3898347"/>
              <a:gd name="connsiteY107" fmla="*/ 4238891 h 4256103"/>
              <a:gd name="connsiteX108" fmla="*/ 641839 w 3898347"/>
              <a:gd name="connsiteY108" fmla="*/ 4211160 h 4256103"/>
              <a:gd name="connsiteX109" fmla="*/ 558105 w 3898347"/>
              <a:gd name="connsiteY109" fmla="*/ 4191218 h 4256103"/>
              <a:gd name="connsiteX110" fmla="*/ 515682 w 3898347"/>
              <a:gd name="connsiteY110" fmla="*/ 4193696 h 4256103"/>
              <a:gd name="connsiteX111" fmla="*/ 467082 w 3898347"/>
              <a:gd name="connsiteY111" fmla="*/ 4185616 h 4256103"/>
              <a:gd name="connsiteX112" fmla="*/ 437646 w 3898347"/>
              <a:gd name="connsiteY112" fmla="*/ 4212658 h 4256103"/>
              <a:gd name="connsiteX113" fmla="*/ 402271 w 3898347"/>
              <a:gd name="connsiteY113" fmla="*/ 4212774 h 4256103"/>
              <a:gd name="connsiteX114" fmla="*/ 384907 w 3898347"/>
              <a:gd name="connsiteY114" fmla="*/ 4201195 h 4256103"/>
              <a:gd name="connsiteX115" fmla="*/ 337154 w 3898347"/>
              <a:gd name="connsiteY115" fmla="*/ 4206136 h 4256103"/>
              <a:gd name="connsiteX116" fmla="*/ 298662 w 3898347"/>
              <a:gd name="connsiteY116" fmla="*/ 4211227 h 4256103"/>
              <a:gd name="connsiteX117" fmla="*/ 265740 w 3898347"/>
              <a:gd name="connsiteY117" fmla="*/ 4213623 h 4256103"/>
              <a:gd name="connsiteX118" fmla="*/ 176403 w 3898347"/>
              <a:gd name="connsiteY118" fmla="*/ 4227393 h 4256103"/>
              <a:gd name="connsiteX119" fmla="*/ 82528 w 3898347"/>
              <a:gd name="connsiteY119" fmla="*/ 4243774 h 4256103"/>
              <a:gd name="connsiteX120" fmla="*/ 19464 w 3898347"/>
              <a:gd name="connsiteY120" fmla="*/ 4256103 h 4256103"/>
              <a:gd name="connsiteX121" fmla="*/ 0 w 3898347"/>
              <a:gd name="connsiteY121" fmla="*/ 4221939 h 4256103"/>
              <a:gd name="connsiteX122" fmla="*/ 0 w 3898347"/>
              <a:gd name="connsiteY122" fmla="*/ 15850 h 4256103"/>
              <a:gd name="connsiteX123" fmla="*/ 3898347 w 3898347"/>
              <a:gd name="connsiteY123"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75364 w 3898347"/>
              <a:gd name="connsiteY86" fmla="*/ 4248364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79157 w 3898347"/>
              <a:gd name="connsiteY2" fmla="*/ 3836240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3898347" h="4256103">
                <a:moveTo>
                  <a:pt x="3898347" y="0"/>
                </a:moveTo>
                <a:lnTo>
                  <a:pt x="3898347" y="3834445"/>
                </a:lnTo>
                <a:lnTo>
                  <a:pt x="3879157" y="3836240"/>
                </a:lnTo>
                <a:cubicBezTo>
                  <a:pt x="3885307" y="3798226"/>
                  <a:pt x="3856203" y="3861184"/>
                  <a:pt x="3851953" y="3816140"/>
                </a:cubicBezTo>
                <a:cubicBezTo>
                  <a:pt x="3846568" y="3817958"/>
                  <a:pt x="3841484" y="3807983"/>
                  <a:pt x="3836418" y="3811513"/>
                </a:cubicBezTo>
                <a:lnTo>
                  <a:pt x="3833758" y="3813341"/>
                </a:lnTo>
                <a:lnTo>
                  <a:pt x="3822673" y="3812913"/>
                </a:lnTo>
                <a:lnTo>
                  <a:pt x="3820104" y="3822466"/>
                </a:lnTo>
                <a:lnTo>
                  <a:pt x="3777502" y="3828757"/>
                </a:lnTo>
                <a:cubicBezTo>
                  <a:pt x="3762474" y="3827577"/>
                  <a:pt x="3742902" y="3817662"/>
                  <a:pt x="3729936" y="3815386"/>
                </a:cubicBezTo>
                <a:lnTo>
                  <a:pt x="3726018" y="3815100"/>
                </a:lnTo>
                <a:lnTo>
                  <a:pt x="3725413" y="3814615"/>
                </a:lnTo>
                <a:cubicBezTo>
                  <a:pt x="3721569" y="3812283"/>
                  <a:pt x="3717711" y="3810892"/>
                  <a:pt x="3713801" y="3811018"/>
                </a:cubicBezTo>
                <a:lnTo>
                  <a:pt x="3709087" y="3813195"/>
                </a:lnTo>
                <a:lnTo>
                  <a:pt x="3698038" y="3806182"/>
                </a:lnTo>
                <a:lnTo>
                  <a:pt x="3662227" y="3807761"/>
                </a:lnTo>
                <a:lnTo>
                  <a:pt x="3659872" y="3805524"/>
                </a:lnTo>
                <a:cubicBezTo>
                  <a:pt x="3654837" y="3800238"/>
                  <a:pt x="3649779" y="3795747"/>
                  <a:pt x="3643454" y="3794831"/>
                </a:cubicBezTo>
                <a:lnTo>
                  <a:pt x="3624789" y="3803185"/>
                </a:lnTo>
                <a:lnTo>
                  <a:pt x="3602327" y="3794616"/>
                </a:lnTo>
                <a:lnTo>
                  <a:pt x="3596645" y="3797108"/>
                </a:lnTo>
                <a:cubicBezTo>
                  <a:pt x="3586358" y="3794741"/>
                  <a:pt x="3572046" y="3779403"/>
                  <a:pt x="3574144" y="3795108"/>
                </a:cubicBezTo>
                <a:lnTo>
                  <a:pt x="3562310" y="3787534"/>
                </a:lnTo>
                <a:lnTo>
                  <a:pt x="3551635" y="3797705"/>
                </a:lnTo>
                <a:lnTo>
                  <a:pt x="3542668" y="3803283"/>
                </a:lnTo>
                <a:lnTo>
                  <a:pt x="3533033" y="3799071"/>
                </a:lnTo>
                <a:lnTo>
                  <a:pt x="3521726" y="3804691"/>
                </a:lnTo>
                <a:lnTo>
                  <a:pt x="3520080" y="3805210"/>
                </a:lnTo>
                <a:lnTo>
                  <a:pt x="3508491" y="3797398"/>
                </a:lnTo>
                <a:lnTo>
                  <a:pt x="3503787" y="3797787"/>
                </a:lnTo>
                <a:lnTo>
                  <a:pt x="3492165" y="3799887"/>
                </a:lnTo>
                <a:cubicBezTo>
                  <a:pt x="3486252" y="3801787"/>
                  <a:pt x="3479649" y="3804176"/>
                  <a:pt x="3472233" y="3805682"/>
                </a:cubicBezTo>
                <a:lnTo>
                  <a:pt x="3465921" y="3805814"/>
                </a:lnTo>
                <a:lnTo>
                  <a:pt x="3455541" y="3815505"/>
                </a:lnTo>
                <a:lnTo>
                  <a:pt x="3429027" y="3816906"/>
                </a:lnTo>
                <a:cubicBezTo>
                  <a:pt x="3408521" y="3817753"/>
                  <a:pt x="3388898" y="3819475"/>
                  <a:pt x="3369507" y="3825563"/>
                </a:cubicBezTo>
                <a:cubicBezTo>
                  <a:pt x="3353730" y="3819534"/>
                  <a:pt x="3338870" y="3818175"/>
                  <a:pt x="3324491" y="3832006"/>
                </a:cubicBezTo>
                <a:cubicBezTo>
                  <a:pt x="3281706" y="3833409"/>
                  <a:pt x="3271319" y="3817569"/>
                  <a:pt x="3244235" y="3834376"/>
                </a:cubicBezTo>
                <a:cubicBezTo>
                  <a:pt x="3236206" y="3826142"/>
                  <a:pt x="3230700" y="3821848"/>
                  <a:pt x="3226507" y="3820131"/>
                </a:cubicBezTo>
                <a:cubicBezTo>
                  <a:pt x="3213924" y="3814979"/>
                  <a:pt x="3213172" y="3833011"/>
                  <a:pt x="3191688" y="3837359"/>
                </a:cubicBezTo>
                <a:cubicBezTo>
                  <a:pt x="3168723" y="3844588"/>
                  <a:pt x="3175642" y="3846041"/>
                  <a:pt x="3153779" y="3848439"/>
                </a:cubicBezTo>
                <a:cubicBezTo>
                  <a:pt x="3136862" y="3851385"/>
                  <a:pt x="3115876" y="3855158"/>
                  <a:pt x="3090188" y="3855036"/>
                </a:cubicBezTo>
                <a:cubicBezTo>
                  <a:pt x="3066058" y="3880979"/>
                  <a:pt x="3059981" y="3849823"/>
                  <a:pt x="3031422" y="3858298"/>
                </a:cubicBezTo>
                <a:cubicBezTo>
                  <a:pt x="3017157" y="3868236"/>
                  <a:pt x="3007595" y="3870098"/>
                  <a:pt x="2996288" y="3860020"/>
                </a:cubicBezTo>
                <a:cubicBezTo>
                  <a:pt x="2930242" y="3908295"/>
                  <a:pt x="2959927" y="3862932"/>
                  <a:pt x="2901661" y="3882243"/>
                </a:cubicBezTo>
                <a:cubicBezTo>
                  <a:pt x="2863654" y="3897291"/>
                  <a:pt x="2822551" y="3908676"/>
                  <a:pt x="2782141" y="3932983"/>
                </a:cubicBezTo>
                <a:lnTo>
                  <a:pt x="2749597" y="3956746"/>
                </a:lnTo>
                <a:lnTo>
                  <a:pt x="2730493" y="3955236"/>
                </a:lnTo>
                <a:lnTo>
                  <a:pt x="2707507" y="3947771"/>
                </a:lnTo>
                <a:lnTo>
                  <a:pt x="2701937" y="3950565"/>
                </a:lnTo>
                <a:cubicBezTo>
                  <a:pt x="2691594" y="3948746"/>
                  <a:pt x="2676749" y="3934159"/>
                  <a:pt x="2679435" y="3949768"/>
                </a:cubicBezTo>
                <a:lnTo>
                  <a:pt x="2667352" y="3942821"/>
                </a:lnTo>
                <a:lnTo>
                  <a:pt x="2657096" y="3953571"/>
                </a:lnTo>
                <a:cubicBezTo>
                  <a:pt x="2656117" y="3956261"/>
                  <a:pt x="2655464" y="3959177"/>
                  <a:pt x="2655161" y="3962216"/>
                </a:cubicBezTo>
                <a:lnTo>
                  <a:pt x="2638604" y="3955936"/>
                </a:lnTo>
                <a:lnTo>
                  <a:pt x="2626185" y="3962937"/>
                </a:lnTo>
                <a:lnTo>
                  <a:pt x="2614077" y="3955576"/>
                </a:lnTo>
                <a:lnTo>
                  <a:pt x="2609403" y="3956215"/>
                </a:lnTo>
                <a:lnTo>
                  <a:pt x="2597896" y="3958939"/>
                </a:lnTo>
                <a:cubicBezTo>
                  <a:pt x="2592077" y="3961159"/>
                  <a:pt x="2585584" y="3963907"/>
                  <a:pt x="2578251" y="3965812"/>
                </a:cubicBezTo>
                <a:lnTo>
                  <a:pt x="2571961" y="3966278"/>
                </a:lnTo>
                <a:lnTo>
                  <a:pt x="2559399" y="3979193"/>
                </a:lnTo>
                <a:cubicBezTo>
                  <a:pt x="2550305" y="3989010"/>
                  <a:pt x="2543019" y="3995469"/>
                  <a:pt x="2533560" y="3988160"/>
                </a:cubicBezTo>
                <a:cubicBezTo>
                  <a:pt x="2526682" y="3994363"/>
                  <a:pt x="2521563" y="4007257"/>
                  <a:pt x="2515299" y="4016867"/>
                </a:cubicBezTo>
                <a:lnTo>
                  <a:pt x="2513423" y="4018759"/>
                </a:lnTo>
                <a:lnTo>
                  <a:pt x="2482991" y="4012935"/>
                </a:lnTo>
                <a:cubicBezTo>
                  <a:pt x="2469558" y="4010479"/>
                  <a:pt x="2456714" y="4010658"/>
                  <a:pt x="2446940" y="4021172"/>
                </a:cubicBezTo>
                <a:cubicBezTo>
                  <a:pt x="2445490" y="4004762"/>
                  <a:pt x="2418263" y="4035043"/>
                  <a:pt x="2404883" y="4024808"/>
                </a:cubicBezTo>
                <a:cubicBezTo>
                  <a:pt x="2395527" y="4015768"/>
                  <a:pt x="2385089" y="4022846"/>
                  <a:pt x="2373894" y="4023827"/>
                </a:cubicBezTo>
                <a:cubicBezTo>
                  <a:pt x="2360273" y="4016866"/>
                  <a:pt x="2310801" y="4031114"/>
                  <a:pt x="2297080" y="4040841"/>
                </a:cubicBezTo>
                <a:cubicBezTo>
                  <a:pt x="2262890" y="4074342"/>
                  <a:pt x="2198735" y="4051487"/>
                  <a:pt x="2170615" y="4077196"/>
                </a:cubicBezTo>
                <a:cubicBezTo>
                  <a:pt x="2161158" y="4081087"/>
                  <a:pt x="2152190" y="4082780"/>
                  <a:pt x="2143580" y="4083102"/>
                </a:cubicBezTo>
                <a:lnTo>
                  <a:pt x="2119893" y="4080874"/>
                </a:lnTo>
                <a:lnTo>
                  <a:pt x="2114008" y="4073996"/>
                </a:lnTo>
                <a:lnTo>
                  <a:pt x="2099067" y="4076068"/>
                </a:lnTo>
                <a:lnTo>
                  <a:pt x="2095000" y="4075096"/>
                </a:lnTo>
                <a:cubicBezTo>
                  <a:pt x="2087230" y="4073204"/>
                  <a:pt x="2079536" y="4071577"/>
                  <a:pt x="2071767" y="4071044"/>
                </a:cubicBezTo>
                <a:cubicBezTo>
                  <a:pt x="2077287" y="4106066"/>
                  <a:pt x="2006612" y="4072253"/>
                  <a:pt x="2024486" y="4100276"/>
                </a:cubicBezTo>
                <a:cubicBezTo>
                  <a:pt x="1982770" y="4103418"/>
                  <a:pt x="1990990" y="4145711"/>
                  <a:pt x="1944675" y="4121515"/>
                </a:cubicBezTo>
                <a:cubicBezTo>
                  <a:pt x="1876432" y="4151801"/>
                  <a:pt x="1796287" y="4126915"/>
                  <a:pt x="1739945" y="4171795"/>
                </a:cubicBezTo>
                <a:cubicBezTo>
                  <a:pt x="1680970" y="4182234"/>
                  <a:pt x="1693119" y="4173922"/>
                  <a:pt x="1662065" y="4184630"/>
                </a:cubicBezTo>
                <a:cubicBezTo>
                  <a:pt x="1658816" y="4205398"/>
                  <a:pt x="1624608" y="4174561"/>
                  <a:pt x="1595989" y="4193679"/>
                </a:cubicBezTo>
                <a:lnTo>
                  <a:pt x="1559231" y="4195932"/>
                </a:lnTo>
                <a:lnTo>
                  <a:pt x="1537197" y="4209468"/>
                </a:lnTo>
                <a:cubicBezTo>
                  <a:pt x="1524267" y="4212789"/>
                  <a:pt x="1508603" y="4203060"/>
                  <a:pt x="1508787" y="4230924"/>
                </a:cubicBezTo>
                <a:cubicBezTo>
                  <a:pt x="1500688" y="4227785"/>
                  <a:pt x="1493126" y="4234837"/>
                  <a:pt x="1488914" y="4241772"/>
                </a:cubicBezTo>
                <a:cubicBezTo>
                  <a:pt x="1483344" y="4244130"/>
                  <a:pt x="1472963" y="4244323"/>
                  <a:pt x="1465497" y="4245075"/>
                </a:cubicBezTo>
                <a:lnTo>
                  <a:pt x="1444118" y="4246285"/>
                </a:lnTo>
                <a:lnTo>
                  <a:pt x="1405326" y="4248391"/>
                </a:lnTo>
                <a:cubicBezTo>
                  <a:pt x="1362233" y="4238681"/>
                  <a:pt x="1386645" y="4253541"/>
                  <a:pt x="1344909" y="4237004"/>
                </a:cubicBezTo>
                <a:cubicBezTo>
                  <a:pt x="1319660" y="4278048"/>
                  <a:pt x="1328465" y="4235908"/>
                  <a:pt x="1298748" y="4241669"/>
                </a:cubicBezTo>
                <a:cubicBezTo>
                  <a:pt x="1303263" y="4202446"/>
                  <a:pt x="1257287" y="4277634"/>
                  <a:pt x="1251302" y="4232513"/>
                </a:cubicBezTo>
                <a:cubicBezTo>
                  <a:pt x="1246083" y="4234987"/>
                  <a:pt x="1221483" y="4225653"/>
                  <a:pt x="1216643" y="4229828"/>
                </a:cubicBezTo>
                <a:lnTo>
                  <a:pt x="1214101" y="4231991"/>
                </a:lnTo>
                <a:lnTo>
                  <a:pt x="1203193" y="4232867"/>
                </a:lnTo>
                <a:lnTo>
                  <a:pt x="1201049" y="4242842"/>
                </a:lnTo>
                <a:lnTo>
                  <a:pt x="1185298" y="4251133"/>
                </a:lnTo>
                <a:cubicBezTo>
                  <a:pt x="1179255" y="4252733"/>
                  <a:pt x="1172580" y="4252698"/>
                  <a:pt x="1164955" y="4250027"/>
                </a:cubicBezTo>
                <a:cubicBezTo>
                  <a:pt x="1138322" y="4224376"/>
                  <a:pt x="1100363" y="4267890"/>
                  <a:pt x="1067357" y="4233908"/>
                </a:cubicBezTo>
                <a:cubicBezTo>
                  <a:pt x="1055150" y="4224918"/>
                  <a:pt x="1016960" y="4218576"/>
                  <a:pt x="1009492" y="4230455"/>
                </a:cubicBezTo>
                <a:cubicBezTo>
                  <a:pt x="1001480" y="4231829"/>
                  <a:pt x="992281" y="4225396"/>
                  <a:pt x="988345" y="4238880"/>
                </a:cubicBezTo>
                <a:cubicBezTo>
                  <a:pt x="981958" y="4254801"/>
                  <a:pt x="954663" y="4223227"/>
                  <a:pt x="958251" y="4244100"/>
                </a:cubicBezTo>
                <a:cubicBezTo>
                  <a:pt x="938858" y="4222336"/>
                  <a:pt x="915951" y="4241975"/>
                  <a:pt x="899207" y="4247688"/>
                </a:cubicBezTo>
                <a:cubicBezTo>
                  <a:pt x="884002" y="4226854"/>
                  <a:pt x="873981" y="4247833"/>
                  <a:pt x="837706" y="4245528"/>
                </a:cubicBezTo>
                <a:cubicBezTo>
                  <a:pt x="821001" y="4221598"/>
                  <a:pt x="809746" y="4268977"/>
                  <a:pt x="778474" y="4235526"/>
                </a:cubicBezTo>
                <a:cubicBezTo>
                  <a:pt x="777421" y="4238161"/>
                  <a:pt x="776057" y="4240538"/>
                  <a:pt x="774418" y="4242583"/>
                </a:cubicBezTo>
                <a:cubicBezTo>
                  <a:pt x="764902" y="4254463"/>
                  <a:pt x="748468" y="4252810"/>
                  <a:pt x="737705" y="4238891"/>
                </a:cubicBezTo>
                <a:cubicBezTo>
                  <a:pt x="688302" y="4193107"/>
                  <a:pt x="682485" y="4224501"/>
                  <a:pt x="641839" y="4211160"/>
                </a:cubicBezTo>
                <a:cubicBezTo>
                  <a:pt x="596156" y="4200529"/>
                  <a:pt x="617273" y="4236299"/>
                  <a:pt x="558105" y="4191218"/>
                </a:cubicBezTo>
                <a:cubicBezTo>
                  <a:pt x="553107" y="4206459"/>
                  <a:pt x="528323" y="4202818"/>
                  <a:pt x="515682" y="4193696"/>
                </a:cubicBezTo>
                <a:cubicBezTo>
                  <a:pt x="493567" y="4189726"/>
                  <a:pt x="491022" y="4212483"/>
                  <a:pt x="467082" y="4185616"/>
                </a:cubicBezTo>
                <a:cubicBezTo>
                  <a:pt x="472585" y="4207692"/>
                  <a:pt x="425896" y="4188982"/>
                  <a:pt x="437646" y="4212658"/>
                </a:cubicBezTo>
                <a:cubicBezTo>
                  <a:pt x="424682" y="4230622"/>
                  <a:pt x="415313" y="4197369"/>
                  <a:pt x="402271" y="4212774"/>
                </a:cubicBezTo>
                <a:cubicBezTo>
                  <a:pt x="386486" y="4214846"/>
                  <a:pt x="402806" y="4204907"/>
                  <a:pt x="384907" y="4201195"/>
                </a:cubicBezTo>
                <a:cubicBezTo>
                  <a:pt x="363484" y="4200591"/>
                  <a:pt x="360732" y="4185695"/>
                  <a:pt x="337154" y="4206136"/>
                </a:cubicBezTo>
                <a:cubicBezTo>
                  <a:pt x="313728" y="4191390"/>
                  <a:pt x="328632" y="4203044"/>
                  <a:pt x="298662" y="4211227"/>
                </a:cubicBezTo>
                <a:cubicBezTo>
                  <a:pt x="284852" y="4197257"/>
                  <a:pt x="274958" y="4202411"/>
                  <a:pt x="265740" y="4213623"/>
                </a:cubicBezTo>
                <a:cubicBezTo>
                  <a:pt x="235520" y="4207388"/>
                  <a:pt x="209548" y="4223241"/>
                  <a:pt x="176403" y="4227393"/>
                </a:cubicBezTo>
                <a:cubicBezTo>
                  <a:pt x="138304" y="4239982"/>
                  <a:pt x="110954" y="4232182"/>
                  <a:pt x="82528" y="4243774"/>
                </a:cubicBezTo>
                <a:cubicBezTo>
                  <a:pt x="48751" y="4221865"/>
                  <a:pt x="39523" y="4251971"/>
                  <a:pt x="19464" y="4256103"/>
                </a:cubicBezTo>
                <a:lnTo>
                  <a:pt x="0" y="4221939"/>
                </a:lnTo>
                <a:lnTo>
                  <a:pt x="0" y="15850"/>
                </a:lnTo>
                <a:lnTo>
                  <a:pt x="3898347" y="0"/>
                </a:lnTo>
                <a:close/>
              </a:path>
            </a:pathLst>
          </a:custGeom>
          <a:solidFill>
            <a:srgbClr val="82766A">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B1CDA93-18B8-4EF3-96C0-798BB435B02F}"/>
              </a:ext>
            </a:extLst>
          </p:cNvPr>
          <p:cNvSpPr>
            <a:spLocks noGrp="1"/>
          </p:cNvSpPr>
          <p:nvPr>
            <p:ph type="ctrTitle"/>
          </p:nvPr>
        </p:nvSpPr>
        <p:spPr>
          <a:xfrm>
            <a:off x="704665" y="1253925"/>
            <a:ext cx="3353466" cy="2068992"/>
          </a:xfrm>
        </p:spPr>
        <p:txBody>
          <a:bodyPr anchor="b">
            <a:normAutofit/>
          </a:bodyPr>
          <a:lstStyle/>
          <a:p>
            <a:r>
              <a:rPr lang="en-GB" dirty="0"/>
              <a:t>The POWER&amp; Authority  In Christians</a:t>
            </a:r>
          </a:p>
        </p:txBody>
      </p:sp>
      <p:sp>
        <p:nvSpPr>
          <p:cNvPr id="3" name="Subtitle 2">
            <a:extLst>
              <a:ext uri="{FF2B5EF4-FFF2-40B4-BE49-F238E27FC236}">
                <a16:creationId xmlns:a16="http://schemas.microsoft.com/office/drawing/2014/main" id="{F9297421-104E-4BC8-A564-DA4DA849FA76}"/>
              </a:ext>
            </a:extLst>
          </p:cNvPr>
          <p:cNvSpPr>
            <a:spLocks noGrp="1"/>
          </p:cNvSpPr>
          <p:nvPr>
            <p:ph type="subTitle" idx="1"/>
          </p:nvPr>
        </p:nvSpPr>
        <p:spPr>
          <a:xfrm>
            <a:off x="1093694" y="3477169"/>
            <a:ext cx="2545977" cy="825890"/>
          </a:xfrm>
        </p:spPr>
        <p:txBody>
          <a:bodyPr>
            <a:normAutofit/>
          </a:bodyPr>
          <a:lstStyle/>
          <a:p>
            <a:r>
              <a:rPr lang="en-GB" sz="1800"/>
              <a:t>Warfare Series</a:t>
            </a:r>
          </a:p>
        </p:txBody>
      </p:sp>
      <p:sp>
        <p:nvSpPr>
          <p:cNvPr id="83" name="Rectangle 6">
            <a:extLst>
              <a:ext uri="{FF2B5EF4-FFF2-40B4-BE49-F238E27FC236}">
                <a16:creationId xmlns:a16="http://schemas.microsoft.com/office/drawing/2014/main" id="{DDCE5572-4319-4D42-813F-C8C69C08C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94542">
            <a:off x="1791736" y="491177"/>
            <a:ext cx="1149890"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0A02F43A-2E55-4686-893D-B945836D5338}"/>
              </a:ext>
            </a:extLst>
          </p:cNvPr>
          <p:cNvSpPr txBox="1"/>
          <p:nvPr/>
        </p:nvSpPr>
        <p:spPr>
          <a:xfrm>
            <a:off x="9777556" y="6657944"/>
            <a:ext cx="2414443"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english.stackexchange.com/questions/282588/verb-for-a-strong-wave">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GB" sz="700">
              <a:solidFill>
                <a:srgbClr val="FFFFFF"/>
              </a:solidFill>
            </a:endParaRPr>
          </a:p>
        </p:txBody>
      </p:sp>
    </p:spTree>
    <p:extLst>
      <p:ext uri="{BB962C8B-B14F-4D97-AF65-F5344CB8AC3E}">
        <p14:creationId xmlns:p14="http://schemas.microsoft.com/office/powerpoint/2010/main" val="1200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1" name="Picture 11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32" name="Ink 12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32" name="Ink 12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33" name="Rectangle 123">
            <a:extLst>
              <a:ext uri="{FF2B5EF4-FFF2-40B4-BE49-F238E27FC236}">
                <a16:creationId xmlns:a16="http://schemas.microsoft.com/office/drawing/2014/main" id="{1841F680-B18F-481A-8D6E-9FD77379E8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76"/>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C968E1-6C68-4B95-A9F2-543825205369}"/>
              </a:ext>
            </a:extLst>
          </p:cNvPr>
          <p:cNvSpPr>
            <a:spLocks noGrp="1"/>
          </p:cNvSpPr>
          <p:nvPr>
            <p:ph type="title"/>
          </p:nvPr>
        </p:nvSpPr>
        <p:spPr>
          <a:xfrm>
            <a:off x="5282647" y="609601"/>
            <a:ext cx="5826631" cy="1216024"/>
          </a:xfrm>
        </p:spPr>
        <p:txBody>
          <a:bodyPr vert="horz" lIns="91440" tIns="45720" rIns="91440" bIns="45720" rtlCol="0" anchor="ctr">
            <a:normAutofit/>
          </a:bodyPr>
          <a:lstStyle/>
          <a:p>
            <a:r>
              <a:rPr lang="en-US" sz="2600"/>
              <a:t>BORN OF GOD OVERCOMES THE WORLD</a:t>
            </a:r>
          </a:p>
        </p:txBody>
      </p:sp>
      <p:sp>
        <p:nvSpPr>
          <p:cNvPr id="134" name="Freeform: Shape 125">
            <a:extLst>
              <a:ext uri="{FF2B5EF4-FFF2-40B4-BE49-F238E27FC236}">
                <a16:creationId xmlns:a16="http://schemas.microsoft.com/office/drawing/2014/main" id="{F74CA6A1-199E-4E0D-BF66-A552C7E598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82301" cy="4882103"/>
          </a:xfrm>
          <a:custGeom>
            <a:avLst/>
            <a:gdLst>
              <a:gd name="connsiteX0" fmla="*/ 0 w 4882301"/>
              <a:gd name="connsiteY0" fmla="*/ 0 h 4882103"/>
              <a:gd name="connsiteX1" fmla="*/ 3905841 w 4882301"/>
              <a:gd name="connsiteY1" fmla="*/ 0 h 4882103"/>
              <a:gd name="connsiteX2" fmla="*/ 4882301 w 4882301"/>
              <a:gd name="connsiteY2" fmla="*/ 0 h 4882103"/>
              <a:gd name="connsiteX3" fmla="*/ 4871664 w 4882301"/>
              <a:gd name="connsiteY3" fmla="*/ 12164 h 4882103"/>
              <a:gd name="connsiteX4" fmla="*/ 4845255 w 4882301"/>
              <a:gd name="connsiteY4" fmla="*/ 53786 h 4882103"/>
              <a:gd name="connsiteX5" fmla="*/ 4832975 w 4882301"/>
              <a:gd name="connsiteY5" fmla="*/ 71441 h 4882103"/>
              <a:gd name="connsiteX6" fmla="*/ 4817370 w 4882301"/>
              <a:gd name="connsiteY6" fmla="*/ 80005 h 4882103"/>
              <a:gd name="connsiteX7" fmla="*/ 4809347 w 4882301"/>
              <a:gd name="connsiteY7" fmla="*/ 76230 h 4882103"/>
              <a:gd name="connsiteX8" fmla="*/ 4801782 w 4882301"/>
              <a:gd name="connsiteY8" fmla="*/ 84878 h 4882103"/>
              <a:gd name="connsiteX9" fmla="*/ 4798715 w 4882301"/>
              <a:gd name="connsiteY9" fmla="*/ 85797 h 4882103"/>
              <a:gd name="connsiteX10" fmla="*/ 4782182 w 4882301"/>
              <a:gd name="connsiteY10" fmla="*/ 92450 h 4882103"/>
              <a:gd name="connsiteX11" fmla="*/ 4773099 w 4882301"/>
              <a:gd name="connsiteY11" fmla="*/ 140971 h 4882103"/>
              <a:gd name="connsiteX12" fmla="*/ 4740360 w 4882301"/>
              <a:gd name="connsiteY12" fmla="*/ 172435 h 4882103"/>
              <a:gd name="connsiteX13" fmla="*/ 4736950 w 4882301"/>
              <a:gd name="connsiteY13" fmla="*/ 178679 h 4882103"/>
              <a:gd name="connsiteX14" fmla="*/ 4735838 w 4882301"/>
              <a:gd name="connsiteY14" fmla="*/ 185572 h 4882103"/>
              <a:gd name="connsiteX15" fmla="*/ 4734185 w 4882301"/>
              <a:gd name="connsiteY15" fmla="*/ 183735 h 4882103"/>
              <a:gd name="connsiteX16" fmla="*/ 4718018 w 4882301"/>
              <a:gd name="connsiteY16" fmla="*/ 213327 h 4882103"/>
              <a:gd name="connsiteX17" fmla="*/ 4688939 w 4882301"/>
              <a:gd name="connsiteY17" fmla="*/ 250886 h 4882103"/>
              <a:gd name="connsiteX18" fmla="*/ 4674425 w 4882301"/>
              <a:gd name="connsiteY18" fmla="*/ 272754 h 4882103"/>
              <a:gd name="connsiteX19" fmla="*/ 4675557 w 4882301"/>
              <a:gd name="connsiteY19" fmla="*/ 274827 h 4882103"/>
              <a:gd name="connsiteX20" fmla="*/ 4654479 w 4882301"/>
              <a:gd name="connsiteY20" fmla="*/ 396503 h 4882103"/>
              <a:gd name="connsiteX21" fmla="*/ 4590538 w 4882301"/>
              <a:gd name="connsiteY21" fmla="*/ 520441 h 4882103"/>
              <a:gd name="connsiteX22" fmla="*/ 4594889 w 4882301"/>
              <a:gd name="connsiteY22" fmla="*/ 537296 h 4882103"/>
              <a:gd name="connsiteX23" fmla="*/ 4594233 w 4882301"/>
              <a:gd name="connsiteY23" fmla="*/ 553255 h 4882103"/>
              <a:gd name="connsiteX24" fmla="*/ 4592486 w 4882301"/>
              <a:gd name="connsiteY24" fmla="*/ 554301 h 4882103"/>
              <a:gd name="connsiteX25" fmla="*/ 4586772 w 4882301"/>
              <a:gd name="connsiteY25" fmla="*/ 570157 h 4882103"/>
              <a:gd name="connsiteX26" fmla="*/ 4588850 w 4882301"/>
              <a:gd name="connsiteY26" fmla="*/ 575443 h 4882103"/>
              <a:gd name="connsiteX27" fmla="*/ 4585973 w 4882301"/>
              <a:gd name="connsiteY27" fmla="*/ 586891 h 4882103"/>
              <a:gd name="connsiteX28" fmla="*/ 4583120 w 4882301"/>
              <a:gd name="connsiteY28" fmla="*/ 610976 h 4882103"/>
              <a:gd name="connsiteX29" fmla="*/ 4579947 w 4882301"/>
              <a:gd name="connsiteY29" fmla="*/ 614045 h 4882103"/>
              <a:gd name="connsiteX30" fmla="*/ 4571535 w 4882301"/>
              <a:gd name="connsiteY30" fmla="*/ 648134 h 4882103"/>
              <a:gd name="connsiteX31" fmla="*/ 4570168 w 4882301"/>
              <a:gd name="connsiteY31" fmla="*/ 647920 h 4882103"/>
              <a:gd name="connsiteX32" fmla="*/ 4562329 w 4882301"/>
              <a:gd name="connsiteY32" fmla="*/ 654549 h 4882103"/>
              <a:gd name="connsiteX33" fmla="*/ 4550201 w 4882301"/>
              <a:gd name="connsiteY33" fmla="*/ 668771 h 4882103"/>
              <a:gd name="connsiteX34" fmla="*/ 4506750 w 4882301"/>
              <a:gd name="connsiteY34" fmla="*/ 693120 h 4882103"/>
              <a:gd name="connsiteX35" fmla="*/ 4501638 w 4882301"/>
              <a:gd name="connsiteY35" fmla="*/ 713469 h 4882103"/>
              <a:gd name="connsiteX36" fmla="*/ 4484999 w 4882301"/>
              <a:gd name="connsiteY36" fmla="*/ 723668 h 4882103"/>
              <a:gd name="connsiteX37" fmla="*/ 4431193 w 4882301"/>
              <a:gd name="connsiteY37" fmla="*/ 747977 h 4882103"/>
              <a:gd name="connsiteX38" fmla="*/ 4368110 w 4882301"/>
              <a:gd name="connsiteY38" fmla="*/ 781955 h 4882103"/>
              <a:gd name="connsiteX39" fmla="*/ 4308331 w 4882301"/>
              <a:gd name="connsiteY39" fmla="*/ 821385 h 4882103"/>
              <a:gd name="connsiteX40" fmla="*/ 4246095 w 4882301"/>
              <a:gd name="connsiteY40" fmla="*/ 838398 h 4882103"/>
              <a:gd name="connsiteX41" fmla="*/ 4201655 w 4882301"/>
              <a:gd name="connsiteY41" fmla="*/ 866799 h 4882103"/>
              <a:gd name="connsiteX42" fmla="*/ 4135014 w 4882301"/>
              <a:gd name="connsiteY42" fmla="*/ 878860 h 4882103"/>
              <a:gd name="connsiteX43" fmla="*/ 4113878 w 4882301"/>
              <a:gd name="connsiteY43" fmla="*/ 890438 h 4882103"/>
              <a:gd name="connsiteX44" fmla="*/ 4101093 w 4882301"/>
              <a:gd name="connsiteY44" fmla="*/ 895083 h 4882103"/>
              <a:gd name="connsiteX45" fmla="*/ 4099328 w 4882301"/>
              <a:gd name="connsiteY45" fmla="*/ 894380 h 4882103"/>
              <a:gd name="connsiteX46" fmla="*/ 4076403 w 4882301"/>
              <a:gd name="connsiteY46" fmla="*/ 929195 h 4882103"/>
              <a:gd name="connsiteX47" fmla="*/ 4071099 w 4882301"/>
              <a:gd name="connsiteY47" fmla="*/ 931504 h 4882103"/>
              <a:gd name="connsiteX48" fmla="*/ 4059044 w 4882301"/>
              <a:gd name="connsiteY48" fmla="*/ 957158 h 4882103"/>
              <a:gd name="connsiteX49" fmla="*/ 4051275 w 4882301"/>
              <a:gd name="connsiteY49" fmla="*/ 968833 h 4882103"/>
              <a:gd name="connsiteX50" fmla="*/ 4052262 w 4882301"/>
              <a:gd name="connsiteY50" fmla="*/ 975389 h 4882103"/>
              <a:gd name="connsiteX51" fmla="*/ 4039178 w 4882301"/>
              <a:gd name="connsiteY51" fmla="*/ 990967 h 4882103"/>
              <a:gd name="connsiteX52" fmla="*/ 4036476 w 4882301"/>
              <a:gd name="connsiteY52" fmla="*/ 991528 h 4882103"/>
              <a:gd name="connsiteX53" fmla="*/ 4030147 w 4882301"/>
              <a:gd name="connsiteY53" fmla="*/ 1008949 h 4882103"/>
              <a:gd name="connsiteX54" fmla="*/ 3791175 w 4882301"/>
              <a:gd name="connsiteY54" fmla="*/ 1112745 h 4882103"/>
              <a:gd name="connsiteX55" fmla="*/ 3468633 w 4882301"/>
              <a:gd name="connsiteY55" fmla="*/ 1357372 h 4882103"/>
              <a:gd name="connsiteX56" fmla="*/ 2349444 w 4882301"/>
              <a:gd name="connsiteY56" fmla="*/ 2665454 h 4882103"/>
              <a:gd name="connsiteX57" fmla="*/ 1644590 w 4882301"/>
              <a:gd name="connsiteY57" fmla="*/ 3444154 h 4882103"/>
              <a:gd name="connsiteX58" fmla="*/ 1250698 w 4882301"/>
              <a:gd name="connsiteY58" fmla="*/ 3827834 h 4882103"/>
              <a:gd name="connsiteX59" fmla="*/ 1131871 w 4882301"/>
              <a:gd name="connsiteY59" fmla="*/ 4121318 h 4882103"/>
              <a:gd name="connsiteX60" fmla="*/ 1051679 w 4882301"/>
              <a:gd name="connsiteY60" fmla="*/ 4348389 h 4882103"/>
              <a:gd name="connsiteX61" fmla="*/ 906982 w 4882301"/>
              <a:gd name="connsiteY61" fmla="*/ 4531597 h 4882103"/>
              <a:gd name="connsiteX62" fmla="*/ 801199 w 4882301"/>
              <a:gd name="connsiteY62" fmla="*/ 4594289 h 4882103"/>
              <a:gd name="connsiteX63" fmla="*/ 799572 w 4882301"/>
              <a:gd name="connsiteY63" fmla="*/ 4616434 h 4882103"/>
              <a:gd name="connsiteX64" fmla="*/ 793361 w 4882301"/>
              <a:gd name="connsiteY64" fmla="*/ 4632413 h 4882103"/>
              <a:gd name="connsiteX65" fmla="*/ 791288 w 4882301"/>
              <a:gd name="connsiteY65" fmla="*/ 4631684 h 4882103"/>
              <a:gd name="connsiteX66" fmla="*/ 780168 w 4882301"/>
              <a:gd name="connsiteY66" fmla="*/ 4642277 h 4882103"/>
              <a:gd name="connsiteX67" fmla="*/ 780355 w 4882301"/>
              <a:gd name="connsiteY67" fmla="*/ 4649968 h 4882103"/>
              <a:gd name="connsiteX68" fmla="*/ 773547 w 4882301"/>
              <a:gd name="connsiteY68" fmla="*/ 4658922 h 4882103"/>
              <a:gd name="connsiteX69" fmla="*/ 712980 w 4882301"/>
              <a:gd name="connsiteY69" fmla="*/ 4687109 h 4882103"/>
              <a:gd name="connsiteX70" fmla="*/ 658998 w 4882301"/>
              <a:gd name="connsiteY70" fmla="*/ 4687168 h 4882103"/>
              <a:gd name="connsiteX71" fmla="*/ 599809 w 4882301"/>
              <a:gd name="connsiteY71" fmla="*/ 4705379 h 4882103"/>
              <a:gd name="connsiteX72" fmla="*/ 558586 w 4882301"/>
              <a:gd name="connsiteY72" fmla="*/ 4701679 h 4882103"/>
              <a:gd name="connsiteX73" fmla="*/ 476867 w 4882301"/>
              <a:gd name="connsiteY73" fmla="*/ 4703401 h 4882103"/>
              <a:gd name="connsiteX74" fmla="*/ 397404 w 4882301"/>
              <a:gd name="connsiteY74" fmla="*/ 4711420 h 4882103"/>
              <a:gd name="connsiteX75" fmla="*/ 369335 w 4882301"/>
              <a:gd name="connsiteY75" fmla="*/ 4717390 h 4882103"/>
              <a:gd name="connsiteX76" fmla="*/ 316209 w 4882301"/>
              <a:gd name="connsiteY76" fmla="*/ 4714515 h 4882103"/>
              <a:gd name="connsiteX77" fmla="*/ 262859 w 4882301"/>
              <a:gd name="connsiteY77" fmla="*/ 4724281 h 4882103"/>
              <a:gd name="connsiteX78" fmla="*/ 219683 w 4882301"/>
              <a:gd name="connsiteY78" fmla="*/ 4732893 h 4882103"/>
              <a:gd name="connsiteX79" fmla="*/ 181299 w 4882301"/>
              <a:gd name="connsiteY79" fmla="*/ 4733057 h 4882103"/>
              <a:gd name="connsiteX80" fmla="*/ 158273 w 4882301"/>
              <a:gd name="connsiteY80" fmla="*/ 4732813 h 4882103"/>
              <a:gd name="connsiteX81" fmla="*/ 99338 w 4882301"/>
              <a:gd name="connsiteY81" fmla="*/ 4777324 h 4882103"/>
              <a:gd name="connsiteX82" fmla="*/ 22026 w 4882301"/>
              <a:gd name="connsiteY82" fmla="*/ 4864170 h 4882103"/>
              <a:gd name="connsiteX83" fmla="*/ 11819 w 4882301"/>
              <a:gd name="connsiteY83" fmla="*/ 4882103 h 4882103"/>
              <a:gd name="connsiteX84" fmla="*/ 0 w 4882301"/>
              <a:gd name="connsiteY84" fmla="*/ 4879437 h 4882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82301" h="4882103">
                <a:moveTo>
                  <a:pt x="0" y="0"/>
                </a:moveTo>
                <a:lnTo>
                  <a:pt x="3905841" y="0"/>
                </a:lnTo>
                <a:lnTo>
                  <a:pt x="4882301" y="0"/>
                </a:lnTo>
                <a:lnTo>
                  <a:pt x="4871664" y="12164"/>
                </a:lnTo>
                <a:cubicBezTo>
                  <a:pt x="4858538" y="24444"/>
                  <a:pt x="4845228" y="35473"/>
                  <a:pt x="4845255" y="53786"/>
                </a:cubicBezTo>
                <a:cubicBezTo>
                  <a:pt x="4842155" y="61666"/>
                  <a:pt x="4837910" y="67273"/>
                  <a:pt x="4832975" y="71441"/>
                </a:cubicBezTo>
                <a:lnTo>
                  <a:pt x="4817370" y="80005"/>
                </a:lnTo>
                <a:lnTo>
                  <a:pt x="4809347" y="76230"/>
                </a:lnTo>
                <a:lnTo>
                  <a:pt x="4801782" y="84878"/>
                </a:lnTo>
                <a:lnTo>
                  <a:pt x="4798715" y="85797"/>
                </a:lnTo>
                <a:cubicBezTo>
                  <a:pt x="4792836" y="87519"/>
                  <a:pt x="4787173" y="89462"/>
                  <a:pt x="4782182" y="92450"/>
                </a:cubicBezTo>
                <a:cubicBezTo>
                  <a:pt x="4808432" y="122655"/>
                  <a:pt x="4744060" y="122852"/>
                  <a:pt x="4773099" y="140971"/>
                </a:cubicBezTo>
                <a:cubicBezTo>
                  <a:pt x="4750244" y="162644"/>
                  <a:pt x="4783879" y="174205"/>
                  <a:pt x="4740360" y="172435"/>
                </a:cubicBezTo>
                <a:lnTo>
                  <a:pt x="4736950" y="178679"/>
                </a:lnTo>
                <a:lnTo>
                  <a:pt x="4735838" y="185572"/>
                </a:lnTo>
                <a:cubicBezTo>
                  <a:pt x="4735287" y="184960"/>
                  <a:pt x="4734736" y="184347"/>
                  <a:pt x="4734185" y="183735"/>
                </a:cubicBezTo>
                <a:lnTo>
                  <a:pt x="4718018" y="213327"/>
                </a:lnTo>
                <a:cubicBezTo>
                  <a:pt x="4708900" y="226131"/>
                  <a:pt x="4698659" y="238379"/>
                  <a:pt x="4688939" y="250886"/>
                </a:cubicBezTo>
                <a:lnTo>
                  <a:pt x="4674425" y="272754"/>
                </a:lnTo>
                <a:lnTo>
                  <a:pt x="4675557" y="274827"/>
                </a:lnTo>
                <a:cubicBezTo>
                  <a:pt x="4692733" y="317553"/>
                  <a:pt x="4690330" y="399012"/>
                  <a:pt x="4654479" y="396503"/>
                </a:cubicBezTo>
                <a:cubicBezTo>
                  <a:pt x="4629917" y="439743"/>
                  <a:pt x="4630394" y="492844"/>
                  <a:pt x="4590538" y="520441"/>
                </a:cubicBezTo>
                <a:cubicBezTo>
                  <a:pt x="4593060" y="526025"/>
                  <a:pt x="4594396" y="531656"/>
                  <a:pt x="4594889" y="537296"/>
                </a:cubicBezTo>
                <a:lnTo>
                  <a:pt x="4594233" y="553255"/>
                </a:lnTo>
                <a:lnTo>
                  <a:pt x="4592486" y="554301"/>
                </a:lnTo>
                <a:cubicBezTo>
                  <a:pt x="4587288" y="560504"/>
                  <a:pt x="4586135" y="565587"/>
                  <a:pt x="4586772" y="570157"/>
                </a:cubicBezTo>
                <a:lnTo>
                  <a:pt x="4588850" y="575443"/>
                </a:lnTo>
                <a:lnTo>
                  <a:pt x="4585973" y="586891"/>
                </a:lnTo>
                <a:lnTo>
                  <a:pt x="4583120" y="610976"/>
                </a:lnTo>
                <a:lnTo>
                  <a:pt x="4579947" y="614045"/>
                </a:lnTo>
                <a:lnTo>
                  <a:pt x="4571535" y="648134"/>
                </a:lnTo>
                <a:lnTo>
                  <a:pt x="4570168" y="647920"/>
                </a:lnTo>
                <a:cubicBezTo>
                  <a:pt x="4566910" y="648223"/>
                  <a:pt x="4564144" y="649910"/>
                  <a:pt x="4562329" y="654549"/>
                </a:cubicBezTo>
                <a:cubicBezTo>
                  <a:pt x="4546774" y="637433"/>
                  <a:pt x="4554179" y="653583"/>
                  <a:pt x="4550201" y="668771"/>
                </a:cubicBezTo>
                <a:cubicBezTo>
                  <a:pt x="4525156" y="645580"/>
                  <a:pt x="4524937" y="694757"/>
                  <a:pt x="4506750" y="693120"/>
                </a:cubicBezTo>
                <a:lnTo>
                  <a:pt x="4501638" y="713469"/>
                </a:lnTo>
                <a:lnTo>
                  <a:pt x="4484999" y="723668"/>
                </a:lnTo>
                <a:cubicBezTo>
                  <a:pt x="4467842" y="731103"/>
                  <a:pt x="4449426" y="737866"/>
                  <a:pt x="4431193" y="747977"/>
                </a:cubicBezTo>
                <a:cubicBezTo>
                  <a:pt x="4393455" y="760072"/>
                  <a:pt x="4397875" y="773457"/>
                  <a:pt x="4368110" y="781955"/>
                </a:cubicBezTo>
                <a:lnTo>
                  <a:pt x="4308331" y="821385"/>
                </a:lnTo>
                <a:lnTo>
                  <a:pt x="4246095" y="838398"/>
                </a:lnTo>
                <a:lnTo>
                  <a:pt x="4201655" y="866799"/>
                </a:lnTo>
                <a:cubicBezTo>
                  <a:pt x="4177801" y="858770"/>
                  <a:pt x="4160718" y="913070"/>
                  <a:pt x="4135014" y="878860"/>
                </a:cubicBezTo>
                <a:cubicBezTo>
                  <a:pt x="4124490" y="894291"/>
                  <a:pt x="4128917" y="914682"/>
                  <a:pt x="4113878" y="890438"/>
                </a:cubicBezTo>
                <a:cubicBezTo>
                  <a:pt x="4109858" y="894945"/>
                  <a:pt x="4105569" y="895865"/>
                  <a:pt x="4101093" y="895083"/>
                </a:cubicBezTo>
                <a:lnTo>
                  <a:pt x="4099328" y="894380"/>
                </a:lnTo>
                <a:lnTo>
                  <a:pt x="4076403" y="929195"/>
                </a:lnTo>
                <a:lnTo>
                  <a:pt x="4071099" y="931504"/>
                </a:lnTo>
                <a:lnTo>
                  <a:pt x="4059044" y="957158"/>
                </a:lnTo>
                <a:lnTo>
                  <a:pt x="4051275" y="968833"/>
                </a:lnTo>
                <a:lnTo>
                  <a:pt x="4052262" y="975389"/>
                </a:lnTo>
                <a:cubicBezTo>
                  <a:pt x="4051555" y="980661"/>
                  <a:pt x="4048274" y="985887"/>
                  <a:pt x="4039178" y="990967"/>
                </a:cubicBezTo>
                <a:lnTo>
                  <a:pt x="4036476" y="991528"/>
                </a:lnTo>
                <a:lnTo>
                  <a:pt x="4030147" y="1008949"/>
                </a:lnTo>
                <a:cubicBezTo>
                  <a:pt x="4028887" y="1015351"/>
                  <a:pt x="3789695" y="1105708"/>
                  <a:pt x="3791175" y="1112745"/>
                </a:cubicBezTo>
                <a:lnTo>
                  <a:pt x="3468633" y="1357372"/>
                </a:lnTo>
                <a:cubicBezTo>
                  <a:pt x="3007916" y="1829258"/>
                  <a:pt x="2905784" y="2337003"/>
                  <a:pt x="2349444" y="2665454"/>
                </a:cubicBezTo>
                <a:lnTo>
                  <a:pt x="1644590" y="3444154"/>
                </a:lnTo>
                <a:lnTo>
                  <a:pt x="1250698" y="3827834"/>
                </a:lnTo>
                <a:cubicBezTo>
                  <a:pt x="1225290" y="3842038"/>
                  <a:pt x="1141959" y="4085899"/>
                  <a:pt x="1131871" y="4121318"/>
                </a:cubicBezTo>
                <a:cubicBezTo>
                  <a:pt x="1094841" y="4141744"/>
                  <a:pt x="1077207" y="4325829"/>
                  <a:pt x="1051679" y="4348389"/>
                </a:cubicBezTo>
                <a:cubicBezTo>
                  <a:pt x="1048682" y="4381577"/>
                  <a:pt x="956993" y="4490557"/>
                  <a:pt x="906982" y="4531597"/>
                </a:cubicBezTo>
                <a:cubicBezTo>
                  <a:pt x="867869" y="4551118"/>
                  <a:pt x="849806" y="4607070"/>
                  <a:pt x="801199" y="4594289"/>
                </a:cubicBezTo>
                <a:cubicBezTo>
                  <a:pt x="801717" y="4602753"/>
                  <a:pt x="801057" y="4610029"/>
                  <a:pt x="799572" y="4616434"/>
                </a:cubicBezTo>
                <a:lnTo>
                  <a:pt x="793361" y="4632413"/>
                </a:lnTo>
                <a:lnTo>
                  <a:pt x="791288" y="4631684"/>
                </a:lnTo>
                <a:cubicBezTo>
                  <a:pt x="784039" y="4632736"/>
                  <a:pt x="781139" y="4636841"/>
                  <a:pt x="780168" y="4642277"/>
                </a:cubicBezTo>
                <a:lnTo>
                  <a:pt x="780355" y="4649968"/>
                </a:lnTo>
                <a:lnTo>
                  <a:pt x="773547" y="4658922"/>
                </a:lnTo>
                <a:lnTo>
                  <a:pt x="712980" y="4687109"/>
                </a:lnTo>
                <a:cubicBezTo>
                  <a:pt x="693888" y="4691817"/>
                  <a:pt x="685004" y="4683329"/>
                  <a:pt x="658998" y="4687168"/>
                </a:cubicBezTo>
                <a:cubicBezTo>
                  <a:pt x="652617" y="4696903"/>
                  <a:pt x="607468" y="4696757"/>
                  <a:pt x="599809" y="4705379"/>
                </a:cubicBezTo>
                <a:lnTo>
                  <a:pt x="558586" y="4701679"/>
                </a:lnTo>
                <a:cubicBezTo>
                  <a:pt x="527600" y="4706175"/>
                  <a:pt x="499471" y="4673329"/>
                  <a:pt x="476867" y="4703401"/>
                </a:cubicBezTo>
                <a:cubicBezTo>
                  <a:pt x="447819" y="4707454"/>
                  <a:pt x="419349" y="4696441"/>
                  <a:pt x="397404" y="4711420"/>
                </a:cubicBezTo>
                <a:cubicBezTo>
                  <a:pt x="384768" y="4701219"/>
                  <a:pt x="374322" y="4698020"/>
                  <a:pt x="369335" y="4717390"/>
                </a:cubicBezTo>
                <a:cubicBezTo>
                  <a:pt x="341061" y="4716067"/>
                  <a:pt x="328725" y="4691742"/>
                  <a:pt x="316209" y="4714515"/>
                </a:cubicBezTo>
                <a:cubicBezTo>
                  <a:pt x="283497" y="4663104"/>
                  <a:pt x="280147" y="4717961"/>
                  <a:pt x="262859" y="4724281"/>
                </a:cubicBezTo>
                <a:cubicBezTo>
                  <a:pt x="246771" y="4727344"/>
                  <a:pt x="236451" y="4729844"/>
                  <a:pt x="219683" y="4732893"/>
                </a:cubicBezTo>
                <a:cubicBezTo>
                  <a:pt x="212240" y="4769464"/>
                  <a:pt x="197625" y="4722763"/>
                  <a:pt x="181299" y="4733057"/>
                </a:cubicBezTo>
                <a:cubicBezTo>
                  <a:pt x="175073" y="4746658"/>
                  <a:pt x="169278" y="4748663"/>
                  <a:pt x="158273" y="4732813"/>
                </a:cubicBezTo>
                <a:cubicBezTo>
                  <a:pt x="130214" y="4799165"/>
                  <a:pt x="131962" y="4753319"/>
                  <a:pt x="99338" y="4777324"/>
                </a:cubicBezTo>
                <a:cubicBezTo>
                  <a:pt x="72071" y="4803053"/>
                  <a:pt x="41763" y="4799596"/>
                  <a:pt x="22026" y="4864170"/>
                </a:cubicBezTo>
                <a:cubicBezTo>
                  <a:pt x="20771" y="4873425"/>
                  <a:pt x="16962" y="4879602"/>
                  <a:pt x="11819" y="4882103"/>
                </a:cubicBezTo>
                <a:lnTo>
                  <a:pt x="0" y="4879437"/>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5" name="Freeform: Shape 127">
            <a:extLst>
              <a:ext uri="{FF2B5EF4-FFF2-40B4-BE49-F238E27FC236}">
                <a16:creationId xmlns:a16="http://schemas.microsoft.com/office/drawing/2014/main" id="{CF93DC6C-1BFD-4414-BF23-471C8831C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872" y="948519"/>
            <a:ext cx="3731986" cy="4947315"/>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chemeClr val="bg1">
              <a:lumMod val="95000"/>
            </a:schemeClr>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9" name="Picture 10" descr="2,290 View Above The Earth With Sun Rising Stock Photos, Pictures &amp;  Royalty-Free Images - iStock">
            <a:extLst>
              <a:ext uri="{FF2B5EF4-FFF2-40B4-BE49-F238E27FC236}">
                <a16:creationId xmlns:a16="http://schemas.microsoft.com/office/drawing/2014/main" id="{D6840F90-7D1A-40F9-B872-FE1ADA53C69E}"/>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l="25703" r="12030" b="2"/>
          <a:stretch/>
        </p:blipFill>
        <p:spPr bwMode="auto">
          <a:xfrm>
            <a:off x="939635" y="948518"/>
            <a:ext cx="3729968" cy="494731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54CBD23-7D29-46AF-80E3-199A8588C1BF}"/>
              </a:ext>
            </a:extLst>
          </p:cNvPr>
          <p:cNvSpPr>
            <a:spLocks noGrp="1"/>
          </p:cNvSpPr>
          <p:nvPr>
            <p:ph sz="half" idx="1"/>
          </p:nvPr>
        </p:nvSpPr>
        <p:spPr>
          <a:xfrm>
            <a:off x="5282647" y="2147355"/>
            <a:ext cx="5578836" cy="4107021"/>
          </a:xfrm>
        </p:spPr>
        <p:txBody>
          <a:bodyPr vert="horz" lIns="91440" tIns="45720" rIns="91440" bIns="45720" rtlCol="0">
            <a:normAutofit/>
          </a:bodyPr>
          <a:lstStyle/>
          <a:p>
            <a:r>
              <a:rPr lang="en-US" b="1" i="0" dirty="0">
                <a:effectLst/>
              </a:rPr>
              <a:t>4 </a:t>
            </a:r>
            <a:r>
              <a:rPr lang="en-US" b="0" i="0" dirty="0">
                <a:effectLst/>
              </a:rPr>
              <a:t>For whatever is born of God overcomes the world. And this is the victory that has overcome the world—[</a:t>
            </a:r>
            <a:r>
              <a:rPr lang="en-US" b="0" i="0" dirty="0">
                <a:effectLst/>
                <a:hlinkClick r:id="rId6" tooltip="See footnote a"/>
              </a:rPr>
              <a:t>a</a:t>
            </a:r>
            <a:r>
              <a:rPr lang="en-US" b="0" i="0" dirty="0">
                <a:effectLst/>
              </a:rPr>
              <a:t>]our faith. </a:t>
            </a:r>
            <a:r>
              <a:rPr lang="en-US" b="1" i="0" dirty="0">
                <a:effectLst/>
              </a:rPr>
              <a:t>5 </a:t>
            </a:r>
            <a:r>
              <a:rPr lang="en-US" b="0" i="0" dirty="0">
                <a:effectLst/>
              </a:rPr>
              <a:t>Who is he who overcomes the world, but he who believes that Jesus is the Son of God?</a:t>
            </a:r>
            <a:br>
              <a:rPr lang="en-US" b="0" i="0" dirty="0">
                <a:effectLst/>
              </a:rPr>
            </a:br>
            <a:r>
              <a:rPr lang="en-US" b="0" i="0" dirty="0">
                <a:effectLst/>
              </a:rPr>
              <a:t>1 John 5:4</a:t>
            </a:r>
          </a:p>
          <a:p>
            <a:endParaRPr lang="en-US" dirty="0"/>
          </a:p>
          <a:p>
            <a:r>
              <a:rPr lang="en-US" dirty="0"/>
              <a:t>Satan, the god of this world….2 Corinthians 4:4</a:t>
            </a:r>
          </a:p>
        </p:txBody>
      </p:sp>
      <p:sp>
        <p:nvSpPr>
          <p:cNvPr id="130" name="Rectangle 6">
            <a:extLst>
              <a:ext uri="{FF2B5EF4-FFF2-40B4-BE49-F238E27FC236}">
                <a16:creationId xmlns:a16="http://schemas.microsoft.com/office/drawing/2014/main" id="{96B5873C-FCDB-4D1E-80D6-01CF18832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45980" y="5694989"/>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4119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50" name="Picture 76">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0251" name="Ink 78">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0251" name="Ink 78">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0252" name="Rectangle 80">
            <a:extLst>
              <a:ext uri="{FF2B5EF4-FFF2-40B4-BE49-F238E27FC236}">
                <a16:creationId xmlns:a16="http://schemas.microsoft.com/office/drawing/2014/main" id="{7A18B8F2-142B-4003-B90D-359297705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1"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DA653340-0C91-436D-8939-E9746D4B6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 y="-15106"/>
            <a:ext cx="6958758" cy="6263354"/>
          </a:xfrm>
          <a:custGeom>
            <a:avLst/>
            <a:gdLst>
              <a:gd name="connsiteX0" fmla="*/ 0 w 6950807"/>
              <a:gd name="connsiteY0" fmla="*/ 0 h 6263354"/>
              <a:gd name="connsiteX1" fmla="*/ 6940404 w 6950807"/>
              <a:gd name="connsiteY1" fmla="*/ 0 h 6263354"/>
              <a:gd name="connsiteX2" fmla="*/ 6950807 w 6950807"/>
              <a:gd name="connsiteY2" fmla="*/ 57269 h 6263354"/>
              <a:gd name="connsiteX3" fmla="*/ 6935789 w 6950807"/>
              <a:gd name="connsiteY3" fmla="*/ 111727 h 6263354"/>
              <a:gd name="connsiteX4" fmla="*/ 6926163 w 6950807"/>
              <a:gd name="connsiteY4" fmla="*/ 122319 h 6263354"/>
              <a:gd name="connsiteX5" fmla="*/ 6879726 w 6950807"/>
              <a:gd name="connsiteY5" fmla="*/ 153502 h 6263354"/>
              <a:gd name="connsiteX6" fmla="*/ 6878416 w 6950807"/>
              <a:gd name="connsiteY6" fmla="*/ 197479 h 6263354"/>
              <a:gd name="connsiteX7" fmla="*/ 6844672 w 6950807"/>
              <a:gd name="connsiteY7" fmla="*/ 235660 h 6263354"/>
              <a:gd name="connsiteX8" fmla="*/ 6843548 w 6950807"/>
              <a:gd name="connsiteY8" fmla="*/ 243659 h 6263354"/>
              <a:gd name="connsiteX9" fmla="*/ 6832960 w 6950807"/>
              <a:gd name="connsiteY9" fmla="*/ 274879 h 6263354"/>
              <a:gd name="connsiteX10" fmla="*/ 6817103 w 6950807"/>
              <a:gd name="connsiteY10" fmla="*/ 310247 h 6263354"/>
              <a:gd name="connsiteX11" fmla="*/ 6754862 w 6950807"/>
              <a:gd name="connsiteY11" fmla="*/ 362877 h 6263354"/>
              <a:gd name="connsiteX12" fmla="*/ 6729472 w 6950807"/>
              <a:gd name="connsiteY12" fmla="*/ 442939 h 6263354"/>
              <a:gd name="connsiteX13" fmla="*/ 6667299 w 6950807"/>
              <a:gd name="connsiteY13" fmla="*/ 619761 h 6263354"/>
              <a:gd name="connsiteX14" fmla="*/ 6655038 w 6950807"/>
              <a:gd name="connsiteY14" fmla="*/ 691556 h 6263354"/>
              <a:gd name="connsiteX15" fmla="*/ 6648865 w 6950807"/>
              <a:gd name="connsiteY15" fmla="*/ 787174 h 6263354"/>
              <a:gd name="connsiteX16" fmla="*/ 6560353 w 6950807"/>
              <a:gd name="connsiteY16" fmla="*/ 925327 h 6263354"/>
              <a:gd name="connsiteX17" fmla="*/ 6435425 w 6950807"/>
              <a:gd name="connsiteY17" fmla="*/ 1171290 h 6263354"/>
              <a:gd name="connsiteX18" fmla="*/ 6364558 w 6950807"/>
              <a:gd name="connsiteY18" fmla="*/ 1261205 h 6263354"/>
              <a:gd name="connsiteX19" fmla="*/ 6311247 w 6950807"/>
              <a:gd name="connsiteY19" fmla="*/ 1322003 h 6263354"/>
              <a:gd name="connsiteX20" fmla="*/ 6283544 w 6950807"/>
              <a:gd name="connsiteY20" fmla="*/ 1371053 h 6263354"/>
              <a:gd name="connsiteX21" fmla="*/ 6254261 w 6950807"/>
              <a:gd name="connsiteY21" fmla="*/ 1443811 h 6263354"/>
              <a:gd name="connsiteX22" fmla="*/ 6220029 w 6950807"/>
              <a:gd name="connsiteY22" fmla="*/ 1535820 h 6263354"/>
              <a:gd name="connsiteX23" fmla="*/ 6212575 w 6950807"/>
              <a:gd name="connsiteY23" fmla="*/ 1599591 h 6263354"/>
              <a:gd name="connsiteX24" fmla="*/ 6209141 w 6950807"/>
              <a:gd name="connsiteY24" fmla="*/ 1628086 h 6263354"/>
              <a:gd name="connsiteX25" fmla="*/ 6208823 w 6950807"/>
              <a:gd name="connsiteY25" fmla="*/ 1628513 h 6263354"/>
              <a:gd name="connsiteX26" fmla="*/ 6190100 w 6950807"/>
              <a:gd name="connsiteY26" fmla="*/ 1654874 h 6263354"/>
              <a:gd name="connsiteX27" fmla="*/ 6148233 w 6950807"/>
              <a:gd name="connsiteY27" fmla="*/ 1725417 h 6263354"/>
              <a:gd name="connsiteX28" fmla="*/ 6123002 w 6950807"/>
              <a:gd name="connsiteY28" fmla="*/ 1767427 h 6263354"/>
              <a:gd name="connsiteX29" fmla="*/ 6070380 w 6950807"/>
              <a:gd name="connsiteY29" fmla="*/ 1892939 h 6263354"/>
              <a:gd name="connsiteX30" fmla="*/ 6018708 w 6950807"/>
              <a:gd name="connsiteY30" fmla="*/ 2134444 h 6263354"/>
              <a:gd name="connsiteX31" fmla="*/ 5992354 w 6950807"/>
              <a:gd name="connsiteY31" fmla="*/ 2198892 h 6263354"/>
              <a:gd name="connsiteX32" fmla="*/ 5982901 w 6950807"/>
              <a:gd name="connsiteY32" fmla="*/ 2204718 h 6263354"/>
              <a:gd name="connsiteX33" fmla="*/ 5976085 w 6950807"/>
              <a:gd name="connsiteY33" fmla="*/ 2223345 h 6263354"/>
              <a:gd name="connsiteX34" fmla="*/ 5968612 w 6950807"/>
              <a:gd name="connsiteY34" fmla="*/ 2244929 h 6263354"/>
              <a:gd name="connsiteX35" fmla="*/ 5948134 w 6950807"/>
              <a:gd name="connsiteY35" fmla="*/ 2265228 h 6263354"/>
              <a:gd name="connsiteX36" fmla="*/ 5946387 w 6950807"/>
              <a:gd name="connsiteY36" fmla="*/ 2273755 h 6263354"/>
              <a:gd name="connsiteX37" fmla="*/ 5940768 w 6950807"/>
              <a:gd name="connsiteY37" fmla="*/ 2284532 h 6263354"/>
              <a:gd name="connsiteX38" fmla="*/ 5940171 w 6950807"/>
              <a:gd name="connsiteY38" fmla="*/ 2284543 h 6263354"/>
              <a:gd name="connsiteX39" fmla="*/ 5919217 w 6950807"/>
              <a:gd name="connsiteY39" fmla="*/ 2328308 h 6263354"/>
              <a:gd name="connsiteX40" fmla="*/ 5895354 w 6950807"/>
              <a:gd name="connsiteY40" fmla="*/ 2375061 h 6263354"/>
              <a:gd name="connsiteX41" fmla="*/ 5846917 w 6950807"/>
              <a:gd name="connsiteY41" fmla="*/ 2403673 h 6263354"/>
              <a:gd name="connsiteX42" fmla="*/ 5828950 w 6950807"/>
              <a:gd name="connsiteY42" fmla="*/ 2467946 h 6263354"/>
              <a:gd name="connsiteX43" fmla="*/ 5778751 w 6950807"/>
              <a:gd name="connsiteY43" fmla="*/ 2558153 h 6263354"/>
              <a:gd name="connsiteX44" fmla="*/ 5766677 w 6950807"/>
              <a:gd name="connsiteY44" fmla="*/ 2618352 h 6263354"/>
              <a:gd name="connsiteX45" fmla="*/ 5711691 w 6950807"/>
              <a:gd name="connsiteY45" fmla="*/ 2813181 h 6263354"/>
              <a:gd name="connsiteX46" fmla="*/ 5632865 w 6950807"/>
              <a:gd name="connsiteY46" fmla="*/ 3016049 h 6263354"/>
              <a:gd name="connsiteX47" fmla="*/ 5593801 w 6950807"/>
              <a:gd name="connsiteY47" fmla="*/ 3111205 h 6263354"/>
              <a:gd name="connsiteX48" fmla="*/ 5502533 w 6950807"/>
              <a:gd name="connsiteY48" fmla="*/ 3259056 h 6263354"/>
              <a:gd name="connsiteX49" fmla="*/ 5393573 w 6950807"/>
              <a:gd name="connsiteY49" fmla="*/ 3436601 h 6263354"/>
              <a:gd name="connsiteX50" fmla="*/ 5370905 w 6950807"/>
              <a:gd name="connsiteY50" fmla="*/ 3536371 h 6263354"/>
              <a:gd name="connsiteX51" fmla="*/ 5315748 w 6950807"/>
              <a:gd name="connsiteY51" fmla="*/ 3583316 h 6263354"/>
              <a:gd name="connsiteX52" fmla="*/ 5310843 w 6950807"/>
              <a:gd name="connsiteY52" fmla="*/ 3586184 h 6263354"/>
              <a:gd name="connsiteX53" fmla="*/ 5285951 w 6950807"/>
              <a:gd name="connsiteY53" fmla="*/ 3601045 h 6263354"/>
              <a:gd name="connsiteX54" fmla="*/ 5261707 w 6950807"/>
              <a:gd name="connsiteY54" fmla="*/ 3621267 h 6263354"/>
              <a:gd name="connsiteX55" fmla="*/ 5244645 w 6950807"/>
              <a:gd name="connsiteY55" fmla="*/ 3653006 h 6263354"/>
              <a:gd name="connsiteX56" fmla="*/ 5196556 w 6950807"/>
              <a:gd name="connsiteY56" fmla="*/ 3760667 h 6263354"/>
              <a:gd name="connsiteX57" fmla="*/ 5140091 w 6950807"/>
              <a:gd name="connsiteY57" fmla="*/ 3851089 h 6263354"/>
              <a:gd name="connsiteX58" fmla="*/ 5098366 w 6950807"/>
              <a:gd name="connsiteY58" fmla="*/ 3929294 h 6263354"/>
              <a:gd name="connsiteX59" fmla="*/ 5064858 w 6950807"/>
              <a:gd name="connsiteY59" fmla="*/ 3972981 h 6263354"/>
              <a:gd name="connsiteX60" fmla="*/ 5061745 w 6950807"/>
              <a:gd name="connsiteY60" fmla="*/ 3993492 h 6263354"/>
              <a:gd name="connsiteX61" fmla="*/ 5046631 w 6950807"/>
              <a:gd name="connsiteY61" fmla="*/ 3999129 h 6263354"/>
              <a:gd name="connsiteX62" fmla="*/ 5018715 w 6950807"/>
              <a:gd name="connsiteY62" fmla="*/ 4022829 h 6263354"/>
              <a:gd name="connsiteX63" fmla="*/ 4916132 w 6950807"/>
              <a:gd name="connsiteY63" fmla="*/ 4073446 h 6263354"/>
              <a:gd name="connsiteX64" fmla="*/ 4887899 w 6950807"/>
              <a:gd name="connsiteY64" fmla="*/ 4084508 h 6263354"/>
              <a:gd name="connsiteX65" fmla="*/ 4829160 w 6950807"/>
              <a:gd name="connsiteY65" fmla="*/ 4132817 h 6263354"/>
              <a:gd name="connsiteX66" fmla="*/ 4737273 w 6950807"/>
              <a:gd name="connsiteY66" fmla="*/ 4221326 h 6263354"/>
              <a:gd name="connsiteX67" fmla="*/ 4716550 w 6950807"/>
              <a:gd name="connsiteY67" fmla="*/ 4238238 h 6263354"/>
              <a:gd name="connsiteX68" fmla="*/ 4694116 w 6950807"/>
              <a:gd name="connsiteY68" fmla="*/ 4245104 h 6263354"/>
              <a:gd name="connsiteX69" fmla="*/ 4684883 w 6950807"/>
              <a:gd name="connsiteY69" fmla="*/ 4240009 h 6263354"/>
              <a:gd name="connsiteX70" fmla="*/ 4672744 w 6950807"/>
              <a:gd name="connsiteY70" fmla="*/ 4248081 h 6263354"/>
              <a:gd name="connsiteX71" fmla="*/ 4668551 w 6950807"/>
              <a:gd name="connsiteY71" fmla="*/ 4248624 h 6263354"/>
              <a:gd name="connsiteX72" fmla="*/ 4645463 w 6950807"/>
              <a:gd name="connsiteY72" fmla="*/ 4253346 h 6263354"/>
              <a:gd name="connsiteX73" fmla="*/ 4620155 w 6950807"/>
              <a:gd name="connsiteY73" fmla="*/ 4303247 h 6263354"/>
              <a:gd name="connsiteX74" fmla="*/ 4569293 w 6950807"/>
              <a:gd name="connsiteY74" fmla="*/ 4331884 h 6263354"/>
              <a:gd name="connsiteX75" fmla="*/ 4362878 w 6950807"/>
              <a:gd name="connsiteY75" fmla="*/ 4483674 h 6263354"/>
              <a:gd name="connsiteX76" fmla="*/ 4215533 w 6950807"/>
              <a:gd name="connsiteY76" fmla="*/ 4677057 h 6263354"/>
              <a:gd name="connsiteX77" fmla="*/ 4082433 w 6950807"/>
              <a:gd name="connsiteY77" fmla="*/ 4778716 h 6263354"/>
              <a:gd name="connsiteX78" fmla="*/ 3944222 w 6950807"/>
              <a:gd name="connsiteY78" fmla="*/ 4888264 h 6263354"/>
              <a:gd name="connsiteX79" fmla="*/ 3265354 w 6950807"/>
              <a:gd name="connsiteY79" fmla="*/ 5018367 h 6263354"/>
              <a:gd name="connsiteX80" fmla="*/ 2929449 w 6950807"/>
              <a:gd name="connsiteY80" fmla="*/ 5063084 h 6263354"/>
              <a:gd name="connsiteX81" fmla="*/ 2809178 w 6950807"/>
              <a:gd name="connsiteY81" fmla="*/ 5074031 h 6263354"/>
              <a:gd name="connsiteX82" fmla="*/ 2537607 w 6950807"/>
              <a:gd name="connsiteY82" fmla="*/ 5248799 h 6263354"/>
              <a:gd name="connsiteX83" fmla="*/ 2035212 w 6950807"/>
              <a:gd name="connsiteY83" fmla="*/ 5444792 h 6263354"/>
              <a:gd name="connsiteX84" fmla="*/ 1792070 w 6950807"/>
              <a:gd name="connsiteY84" fmla="*/ 5751012 h 6263354"/>
              <a:gd name="connsiteX85" fmla="*/ 1484566 w 6950807"/>
              <a:gd name="connsiteY85" fmla="*/ 5795703 h 6263354"/>
              <a:gd name="connsiteX86" fmla="*/ 1406155 w 6950807"/>
              <a:gd name="connsiteY86" fmla="*/ 5805381 h 6263354"/>
              <a:gd name="connsiteX87" fmla="*/ 1300798 w 6950807"/>
              <a:gd name="connsiteY87" fmla="*/ 5821755 h 6263354"/>
              <a:gd name="connsiteX88" fmla="*/ 1263745 w 6950807"/>
              <a:gd name="connsiteY88" fmla="*/ 5831133 h 6263354"/>
              <a:gd name="connsiteX89" fmla="*/ 1192887 w 6950807"/>
              <a:gd name="connsiteY89" fmla="*/ 5832643 h 6263354"/>
              <a:gd name="connsiteX90" fmla="*/ 1147244 w 6950807"/>
              <a:gd name="connsiteY90" fmla="*/ 5836022 h 6263354"/>
              <a:gd name="connsiteX91" fmla="*/ 1153132 w 6950807"/>
              <a:gd name="connsiteY91" fmla="*/ 5872012 h 6263354"/>
              <a:gd name="connsiteX92" fmla="*/ 1114941 w 6950807"/>
              <a:gd name="connsiteY92" fmla="*/ 5885161 h 6263354"/>
              <a:gd name="connsiteX93" fmla="*/ 1065349 w 6950807"/>
              <a:gd name="connsiteY93" fmla="*/ 5862431 h 6263354"/>
              <a:gd name="connsiteX94" fmla="*/ 1014267 w 6950807"/>
              <a:gd name="connsiteY94" fmla="*/ 5866091 h 6263354"/>
              <a:gd name="connsiteX95" fmla="*/ 983606 w 6950807"/>
              <a:gd name="connsiteY95" fmla="*/ 5867891 h 6263354"/>
              <a:gd name="connsiteX96" fmla="*/ 907443 w 6950807"/>
              <a:gd name="connsiteY96" fmla="*/ 5924222 h 6263354"/>
              <a:gd name="connsiteX97" fmla="*/ 808988 w 6950807"/>
              <a:gd name="connsiteY97" fmla="*/ 6030723 h 6263354"/>
              <a:gd name="connsiteX98" fmla="*/ 771869 w 6950807"/>
              <a:gd name="connsiteY98" fmla="*/ 6049136 h 6263354"/>
              <a:gd name="connsiteX99" fmla="*/ 762837 w 6950807"/>
              <a:gd name="connsiteY99" fmla="*/ 6041841 h 6263354"/>
              <a:gd name="connsiteX100" fmla="*/ 725766 w 6950807"/>
              <a:gd name="connsiteY100" fmla="*/ 6106158 h 6263354"/>
              <a:gd name="connsiteX101" fmla="*/ 642403 w 6950807"/>
              <a:gd name="connsiteY101" fmla="*/ 6121330 h 6263354"/>
              <a:gd name="connsiteX102" fmla="*/ 574806 w 6950807"/>
              <a:gd name="connsiteY102" fmla="*/ 6120127 h 6263354"/>
              <a:gd name="connsiteX103" fmla="*/ 538930 w 6950807"/>
              <a:gd name="connsiteY103" fmla="*/ 6124917 h 6263354"/>
              <a:gd name="connsiteX104" fmla="*/ 510574 w 6950807"/>
              <a:gd name="connsiteY104" fmla="*/ 6122341 h 6263354"/>
              <a:gd name="connsiteX105" fmla="*/ 450510 w 6950807"/>
              <a:gd name="connsiteY105" fmla="*/ 6148398 h 6263354"/>
              <a:gd name="connsiteX106" fmla="*/ 356013 w 6950807"/>
              <a:gd name="connsiteY106" fmla="*/ 6205222 h 6263354"/>
              <a:gd name="connsiteX107" fmla="*/ 236857 w 6950807"/>
              <a:gd name="connsiteY107" fmla="*/ 6239286 h 6263354"/>
              <a:gd name="connsiteX108" fmla="*/ 185407 w 6950807"/>
              <a:gd name="connsiteY108" fmla="*/ 6245463 h 6263354"/>
              <a:gd name="connsiteX109" fmla="*/ 0 w 6950807"/>
              <a:gd name="connsiteY109" fmla="*/ 6228236 h 6263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6950807" h="6263354">
                <a:moveTo>
                  <a:pt x="0" y="0"/>
                </a:moveTo>
                <a:lnTo>
                  <a:pt x="6940404" y="0"/>
                </a:lnTo>
                <a:lnTo>
                  <a:pt x="6950807" y="57269"/>
                </a:lnTo>
                <a:lnTo>
                  <a:pt x="6935789" y="111727"/>
                </a:lnTo>
                <a:lnTo>
                  <a:pt x="6926163" y="122319"/>
                </a:lnTo>
                <a:lnTo>
                  <a:pt x="6879726" y="153502"/>
                </a:lnTo>
                <a:cubicBezTo>
                  <a:pt x="6916212" y="185737"/>
                  <a:pt x="6838837" y="179343"/>
                  <a:pt x="6878416" y="197479"/>
                </a:cubicBezTo>
                <a:cubicBezTo>
                  <a:pt x="6869118" y="214628"/>
                  <a:pt x="6852557" y="226581"/>
                  <a:pt x="6844672" y="235660"/>
                </a:cubicBezTo>
                <a:lnTo>
                  <a:pt x="6843548" y="243659"/>
                </a:lnTo>
                <a:lnTo>
                  <a:pt x="6832960" y="274879"/>
                </a:lnTo>
                <a:lnTo>
                  <a:pt x="6817103" y="310247"/>
                </a:lnTo>
                <a:cubicBezTo>
                  <a:pt x="6805621" y="325743"/>
                  <a:pt x="6767159" y="347668"/>
                  <a:pt x="6754862" y="362877"/>
                </a:cubicBezTo>
                <a:cubicBezTo>
                  <a:pt x="6742330" y="398815"/>
                  <a:pt x="6749000" y="389979"/>
                  <a:pt x="6729472" y="442939"/>
                </a:cubicBezTo>
                <a:cubicBezTo>
                  <a:pt x="6698994" y="494707"/>
                  <a:pt x="6694052" y="559653"/>
                  <a:pt x="6667299" y="619761"/>
                </a:cubicBezTo>
                <a:lnTo>
                  <a:pt x="6655038" y="691556"/>
                </a:lnTo>
                <a:lnTo>
                  <a:pt x="6648865" y="787174"/>
                </a:lnTo>
                <a:cubicBezTo>
                  <a:pt x="6635949" y="858107"/>
                  <a:pt x="6589857" y="879276"/>
                  <a:pt x="6560353" y="925327"/>
                </a:cubicBezTo>
                <a:lnTo>
                  <a:pt x="6435425" y="1171290"/>
                </a:lnTo>
                <a:lnTo>
                  <a:pt x="6364558" y="1261205"/>
                </a:lnTo>
                <a:lnTo>
                  <a:pt x="6311247" y="1322003"/>
                </a:lnTo>
                <a:cubicBezTo>
                  <a:pt x="6312259" y="1331636"/>
                  <a:pt x="6287426" y="1362963"/>
                  <a:pt x="6283544" y="1371053"/>
                </a:cubicBezTo>
                <a:cubicBezTo>
                  <a:pt x="6278885" y="1392046"/>
                  <a:pt x="6265370" y="1430765"/>
                  <a:pt x="6254261" y="1443811"/>
                </a:cubicBezTo>
                <a:cubicBezTo>
                  <a:pt x="6243675" y="1471273"/>
                  <a:pt x="6226285" y="1520224"/>
                  <a:pt x="6220029" y="1535820"/>
                </a:cubicBezTo>
                <a:lnTo>
                  <a:pt x="6212575" y="1599591"/>
                </a:lnTo>
                <a:lnTo>
                  <a:pt x="6209141" y="1628086"/>
                </a:lnTo>
                <a:lnTo>
                  <a:pt x="6208823" y="1628513"/>
                </a:lnTo>
                <a:cubicBezTo>
                  <a:pt x="6201578" y="1638330"/>
                  <a:pt x="6195013" y="1647437"/>
                  <a:pt x="6190100" y="1654874"/>
                </a:cubicBezTo>
                <a:cubicBezTo>
                  <a:pt x="6194363" y="1701134"/>
                  <a:pt x="6162576" y="1686294"/>
                  <a:pt x="6148233" y="1725417"/>
                </a:cubicBezTo>
                <a:cubicBezTo>
                  <a:pt x="6146043" y="1748964"/>
                  <a:pt x="6140392" y="1761381"/>
                  <a:pt x="6123002" y="1767427"/>
                </a:cubicBezTo>
                <a:cubicBezTo>
                  <a:pt x="6114841" y="1878058"/>
                  <a:pt x="6097878" y="1811703"/>
                  <a:pt x="6070380" y="1892939"/>
                </a:cubicBezTo>
                <a:cubicBezTo>
                  <a:pt x="6049318" y="1965893"/>
                  <a:pt x="6018384" y="2040658"/>
                  <a:pt x="6018708" y="2134444"/>
                </a:cubicBezTo>
                <a:cubicBezTo>
                  <a:pt x="6022239" y="2155556"/>
                  <a:pt x="6010438" y="2184412"/>
                  <a:pt x="5992354" y="2198892"/>
                </a:cubicBezTo>
                <a:cubicBezTo>
                  <a:pt x="5989241" y="2201384"/>
                  <a:pt x="5986057" y="2203347"/>
                  <a:pt x="5982901" y="2204718"/>
                </a:cubicBezTo>
                <a:cubicBezTo>
                  <a:pt x="5981029" y="2209541"/>
                  <a:pt x="5978726" y="2215866"/>
                  <a:pt x="5976085" y="2223345"/>
                </a:cubicBezTo>
                <a:lnTo>
                  <a:pt x="5968612" y="2244929"/>
                </a:lnTo>
                <a:lnTo>
                  <a:pt x="5948134" y="2265228"/>
                </a:lnTo>
                <a:lnTo>
                  <a:pt x="5946387" y="2273755"/>
                </a:lnTo>
                <a:cubicBezTo>
                  <a:pt x="5944649" y="2279331"/>
                  <a:pt x="5942802" y="2282657"/>
                  <a:pt x="5940768" y="2284532"/>
                </a:cubicBezTo>
                <a:lnTo>
                  <a:pt x="5940171" y="2284543"/>
                </a:lnTo>
                <a:lnTo>
                  <a:pt x="5919217" y="2328308"/>
                </a:lnTo>
                <a:cubicBezTo>
                  <a:pt x="5912897" y="2346767"/>
                  <a:pt x="5899449" y="2356984"/>
                  <a:pt x="5895354" y="2375061"/>
                </a:cubicBezTo>
                <a:cubicBezTo>
                  <a:pt x="5862809" y="2374144"/>
                  <a:pt x="5862040" y="2388484"/>
                  <a:pt x="5846917" y="2403673"/>
                </a:cubicBezTo>
                <a:lnTo>
                  <a:pt x="5828950" y="2467946"/>
                </a:lnTo>
                <a:lnTo>
                  <a:pt x="5778751" y="2558153"/>
                </a:lnTo>
                <a:cubicBezTo>
                  <a:pt x="5760079" y="2589441"/>
                  <a:pt x="5779236" y="2571701"/>
                  <a:pt x="5766677" y="2618352"/>
                </a:cubicBezTo>
                <a:cubicBezTo>
                  <a:pt x="5767618" y="2626937"/>
                  <a:pt x="5707125" y="2804857"/>
                  <a:pt x="5711691" y="2813181"/>
                </a:cubicBezTo>
                <a:cubicBezTo>
                  <a:pt x="5661053" y="2925285"/>
                  <a:pt x="5665779" y="2930841"/>
                  <a:pt x="5632865" y="3016049"/>
                </a:cubicBezTo>
                <a:cubicBezTo>
                  <a:pt x="5585911" y="3106332"/>
                  <a:pt x="5622362" y="3008442"/>
                  <a:pt x="5593801" y="3111205"/>
                </a:cubicBezTo>
                <a:cubicBezTo>
                  <a:pt x="5557486" y="3266636"/>
                  <a:pt x="5540320" y="3199468"/>
                  <a:pt x="5502533" y="3259056"/>
                </a:cubicBezTo>
                <a:cubicBezTo>
                  <a:pt x="5471662" y="3294848"/>
                  <a:pt x="5398363" y="3402035"/>
                  <a:pt x="5393573" y="3436601"/>
                </a:cubicBezTo>
                <a:cubicBezTo>
                  <a:pt x="5411790" y="3460787"/>
                  <a:pt x="5363370" y="3505709"/>
                  <a:pt x="5370905" y="3536371"/>
                </a:cubicBezTo>
                <a:cubicBezTo>
                  <a:pt x="5363197" y="3543201"/>
                  <a:pt x="5325158" y="3577878"/>
                  <a:pt x="5315748" y="3583316"/>
                </a:cubicBezTo>
                <a:lnTo>
                  <a:pt x="5310843" y="3586184"/>
                </a:lnTo>
                <a:lnTo>
                  <a:pt x="5285951" y="3601045"/>
                </a:lnTo>
                <a:lnTo>
                  <a:pt x="5261707" y="3621267"/>
                </a:lnTo>
                <a:cubicBezTo>
                  <a:pt x="5254311" y="3629779"/>
                  <a:pt x="5248323" y="3640033"/>
                  <a:pt x="5244645" y="3653006"/>
                </a:cubicBezTo>
                <a:cubicBezTo>
                  <a:pt x="5251494" y="3706080"/>
                  <a:pt x="5185420" y="3693844"/>
                  <a:pt x="5196556" y="3760667"/>
                </a:cubicBezTo>
                <a:cubicBezTo>
                  <a:pt x="5196355" y="3783674"/>
                  <a:pt x="5161174" y="3845291"/>
                  <a:pt x="5140091" y="3851089"/>
                </a:cubicBezTo>
                <a:cubicBezTo>
                  <a:pt x="5131190" y="3862729"/>
                  <a:pt x="5118192" y="3929673"/>
                  <a:pt x="5098366" y="3929294"/>
                </a:cubicBezTo>
                <a:cubicBezTo>
                  <a:pt x="5073388" y="3931514"/>
                  <a:pt x="5086786" y="3988425"/>
                  <a:pt x="5064858" y="3972981"/>
                </a:cubicBezTo>
                <a:lnTo>
                  <a:pt x="5061745" y="3993492"/>
                </a:lnTo>
                <a:lnTo>
                  <a:pt x="5046631" y="3999129"/>
                </a:lnTo>
                <a:cubicBezTo>
                  <a:pt x="5030855" y="4004669"/>
                  <a:pt x="5019475" y="4009692"/>
                  <a:pt x="5018715" y="4022829"/>
                </a:cubicBezTo>
                <a:cubicBezTo>
                  <a:pt x="4996965" y="4035215"/>
                  <a:pt x="4937934" y="4063166"/>
                  <a:pt x="4916132" y="4073446"/>
                </a:cubicBezTo>
                <a:cubicBezTo>
                  <a:pt x="4902556" y="4067386"/>
                  <a:pt x="4897329" y="4079077"/>
                  <a:pt x="4887899" y="4084508"/>
                </a:cubicBezTo>
                <a:cubicBezTo>
                  <a:pt x="4871715" y="4082346"/>
                  <a:pt x="4835784" y="4117000"/>
                  <a:pt x="4829160" y="4132817"/>
                </a:cubicBezTo>
                <a:cubicBezTo>
                  <a:pt x="4818005" y="4182187"/>
                  <a:pt x="4747512" y="4182697"/>
                  <a:pt x="4737273" y="4221326"/>
                </a:cubicBezTo>
                <a:cubicBezTo>
                  <a:pt x="4731077" y="4229203"/>
                  <a:pt x="4724052" y="4234528"/>
                  <a:pt x="4716550" y="4238238"/>
                </a:cubicBezTo>
                <a:lnTo>
                  <a:pt x="4694116" y="4245104"/>
                </a:lnTo>
                <a:lnTo>
                  <a:pt x="4684883" y="4240009"/>
                </a:lnTo>
                <a:lnTo>
                  <a:pt x="4672744" y="4248081"/>
                </a:lnTo>
                <a:lnTo>
                  <a:pt x="4668551" y="4248624"/>
                </a:lnTo>
                <a:cubicBezTo>
                  <a:pt x="4660522" y="4249625"/>
                  <a:pt x="4652707" y="4250888"/>
                  <a:pt x="4645463" y="4253346"/>
                </a:cubicBezTo>
                <a:cubicBezTo>
                  <a:pt x="4670644" y="4288836"/>
                  <a:pt x="4587995" y="4280114"/>
                  <a:pt x="4620155" y="4303247"/>
                </a:cubicBezTo>
                <a:cubicBezTo>
                  <a:pt x="4584730" y="4322934"/>
                  <a:pt x="4624634" y="4339786"/>
                  <a:pt x="4569293" y="4331884"/>
                </a:cubicBezTo>
                <a:cubicBezTo>
                  <a:pt x="4526413" y="4361955"/>
                  <a:pt x="4421838" y="4426145"/>
                  <a:pt x="4362878" y="4483674"/>
                </a:cubicBezTo>
                <a:cubicBezTo>
                  <a:pt x="4330889" y="4514627"/>
                  <a:pt x="4262274" y="4627883"/>
                  <a:pt x="4215533" y="4677057"/>
                </a:cubicBezTo>
                <a:cubicBezTo>
                  <a:pt x="4166258" y="4711482"/>
                  <a:pt x="4144325" y="4767937"/>
                  <a:pt x="4082433" y="4778716"/>
                </a:cubicBezTo>
                <a:cubicBezTo>
                  <a:pt x="4037215" y="4813916"/>
                  <a:pt x="4080401" y="4848321"/>
                  <a:pt x="3944222" y="4888264"/>
                </a:cubicBezTo>
                <a:cubicBezTo>
                  <a:pt x="3684918" y="4942348"/>
                  <a:pt x="3434483" y="4989230"/>
                  <a:pt x="3265354" y="5018367"/>
                </a:cubicBezTo>
                <a:cubicBezTo>
                  <a:pt x="3096225" y="5047503"/>
                  <a:pt x="3019654" y="5060895"/>
                  <a:pt x="2929449" y="5063084"/>
                </a:cubicBezTo>
                <a:cubicBezTo>
                  <a:pt x="2839243" y="5065272"/>
                  <a:pt x="2844050" y="5079411"/>
                  <a:pt x="2809178" y="5074031"/>
                </a:cubicBezTo>
                <a:lnTo>
                  <a:pt x="2537607" y="5248799"/>
                </a:lnTo>
                <a:cubicBezTo>
                  <a:pt x="2410199" y="5268996"/>
                  <a:pt x="2159469" y="5361090"/>
                  <a:pt x="2035212" y="5444792"/>
                </a:cubicBezTo>
                <a:cubicBezTo>
                  <a:pt x="1910957" y="5528494"/>
                  <a:pt x="1889099" y="5643213"/>
                  <a:pt x="1792070" y="5751012"/>
                </a:cubicBezTo>
                <a:lnTo>
                  <a:pt x="1484566" y="5795703"/>
                </a:lnTo>
                <a:cubicBezTo>
                  <a:pt x="1454923" y="5790900"/>
                  <a:pt x="1427565" y="5778005"/>
                  <a:pt x="1406155" y="5805381"/>
                </a:cubicBezTo>
                <a:cubicBezTo>
                  <a:pt x="1367700" y="5812651"/>
                  <a:pt x="1329241" y="5802607"/>
                  <a:pt x="1300798" y="5821755"/>
                </a:cubicBezTo>
                <a:cubicBezTo>
                  <a:pt x="1283458" y="5811210"/>
                  <a:pt x="1269389" y="5808489"/>
                  <a:pt x="1263745" y="5831133"/>
                </a:cubicBezTo>
                <a:cubicBezTo>
                  <a:pt x="1226042" y="5832175"/>
                  <a:pt x="1208377" y="5805418"/>
                  <a:pt x="1192887" y="5832643"/>
                </a:cubicBezTo>
                <a:cubicBezTo>
                  <a:pt x="1146712" y="5776695"/>
                  <a:pt x="1169930" y="5827215"/>
                  <a:pt x="1147244" y="5836022"/>
                </a:cubicBezTo>
                <a:cubicBezTo>
                  <a:pt x="1130414" y="5847391"/>
                  <a:pt x="1171508" y="5868669"/>
                  <a:pt x="1153132" y="5872012"/>
                </a:cubicBezTo>
                <a:cubicBezTo>
                  <a:pt x="1128898" y="5857667"/>
                  <a:pt x="1140784" y="5902732"/>
                  <a:pt x="1114941" y="5885161"/>
                </a:cubicBezTo>
                <a:cubicBezTo>
                  <a:pt x="1111955" y="5851159"/>
                  <a:pt x="1074015" y="5892089"/>
                  <a:pt x="1065349" y="5862431"/>
                </a:cubicBezTo>
                <a:cubicBezTo>
                  <a:pt x="1057315" y="5905008"/>
                  <a:pt x="1035470" y="5852818"/>
                  <a:pt x="1014267" y="5866091"/>
                </a:cubicBezTo>
                <a:cubicBezTo>
                  <a:pt x="1006678" y="5882238"/>
                  <a:pt x="999065" y="5885057"/>
                  <a:pt x="983606" y="5867891"/>
                </a:cubicBezTo>
                <a:cubicBezTo>
                  <a:pt x="949657" y="5946457"/>
                  <a:pt x="949637" y="5893769"/>
                  <a:pt x="907443" y="5924222"/>
                </a:cubicBezTo>
                <a:cubicBezTo>
                  <a:pt x="872468" y="5956169"/>
                  <a:pt x="831950" y="5954949"/>
                  <a:pt x="808988" y="6030723"/>
                </a:cubicBezTo>
                <a:cubicBezTo>
                  <a:pt x="806594" y="6052160"/>
                  <a:pt x="789972" y="6060404"/>
                  <a:pt x="771869" y="6049136"/>
                </a:cubicBezTo>
                <a:cubicBezTo>
                  <a:pt x="768753" y="6047195"/>
                  <a:pt x="765711" y="6044739"/>
                  <a:pt x="762837" y="6041841"/>
                </a:cubicBezTo>
                <a:cubicBezTo>
                  <a:pt x="751252" y="6095388"/>
                  <a:pt x="727945" y="6069978"/>
                  <a:pt x="725766" y="6106158"/>
                </a:cubicBezTo>
                <a:cubicBezTo>
                  <a:pt x="688209" y="6122672"/>
                  <a:pt x="645012" y="6089580"/>
                  <a:pt x="642403" y="6121330"/>
                </a:cubicBezTo>
                <a:cubicBezTo>
                  <a:pt x="620588" y="6120482"/>
                  <a:pt x="581312" y="6085641"/>
                  <a:pt x="574806" y="6120127"/>
                </a:cubicBezTo>
                <a:cubicBezTo>
                  <a:pt x="564871" y="6092697"/>
                  <a:pt x="556339" y="6142408"/>
                  <a:pt x="538930" y="6124917"/>
                </a:cubicBezTo>
                <a:cubicBezTo>
                  <a:pt x="525774" y="6109542"/>
                  <a:pt x="520118" y="6121045"/>
                  <a:pt x="510574" y="6122341"/>
                </a:cubicBezTo>
                <a:cubicBezTo>
                  <a:pt x="494678" y="6110300"/>
                  <a:pt x="457722" y="6132578"/>
                  <a:pt x="450510" y="6148398"/>
                </a:cubicBezTo>
                <a:cubicBezTo>
                  <a:pt x="437411" y="6203264"/>
                  <a:pt x="367751" y="6163165"/>
                  <a:pt x="356013" y="6205222"/>
                </a:cubicBezTo>
                <a:cubicBezTo>
                  <a:pt x="320401" y="6220372"/>
                  <a:pt x="265291" y="6232581"/>
                  <a:pt x="236857" y="6239286"/>
                </a:cubicBezTo>
                <a:cubicBezTo>
                  <a:pt x="201034" y="6243266"/>
                  <a:pt x="239743" y="6287256"/>
                  <a:pt x="185407" y="6245463"/>
                </a:cubicBezTo>
                <a:lnTo>
                  <a:pt x="0" y="6228236"/>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9568649-5227-4F1A-81F3-3F3AD4EC55C8}"/>
              </a:ext>
            </a:extLst>
          </p:cNvPr>
          <p:cNvSpPr>
            <a:spLocks noGrp="1"/>
          </p:cNvSpPr>
          <p:nvPr>
            <p:ph type="title"/>
          </p:nvPr>
        </p:nvSpPr>
        <p:spPr>
          <a:xfrm>
            <a:off x="552734" y="753035"/>
            <a:ext cx="5281684" cy="1576097"/>
          </a:xfrm>
        </p:spPr>
        <p:txBody>
          <a:bodyPr vert="horz" lIns="91440" tIns="45720" rIns="91440" bIns="45720" rtlCol="0" anchor="b">
            <a:normAutofit/>
          </a:bodyPr>
          <a:lstStyle/>
          <a:p>
            <a:pPr algn="ctr"/>
            <a:r>
              <a:rPr lang="en-US"/>
              <a:t>GREATER IS HE WITHIN!</a:t>
            </a:r>
          </a:p>
        </p:txBody>
      </p:sp>
      <p:sp>
        <p:nvSpPr>
          <p:cNvPr id="85" name="Freeform: Shape 84">
            <a:extLst>
              <a:ext uri="{FF2B5EF4-FFF2-40B4-BE49-F238E27FC236}">
                <a16:creationId xmlns:a16="http://schemas.microsoft.com/office/drawing/2014/main" id="{CF93DC6C-1BFD-4414-BF23-471C8831C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490" y="3017047"/>
            <a:ext cx="3945709" cy="299528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381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F379B12C-6B74-49EA-8E2A-544706B05CE8}"/>
              </a:ext>
            </a:extLst>
          </p:cNvPr>
          <p:cNvSpPr>
            <a:spLocks noGrp="1"/>
          </p:cNvSpPr>
          <p:nvPr>
            <p:ph sz="half" idx="1"/>
          </p:nvPr>
        </p:nvSpPr>
        <p:spPr>
          <a:xfrm>
            <a:off x="6586415" y="840657"/>
            <a:ext cx="4601882" cy="5429623"/>
          </a:xfrm>
        </p:spPr>
        <p:txBody>
          <a:bodyPr vert="horz" lIns="91440" tIns="45720" rIns="91440" bIns="45720" rtlCol="0" anchor="ctr">
            <a:normAutofit/>
          </a:bodyPr>
          <a:lstStyle/>
          <a:p>
            <a:pPr marL="0" indent="0">
              <a:buNone/>
            </a:pPr>
            <a:r>
              <a:rPr lang="en-US" b="1" i="0">
                <a:effectLst/>
              </a:rPr>
              <a:t>4 </a:t>
            </a:r>
            <a:r>
              <a:rPr lang="en-US" b="0" i="0">
                <a:effectLst/>
              </a:rPr>
              <a:t>You are of God, little children, and have overcome them, because He who is in you is greater than he who is in the world.</a:t>
            </a:r>
            <a:br>
              <a:rPr lang="en-US" b="0" i="0">
                <a:effectLst/>
              </a:rPr>
            </a:br>
            <a:r>
              <a:rPr lang="en-US" b="0" i="0">
                <a:effectLst/>
              </a:rPr>
              <a:t>1 John 4:4</a:t>
            </a:r>
            <a:endParaRPr lang="en-US"/>
          </a:p>
        </p:txBody>
      </p:sp>
      <p:pic>
        <p:nvPicPr>
          <p:cNvPr id="6" name="Picture 4" descr="lion-vs-kitten">
            <a:extLst>
              <a:ext uri="{FF2B5EF4-FFF2-40B4-BE49-F238E27FC236}">
                <a16:creationId xmlns:a16="http://schemas.microsoft.com/office/drawing/2014/main" id="{C51275F3-C018-4DAC-8A05-CEC68DB64E24}"/>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tretch>
            <a:fillRect/>
          </a:stretch>
        </p:blipFill>
        <p:spPr bwMode="auto">
          <a:xfrm>
            <a:off x="1374380" y="3234727"/>
            <a:ext cx="3490467" cy="2554000"/>
          </a:xfrm>
          <a:prstGeom prst="rect">
            <a:avLst/>
          </a:prstGeom>
          <a:noFill/>
          <a:extLst>
            <a:ext uri="{909E8E84-426E-40DD-AFC4-6F175D3DCCD1}">
              <a14:hiddenFill xmlns:a14="http://schemas.microsoft.com/office/drawing/2010/main">
                <a:solidFill>
                  <a:srgbClr val="FFFFFF"/>
                </a:solidFill>
              </a14:hiddenFill>
            </a:ext>
          </a:extLst>
        </p:spPr>
      </p:pic>
      <p:sp>
        <p:nvSpPr>
          <p:cNvPr id="87" name="Rectangle 6">
            <a:extLst>
              <a:ext uri="{FF2B5EF4-FFF2-40B4-BE49-F238E27FC236}">
                <a16:creationId xmlns:a16="http://schemas.microsoft.com/office/drawing/2014/main" id="{8883AD5B-BA1D-4FA6-8AD8-955000251D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1126" y="5841296"/>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21476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268" name="Picture 7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1269"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1269"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1270" name="Rectangle 74">
            <a:extLst>
              <a:ext uri="{FF2B5EF4-FFF2-40B4-BE49-F238E27FC236}">
                <a16:creationId xmlns:a16="http://schemas.microsoft.com/office/drawing/2014/main" id="{04C21BAE-6866-4C7A-A7EC-C1B2E572D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266" name="Picture 2" descr="Stream Anoth The Maru ft SandalPhon - My Guardian Angel (2cd Demo Song 2021  Album) by ⛛ -Ѧ𝖓𝖔𝖙𝖍-𝕿𝖍𝖊- 𝕸𝖆𝖗𝖚- ⛛ ♱S҉o҉u҉l҉j҉a҉♱ | Listen online  for free on SoundCloud">
            <a:extLst>
              <a:ext uri="{FF2B5EF4-FFF2-40B4-BE49-F238E27FC236}">
                <a16:creationId xmlns:a16="http://schemas.microsoft.com/office/drawing/2014/main" id="{EADFCDCC-7C71-40A9-94CD-91AD4FBC6432}"/>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t="17922" b="25828"/>
          <a:stretch/>
        </p:blipFill>
        <p:spPr bwMode="auto">
          <a:xfrm>
            <a:off x="1" y="1"/>
            <a:ext cx="12192000" cy="6857999"/>
          </a:xfrm>
          <a:prstGeom prst="rect">
            <a:avLst/>
          </a:prstGeom>
          <a:noFill/>
          <a:extLst>
            <a:ext uri="{909E8E84-426E-40DD-AFC4-6F175D3DCCD1}">
              <a14:hiddenFill xmlns:a14="http://schemas.microsoft.com/office/drawing/2010/main">
                <a:solidFill>
                  <a:srgbClr val="FFFFFF"/>
                </a:solidFill>
              </a14:hiddenFill>
            </a:ext>
          </a:extLst>
        </p:spPr>
      </p:pic>
      <p:sp useBgFill="1">
        <p:nvSpPr>
          <p:cNvPr id="11271" name="Freeform: Shape 76">
            <a:extLst>
              <a:ext uri="{FF2B5EF4-FFF2-40B4-BE49-F238E27FC236}">
                <a16:creationId xmlns:a16="http://schemas.microsoft.com/office/drawing/2014/main" id="{7E7D0C94-08B4-48AE-8813-CC4D60294F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899" y="609600"/>
            <a:ext cx="5372101" cy="5513767"/>
          </a:xfrm>
          <a:custGeom>
            <a:avLst/>
            <a:gdLst>
              <a:gd name="connsiteX0" fmla="*/ 0 w 5372101"/>
              <a:gd name="connsiteY0" fmla="*/ 0 h 5513767"/>
              <a:gd name="connsiteX1" fmla="*/ 5372101 w 5372101"/>
              <a:gd name="connsiteY1" fmla="*/ 0 h 5513767"/>
              <a:gd name="connsiteX2" fmla="*/ 5372101 w 5372101"/>
              <a:gd name="connsiteY2" fmla="*/ 5513767 h 5513767"/>
              <a:gd name="connsiteX3" fmla="*/ 5363126 w 5372101"/>
              <a:gd name="connsiteY3" fmla="*/ 5512835 h 5513767"/>
              <a:gd name="connsiteX4" fmla="*/ 5316714 w 5372101"/>
              <a:gd name="connsiteY4" fmla="*/ 5491247 h 5513767"/>
              <a:gd name="connsiteX5" fmla="*/ 5198331 w 5372101"/>
              <a:gd name="connsiteY5" fmla="*/ 5470092 h 5513767"/>
              <a:gd name="connsiteX6" fmla="*/ 5150428 w 5372101"/>
              <a:gd name="connsiteY6" fmla="*/ 5472506 h 5513767"/>
              <a:gd name="connsiteX7" fmla="*/ 5085506 w 5372101"/>
              <a:gd name="connsiteY7" fmla="*/ 5468851 h 5513767"/>
              <a:gd name="connsiteX8" fmla="*/ 4968663 w 5372101"/>
              <a:gd name="connsiteY8" fmla="*/ 5470487 h 5513767"/>
              <a:gd name="connsiteX9" fmla="*/ 4815623 w 5372101"/>
              <a:gd name="connsiteY9" fmla="*/ 5458622 h 5513767"/>
              <a:gd name="connsiteX10" fmla="*/ 4716679 w 5372101"/>
              <a:gd name="connsiteY10" fmla="*/ 5405365 h 5513767"/>
              <a:gd name="connsiteX11" fmla="*/ 4704891 w 5372101"/>
              <a:gd name="connsiteY11" fmla="*/ 5411529 h 5513767"/>
              <a:gd name="connsiteX12" fmla="*/ 4630496 w 5372101"/>
              <a:gd name="connsiteY12" fmla="*/ 5396532 h 5513767"/>
              <a:gd name="connsiteX13" fmla="*/ 4506964 w 5372101"/>
              <a:gd name="connsiteY13" fmla="*/ 5396685 h 5513767"/>
              <a:gd name="connsiteX14" fmla="*/ 4427135 w 5372101"/>
              <a:gd name="connsiteY14" fmla="*/ 5358585 h 5513767"/>
              <a:gd name="connsiteX15" fmla="*/ 4028338 w 5372101"/>
              <a:gd name="connsiteY15" fmla="*/ 5313494 h 5513767"/>
              <a:gd name="connsiteX16" fmla="*/ 4015367 w 5372101"/>
              <a:gd name="connsiteY16" fmla="*/ 5320766 h 5513767"/>
              <a:gd name="connsiteX17" fmla="*/ 4002837 w 5372101"/>
              <a:gd name="connsiteY17" fmla="*/ 5322294 h 5513767"/>
              <a:gd name="connsiteX18" fmla="*/ 3997650 w 5372101"/>
              <a:gd name="connsiteY18" fmla="*/ 5329513 h 5513767"/>
              <a:gd name="connsiteX19" fmla="*/ 3991991 w 5372101"/>
              <a:gd name="connsiteY19" fmla="*/ 5331908 h 5513767"/>
              <a:gd name="connsiteX20" fmla="*/ 3925210 w 5372101"/>
              <a:gd name="connsiteY20" fmla="*/ 5319395 h 5513767"/>
              <a:gd name="connsiteX21" fmla="*/ 3837014 w 5372101"/>
              <a:gd name="connsiteY21" fmla="*/ 5289023 h 5513767"/>
              <a:gd name="connsiteX22" fmla="*/ 3798765 w 5372101"/>
              <a:gd name="connsiteY22" fmla="*/ 5299431 h 5513767"/>
              <a:gd name="connsiteX23" fmla="*/ 3792144 w 5372101"/>
              <a:gd name="connsiteY23" fmla="*/ 5301616 h 5513767"/>
              <a:gd name="connsiteX24" fmla="*/ 3766249 w 5372101"/>
              <a:gd name="connsiteY24" fmla="*/ 5301869 h 5513767"/>
              <a:gd name="connsiteX25" fmla="*/ 3718651 w 5372101"/>
              <a:gd name="connsiteY25" fmla="*/ 5320541 h 5513767"/>
              <a:gd name="connsiteX26" fmla="*/ 3671207 w 5372101"/>
              <a:gd name="connsiteY26" fmla="*/ 5318046 h 5513767"/>
              <a:gd name="connsiteX27" fmla="*/ 3446863 w 5372101"/>
              <a:gd name="connsiteY27" fmla="*/ 5294348 h 5513767"/>
              <a:gd name="connsiteX28" fmla="*/ 3312000 w 5372101"/>
              <a:gd name="connsiteY28" fmla="*/ 5286923 h 5513767"/>
              <a:gd name="connsiteX29" fmla="*/ 3259756 w 5372101"/>
              <a:gd name="connsiteY29" fmla="*/ 5294712 h 5513767"/>
              <a:gd name="connsiteX30" fmla="*/ 3187481 w 5372101"/>
              <a:gd name="connsiteY30" fmla="*/ 5298457 h 5513767"/>
              <a:gd name="connsiteX31" fmla="*/ 3124115 w 5372101"/>
              <a:gd name="connsiteY31" fmla="*/ 5294626 h 5513767"/>
              <a:gd name="connsiteX32" fmla="*/ 3099907 w 5372101"/>
              <a:gd name="connsiteY32" fmla="*/ 5302443 h 5513767"/>
              <a:gd name="connsiteX33" fmla="*/ 3017494 w 5372101"/>
              <a:gd name="connsiteY33" fmla="*/ 5301439 h 5513767"/>
              <a:gd name="connsiteX34" fmla="*/ 3010848 w 5372101"/>
              <a:gd name="connsiteY34" fmla="*/ 5307225 h 5513767"/>
              <a:gd name="connsiteX35" fmla="*/ 2994286 w 5372101"/>
              <a:gd name="connsiteY35" fmla="*/ 5309060 h 5513767"/>
              <a:gd name="connsiteX36" fmla="*/ 2988160 w 5372101"/>
              <a:gd name="connsiteY36" fmla="*/ 5310041 h 5513767"/>
              <a:gd name="connsiteX37" fmla="*/ 2984260 w 5372101"/>
              <a:gd name="connsiteY37" fmla="*/ 5307528 h 5513767"/>
              <a:gd name="connsiteX38" fmla="*/ 2979127 w 5372101"/>
              <a:gd name="connsiteY38" fmla="*/ 5308389 h 5513767"/>
              <a:gd name="connsiteX39" fmla="*/ 2978660 w 5372101"/>
              <a:gd name="connsiteY39" fmla="*/ 5311563 h 5513767"/>
              <a:gd name="connsiteX40" fmla="*/ 2946326 w 5372101"/>
              <a:gd name="connsiteY40" fmla="*/ 5316745 h 5513767"/>
              <a:gd name="connsiteX41" fmla="*/ 2713134 w 5372101"/>
              <a:gd name="connsiteY41" fmla="*/ 5331381 h 5513767"/>
              <a:gd name="connsiteX42" fmla="*/ 2352072 w 5372101"/>
              <a:gd name="connsiteY42" fmla="*/ 5342761 h 5513767"/>
              <a:gd name="connsiteX43" fmla="*/ 2260922 w 5372101"/>
              <a:gd name="connsiteY43" fmla="*/ 5328122 h 5513767"/>
              <a:gd name="connsiteX44" fmla="*/ 2178497 w 5372101"/>
              <a:gd name="connsiteY44" fmla="*/ 5351065 h 5513767"/>
              <a:gd name="connsiteX45" fmla="*/ 2034408 w 5372101"/>
              <a:gd name="connsiteY45" fmla="*/ 5307958 h 5513767"/>
              <a:gd name="connsiteX46" fmla="*/ 1831505 w 5372101"/>
              <a:gd name="connsiteY46" fmla="*/ 5312691 h 5513767"/>
              <a:gd name="connsiteX47" fmla="*/ 1710387 w 5372101"/>
              <a:gd name="connsiteY47" fmla="*/ 5308705 h 5513767"/>
              <a:gd name="connsiteX48" fmla="*/ 1664816 w 5372101"/>
              <a:gd name="connsiteY48" fmla="*/ 5296479 h 5513767"/>
              <a:gd name="connsiteX49" fmla="*/ 1600883 w 5372101"/>
              <a:gd name="connsiteY49" fmla="*/ 5286607 h 5513767"/>
              <a:gd name="connsiteX50" fmla="*/ 1488397 w 5372101"/>
              <a:gd name="connsiteY50" fmla="*/ 5260898 h 5513767"/>
              <a:gd name="connsiteX51" fmla="*/ 1336670 w 5372101"/>
              <a:gd name="connsiteY51" fmla="*/ 5240770 h 5513767"/>
              <a:gd name="connsiteX52" fmla="*/ 1224297 w 5372101"/>
              <a:gd name="connsiteY52" fmla="*/ 5271845 h 5513767"/>
              <a:gd name="connsiteX53" fmla="*/ 1214830 w 5372101"/>
              <a:gd name="connsiteY53" fmla="*/ 5263450 h 5513767"/>
              <a:gd name="connsiteX54" fmla="*/ 1138181 w 5372101"/>
              <a:gd name="connsiteY54" fmla="*/ 5262590 h 5513767"/>
              <a:gd name="connsiteX55" fmla="*/ 943575 w 5372101"/>
              <a:gd name="connsiteY55" fmla="*/ 5290808 h 5513767"/>
              <a:gd name="connsiteX56" fmla="*/ 529813 w 5372101"/>
              <a:gd name="connsiteY56" fmla="*/ 5218555 h 5513767"/>
              <a:gd name="connsiteX57" fmla="*/ 519546 w 5372101"/>
              <a:gd name="connsiteY57" fmla="*/ 5208845 h 5513767"/>
              <a:gd name="connsiteX58" fmla="*/ 507906 w 5372101"/>
              <a:gd name="connsiteY58" fmla="*/ 5204779 h 5513767"/>
              <a:gd name="connsiteX59" fmla="*/ 505153 w 5372101"/>
              <a:gd name="connsiteY59" fmla="*/ 5196726 h 5513767"/>
              <a:gd name="connsiteX60" fmla="*/ 500429 w 5372101"/>
              <a:gd name="connsiteY60" fmla="*/ 5193241 h 5513767"/>
              <a:gd name="connsiteX61" fmla="*/ 431923 w 5372101"/>
              <a:gd name="connsiteY61" fmla="*/ 5191553 h 5513767"/>
              <a:gd name="connsiteX62" fmla="*/ 337115 w 5372101"/>
              <a:gd name="connsiteY62" fmla="*/ 5202714 h 5513767"/>
              <a:gd name="connsiteX63" fmla="*/ 303383 w 5372101"/>
              <a:gd name="connsiteY63" fmla="*/ 5184750 h 5513767"/>
              <a:gd name="connsiteX64" fmla="*/ 297664 w 5372101"/>
              <a:gd name="connsiteY64" fmla="*/ 5181269 h 5513767"/>
              <a:gd name="connsiteX65" fmla="*/ 272701 w 5372101"/>
              <a:gd name="connsiteY65" fmla="*/ 5175678 h 5513767"/>
              <a:gd name="connsiteX66" fmla="*/ 268242 w 5372101"/>
              <a:gd name="connsiteY66" fmla="*/ 5163678 h 5513767"/>
              <a:gd name="connsiteX67" fmla="*/ 232517 w 5372101"/>
              <a:gd name="connsiteY67" fmla="*/ 5147792 h 5513767"/>
              <a:gd name="connsiteX68" fmla="*/ 185851 w 5372101"/>
              <a:gd name="connsiteY68" fmla="*/ 5140408 h 5513767"/>
              <a:gd name="connsiteX69" fmla="*/ 20337 w 5372101"/>
              <a:gd name="connsiteY69" fmla="*/ 5113040 h 5513767"/>
              <a:gd name="connsiteX70" fmla="*/ 0 w 5372101"/>
              <a:gd name="connsiteY70" fmla="*/ 5112243 h 5513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5372101" h="5513767">
                <a:moveTo>
                  <a:pt x="0" y="0"/>
                </a:moveTo>
                <a:lnTo>
                  <a:pt x="5372101" y="0"/>
                </a:lnTo>
                <a:lnTo>
                  <a:pt x="5372101" y="5513767"/>
                </a:lnTo>
                <a:lnTo>
                  <a:pt x="5363126" y="5512835"/>
                </a:lnTo>
                <a:cubicBezTo>
                  <a:pt x="5345779" y="5509071"/>
                  <a:pt x="5329767" y="5502649"/>
                  <a:pt x="5316714" y="5491247"/>
                </a:cubicBezTo>
                <a:cubicBezTo>
                  <a:pt x="5295689" y="5478131"/>
                  <a:pt x="5219502" y="5459909"/>
                  <a:pt x="5198331" y="5470092"/>
                </a:cubicBezTo>
                <a:cubicBezTo>
                  <a:pt x="5181052" y="5469102"/>
                  <a:pt x="5165047" y="5459569"/>
                  <a:pt x="5150428" y="5472506"/>
                </a:cubicBezTo>
                <a:cubicBezTo>
                  <a:pt x="5129562" y="5487248"/>
                  <a:pt x="5088050" y="5445894"/>
                  <a:pt x="5085506" y="5468851"/>
                </a:cubicBezTo>
                <a:cubicBezTo>
                  <a:pt x="5055692" y="5440170"/>
                  <a:pt x="5006122" y="5469577"/>
                  <a:pt x="4968663" y="5470487"/>
                </a:cubicBezTo>
                <a:cubicBezTo>
                  <a:pt x="4947085" y="5444049"/>
                  <a:pt x="4889767" y="5472037"/>
                  <a:pt x="4815623" y="5458622"/>
                </a:cubicBezTo>
                <a:cubicBezTo>
                  <a:pt x="4792418" y="5428488"/>
                  <a:pt x="4765548" y="5449887"/>
                  <a:pt x="4716679" y="5405365"/>
                </a:cubicBezTo>
                <a:cubicBezTo>
                  <a:pt x="4713235" y="5407807"/>
                  <a:pt x="4709266" y="5409883"/>
                  <a:pt x="4704891" y="5411529"/>
                </a:cubicBezTo>
                <a:cubicBezTo>
                  <a:pt x="4679473" y="5421092"/>
                  <a:pt x="4646164" y="5414379"/>
                  <a:pt x="4630496" y="5396532"/>
                </a:cubicBezTo>
                <a:cubicBezTo>
                  <a:pt x="4590205" y="5365061"/>
                  <a:pt x="4548419" y="5412094"/>
                  <a:pt x="4506964" y="5396685"/>
                </a:cubicBezTo>
                <a:lnTo>
                  <a:pt x="4427135" y="5358585"/>
                </a:lnTo>
                <a:cubicBezTo>
                  <a:pt x="4319267" y="5308575"/>
                  <a:pt x="4152341" y="5340956"/>
                  <a:pt x="4028338" y="5313494"/>
                </a:cubicBezTo>
                <a:lnTo>
                  <a:pt x="4015367" y="5320766"/>
                </a:lnTo>
                <a:lnTo>
                  <a:pt x="4002837" y="5322294"/>
                </a:lnTo>
                <a:lnTo>
                  <a:pt x="3997650" y="5329513"/>
                </a:lnTo>
                <a:lnTo>
                  <a:pt x="3991991" y="5331908"/>
                </a:lnTo>
                <a:cubicBezTo>
                  <a:pt x="3969659" y="5338581"/>
                  <a:pt x="3978880" y="5316131"/>
                  <a:pt x="3925210" y="5319395"/>
                </a:cubicBezTo>
                <a:cubicBezTo>
                  <a:pt x="3947765" y="5277139"/>
                  <a:pt x="3837331" y="5338342"/>
                  <a:pt x="3837014" y="5289023"/>
                </a:cubicBezTo>
                <a:cubicBezTo>
                  <a:pt x="3824001" y="5291376"/>
                  <a:pt x="3811407" y="5295212"/>
                  <a:pt x="3798765" y="5299431"/>
                </a:cubicBezTo>
                <a:lnTo>
                  <a:pt x="3792144" y="5301616"/>
                </a:lnTo>
                <a:lnTo>
                  <a:pt x="3766249" y="5301869"/>
                </a:lnTo>
                <a:lnTo>
                  <a:pt x="3718651" y="5320541"/>
                </a:lnTo>
                <a:cubicBezTo>
                  <a:pt x="3703968" y="5321892"/>
                  <a:pt x="3688308" y="5321427"/>
                  <a:pt x="3671207" y="5318046"/>
                </a:cubicBezTo>
                <a:cubicBezTo>
                  <a:pt x="3616458" y="5288532"/>
                  <a:pt x="3514048" y="5333307"/>
                  <a:pt x="3446863" y="5294348"/>
                </a:cubicBezTo>
                <a:cubicBezTo>
                  <a:pt x="3420930" y="5283822"/>
                  <a:pt x="3333157" y="5274511"/>
                  <a:pt x="3312000" y="5286923"/>
                </a:cubicBezTo>
                <a:cubicBezTo>
                  <a:pt x="3292759" y="5287903"/>
                  <a:pt x="3273112" y="5280334"/>
                  <a:pt x="3259756" y="5294712"/>
                </a:cubicBezTo>
                <a:cubicBezTo>
                  <a:pt x="3239905" y="5311572"/>
                  <a:pt x="3185410" y="5275588"/>
                  <a:pt x="3187481" y="5298457"/>
                </a:cubicBezTo>
                <a:cubicBezTo>
                  <a:pt x="3168018" y="5286036"/>
                  <a:pt x="3146200" y="5288458"/>
                  <a:pt x="3124115" y="5294626"/>
                </a:cubicBezTo>
                <a:lnTo>
                  <a:pt x="3099907" y="5302443"/>
                </a:lnTo>
                <a:lnTo>
                  <a:pt x="3017494" y="5301439"/>
                </a:lnTo>
                <a:lnTo>
                  <a:pt x="3010848" y="5307225"/>
                </a:lnTo>
                <a:lnTo>
                  <a:pt x="2994286" y="5309060"/>
                </a:lnTo>
                <a:lnTo>
                  <a:pt x="2988160" y="5310041"/>
                </a:lnTo>
                <a:lnTo>
                  <a:pt x="2984260" y="5307528"/>
                </a:lnTo>
                <a:cubicBezTo>
                  <a:pt x="2981957" y="5306419"/>
                  <a:pt x="2980273" y="5306402"/>
                  <a:pt x="2979127" y="5308389"/>
                </a:cubicBezTo>
                <a:cubicBezTo>
                  <a:pt x="2978971" y="5309447"/>
                  <a:pt x="2978816" y="5310505"/>
                  <a:pt x="2978660" y="5311563"/>
                </a:cubicBezTo>
                <a:lnTo>
                  <a:pt x="2946326" y="5316745"/>
                </a:lnTo>
                <a:lnTo>
                  <a:pt x="2713134" y="5331381"/>
                </a:lnTo>
                <a:cubicBezTo>
                  <a:pt x="2610698" y="5372328"/>
                  <a:pt x="2466037" y="5325762"/>
                  <a:pt x="2352072" y="5342761"/>
                </a:cubicBezTo>
                <a:cubicBezTo>
                  <a:pt x="2293501" y="5293708"/>
                  <a:pt x="2324138" y="5338538"/>
                  <a:pt x="2260922" y="5328122"/>
                </a:cubicBezTo>
                <a:cubicBezTo>
                  <a:pt x="2275681" y="5372347"/>
                  <a:pt x="2185007" y="5301703"/>
                  <a:pt x="2178497" y="5351065"/>
                </a:cubicBezTo>
                <a:cubicBezTo>
                  <a:pt x="2133294" y="5337229"/>
                  <a:pt x="2097074" y="5300208"/>
                  <a:pt x="2034408" y="5307958"/>
                </a:cubicBezTo>
                <a:cubicBezTo>
                  <a:pt x="1981894" y="5332879"/>
                  <a:pt x="1896288" y="5279365"/>
                  <a:pt x="1831505" y="5312691"/>
                </a:cubicBezTo>
                <a:cubicBezTo>
                  <a:pt x="1807063" y="5321035"/>
                  <a:pt x="1727674" y="5322925"/>
                  <a:pt x="1710387" y="5308705"/>
                </a:cubicBezTo>
                <a:cubicBezTo>
                  <a:pt x="1693367" y="5306094"/>
                  <a:pt x="1674901" y="5312009"/>
                  <a:pt x="1664816" y="5296479"/>
                </a:cubicBezTo>
                <a:cubicBezTo>
                  <a:pt x="1649255" y="5277912"/>
                  <a:pt x="1596152" y="5309335"/>
                  <a:pt x="1600883" y="5286607"/>
                </a:cubicBezTo>
                <a:cubicBezTo>
                  <a:pt x="1563066" y="5308189"/>
                  <a:pt x="1524339" y="5269513"/>
                  <a:pt x="1488397" y="5260898"/>
                </a:cubicBezTo>
                <a:cubicBezTo>
                  <a:pt x="1459246" y="5282011"/>
                  <a:pt x="1412580" y="5243108"/>
                  <a:pt x="1336670" y="5240770"/>
                </a:cubicBezTo>
                <a:cubicBezTo>
                  <a:pt x="1304792" y="5265122"/>
                  <a:pt x="1285508" y="5238878"/>
                  <a:pt x="1224297" y="5271845"/>
                </a:cubicBezTo>
                <a:cubicBezTo>
                  <a:pt x="1221731" y="5268771"/>
                  <a:pt x="1218543" y="5265944"/>
                  <a:pt x="1214830" y="5263450"/>
                </a:cubicBezTo>
                <a:cubicBezTo>
                  <a:pt x="1193241" y="5248952"/>
                  <a:pt x="1158925" y="5248567"/>
                  <a:pt x="1138181" y="5262590"/>
                </a:cubicBezTo>
                <a:lnTo>
                  <a:pt x="943575" y="5290808"/>
                </a:lnTo>
                <a:cubicBezTo>
                  <a:pt x="823587" y="5316899"/>
                  <a:pt x="658340" y="5217603"/>
                  <a:pt x="529813" y="5218555"/>
                </a:cubicBezTo>
                <a:lnTo>
                  <a:pt x="519546" y="5208845"/>
                </a:lnTo>
                <a:lnTo>
                  <a:pt x="507906" y="5204779"/>
                </a:lnTo>
                <a:lnTo>
                  <a:pt x="505153" y="5196726"/>
                </a:lnTo>
                <a:lnTo>
                  <a:pt x="500429" y="5193241"/>
                </a:lnTo>
                <a:cubicBezTo>
                  <a:pt x="480923" y="5182176"/>
                  <a:pt x="482807" y="5205793"/>
                  <a:pt x="431923" y="5191553"/>
                </a:cubicBezTo>
                <a:cubicBezTo>
                  <a:pt x="440499" y="5237077"/>
                  <a:pt x="352872" y="5155083"/>
                  <a:pt x="337115" y="5202714"/>
                </a:cubicBezTo>
                <a:cubicBezTo>
                  <a:pt x="325265" y="5197752"/>
                  <a:pt x="314288" y="5191441"/>
                  <a:pt x="303383" y="5184750"/>
                </a:cubicBezTo>
                <a:lnTo>
                  <a:pt x="297664" y="5181269"/>
                </a:lnTo>
                <a:lnTo>
                  <a:pt x="272701" y="5175678"/>
                </a:lnTo>
                <a:lnTo>
                  <a:pt x="268242" y="5163678"/>
                </a:lnTo>
                <a:lnTo>
                  <a:pt x="232517" y="5147792"/>
                </a:lnTo>
                <a:cubicBezTo>
                  <a:pt x="218741" y="5143453"/>
                  <a:pt x="203450" y="5140668"/>
                  <a:pt x="185851" y="5140408"/>
                </a:cubicBezTo>
                <a:cubicBezTo>
                  <a:pt x="139207" y="5153337"/>
                  <a:pt x="79723" y="5120316"/>
                  <a:pt x="20337" y="5113040"/>
                </a:cubicBezTo>
                <a:lnTo>
                  <a:pt x="0" y="5112243"/>
                </a:lnTo>
                <a:close/>
              </a:path>
            </a:pathLst>
          </a:custGeom>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487F008-E119-4AD5-A31E-13297AD91AE8}"/>
              </a:ext>
            </a:extLst>
          </p:cNvPr>
          <p:cNvSpPr>
            <a:spLocks noGrp="1"/>
          </p:cNvSpPr>
          <p:nvPr>
            <p:ph type="title"/>
          </p:nvPr>
        </p:nvSpPr>
        <p:spPr>
          <a:xfrm>
            <a:off x="1037809" y="1071350"/>
            <a:ext cx="4775162" cy="1475906"/>
          </a:xfrm>
        </p:spPr>
        <p:txBody>
          <a:bodyPr vert="horz" lIns="91440" tIns="45720" rIns="91440" bIns="45720" rtlCol="0" anchor="ctr">
            <a:normAutofit/>
          </a:bodyPr>
          <a:lstStyle/>
          <a:p>
            <a:pPr algn="ctr"/>
            <a:r>
              <a:rPr lang="en-US"/>
              <a:t>ANGELS IN CHARGE</a:t>
            </a:r>
          </a:p>
        </p:txBody>
      </p:sp>
      <p:sp>
        <p:nvSpPr>
          <p:cNvPr id="79" name="Rectangle 6">
            <a:extLst>
              <a:ext uri="{FF2B5EF4-FFF2-40B4-BE49-F238E27FC236}">
                <a16:creationId xmlns:a16="http://schemas.microsoft.com/office/drawing/2014/main" id="{F0C518C2-0AA4-470C-87B9-9CBF428FB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64666" y="399531"/>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6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089AD7-C885-4333-A7F5-B331DEBC77EC}"/>
              </a:ext>
            </a:extLst>
          </p:cNvPr>
          <p:cNvSpPr>
            <a:spLocks noGrp="1"/>
          </p:cNvSpPr>
          <p:nvPr>
            <p:ph sz="half" idx="1"/>
          </p:nvPr>
        </p:nvSpPr>
        <p:spPr>
          <a:xfrm>
            <a:off x="1189319" y="2547257"/>
            <a:ext cx="4458446" cy="3239392"/>
          </a:xfrm>
        </p:spPr>
        <p:txBody>
          <a:bodyPr vert="horz" lIns="91440" tIns="45720" rIns="91440" bIns="45720" rtlCol="0" anchor="ctr">
            <a:normAutofit/>
          </a:bodyPr>
          <a:lstStyle/>
          <a:p>
            <a:pPr marL="0" indent="0">
              <a:lnSpc>
                <a:spcPct val="90000"/>
              </a:lnSpc>
              <a:buNone/>
            </a:pPr>
            <a:r>
              <a:rPr lang="en-US" b="0" i="0">
                <a:effectLst/>
              </a:rPr>
              <a:t>For He shall give His angels charge over you, To keep you in all your ways.</a:t>
            </a:r>
            <a:br>
              <a:rPr lang="en-US" b="0" i="0">
                <a:effectLst/>
              </a:rPr>
            </a:br>
            <a:br>
              <a:rPr lang="en-US"/>
            </a:br>
            <a:r>
              <a:rPr lang="en-US" b="1" i="0">
                <a:effectLst/>
              </a:rPr>
              <a:t>12 </a:t>
            </a:r>
            <a:r>
              <a:rPr lang="en-US" b="0" i="0">
                <a:effectLst/>
              </a:rPr>
              <a:t>In </a:t>
            </a:r>
            <a:r>
              <a:rPr lang="en-US" b="0" i="1">
                <a:effectLst/>
              </a:rPr>
              <a:t>their</a:t>
            </a:r>
            <a:r>
              <a:rPr lang="en-US" b="0" i="0">
                <a:effectLst/>
              </a:rPr>
              <a:t> hands they shall [</a:t>
            </a:r>
            <a:r>
              <a:rPr lang="en-US" b="0" i="0">
                <a:effectLst/>
                <a:hlinkClick r:id="rId6" tooltip="See footnote c"/>
              </a:rPr>
              <a:t>c</a:t>
            </a:r>
            <a:r>
              <a:rPr lang="en-US" b="0" i="0">
                <a:effectLst/>
              </a:rPr>
              <a:t>]bear you up,Lest you [</a:t>
            </a:r>
            <a:r>
              <a:rPr lang="en-US" b="0" i="0">
                <a:effectLst/>
                <a:hlinkClick r:id="rId7" tooltip="See footnote d"/>
              </a:rPr>
              <a:t>d</a:t>
            </a:r>
            <a:r>
              <a:rPr lang="en-US" b="0" i="0">
                <a:effectLst/>
              </a:rPr>
              <a:t>]dash your foot against a stone.</a:t>
            </a:r>
          </a:p>
          <a:p>
            <a:pPr marL="0" indent="0">
              <a:lnSpc>
                <a:spcPct val="90000"/>
              </a:lnSpc>
              <a:buNone/>
            </a:pPr>
            <a:br>
              <a:rPr lang="en-US"/>
            </a:br>
            <a:r>
              <a:rPr lang="en-US" b="1" i="0">
                <a:effectLst/>
              </a:rPr>
              <a:t>13 </a:t>
            </a:r>
            <a:r>
              <a:rPr lang="en-US" b="0" i="0">
                <a:effectLst/>
              </a:rPr>
              <a:t>You shall tread upon the lion and the cobra,The young lion and the serpent you shall trample underfoot.</a:t>
            </a:r>
            <a:br>
              <a:rPr lang="en-US" b="0" i="0">
                <a:effectLst/>
              </a:rPr>
            </a:br>
            <a:r>
              <a:rPr lang="en-US" b="0" i="0">
                <a:effectLst/>
              </a:rPr>
              <a:t>Psalm 91</a:t>
            </a:r>
            <a:endParaRPr lang="en-US"/>
          </a:p>
        </p:txBody>
      </p:sp>
    </p:spTree>
    <p:extLst>
      <p:ext uri="{BB962C8B-B14F-4D97-AF65-F5344CB8AC3E}">
        <p14:creationId xmlns:p14="http://schemas.microsoft.com/office/powerpoint/2010/main" val="1370104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7" name="Picture 76">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80" name="Ink 79">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80" name="Ink 79">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81" name="Rectangle 80">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B3437C99-FC8E-4311-B48A-F0C4C329B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940161"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87F008-E119-4AD5-A31E-13297AD91AE8}"/>
              </a:ext>
            </a:extLst>
          </p:cNvPr>
          <p:cNvSpPr>
            <a:spLocks noGrp="1"/>
          </p:cNvSpPr>
          <p:nvPr>
            <p:ph type="title"/>
          </p:nvPr>
        </p:nvSpPr>
        <p:spPr>
          <a:xfrm>
            <a:off x="1050879" y="609601"/>
            <a:ext cx="4476464" cy="1216024"/>
          </a:xfrm>
        </p:spPr>
        <p:txBody>
          <a:bodyPr vert="horz" lIns="91440" tIns="45720" rIns="91440" bIns="45720" rtlCol="0" anchor="ctr">
            <a:normAutofit/>
          </a:bodyPr>
          <a:lstStyle/>
          <a:p>
            <a:r>
              <a:rPr lang="en-US"/>
              <a:t>ANGELS IN CHARGE</a:t>
            </a:r>
          </a:p>
        </p:txBody>
      </p:sp>
      <p:sp>
        <p:nvSpPr>
          <p:cNvPr id="3" name="Content Placeholder 2">
            <a:extLst>
              <a:ext uri="{FF2B5EF4-FFF2-40B4-BE49-F238E27FC236}">
                <a16:creationId xmlns:a16="http://schemas.microsoft.com/office/drawing/2014/main" id="{D9089AD7-C885-4333-A7F5-B331DEBC77EC}"/>
              </a:ext>
            </a:extLst>
          </p:cNvPr>
          <p:cNvSpPr>
            <a:spLocks noGrp="1"/>
          </p:cNvSpPr>
          <p:nvPr>
            <p:ph sz="half" idx="1"/>
          </p:nvPr>
        </p:nvSpPr>
        <p:spPr>
          <a:xfrm>
            <a:off x="1050879" y="2163685"/>
            <a:ext cx="3875963" cy="4107020"/>
          </a:xfrm>
        </p:spPr>
        <p:txBody>
          <a:bodyPr vert="horz" lIns="91440" tIns="45720" rIns="91440" bIns="45720" rtlCol="0">
            <a:normAutofit/>
          </a:bodyPr>
          <a:lstStyle/>
          <a:p>
            <a:pPr marL="0" indent="0">
              <a:buNone/>
            </a:pPr>
            <a:r>
              <a:rPr lang="en-US" b="1" i="0">
                <a:effectLst/>
              </a:rPr>
              <a:t> </a:t>
            </a:r>
            <a:r>
              <a:rPr lang="en-US" b="0" i="0">
                <a:effectLst/>
              </a:rPr>
              <a:t>Are not all the angels' ministering spirits sent out [by God] to serve (accompany, protect) those who will inherit salvation?</a:t>
            </a:r>
            <a:br>
              <a:rPr lang="en-US" b="0" i="0">
                <a:effectLst/>
              </a:rPr>
            </a:br>
            <a:r>
              <a:rPr lang="en-US" b="0" i="0">
                <a:effectLst/>
              </a:rPr>
              <a:t>Hebrews 1:14</a:t>
            </a:r>
            <a:endParaRPr lang="en-US"/>
          </a:p>
        </p:txBody>
      </p:sp>
      <p:pic>
        <p:nvPicPr>
          <p:cNvPr id="11266" name="Picture 2" descr="Stream Anoth The Maru ft SandalPhon - My Guardian Angel (2cd Demo Song 2021  Album) by ⛛ -Ѧ𝖓𝖔𝖙𝖍-𝕿𝖍𝖊- 𝕸𝖆𝖗𝖚- ⛛ ♱S҉o҉u҉l҉j҉a҉♱ | Listen online  for free on SoundCloud">
            <a:extLst>
              <a:ext uri="{FF2B5EF4-FFF2-40B4-BE49-F238E27FC236}">
                <a16:creationId xmlns:a16="http://schemas.microsoft.com/office/drawing/2014/main" id="{EADFCDCC-7C71-40A9-94CD-91AD4FBC6432}"/>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r="-2" b="1025"/>
          <a:stretch/>
        </p:blipFill>
        <p:spPr bwMode="auto">
          <a:xfrm>
            <a:off x="5251840" y="10"/>
            <a:ext cx="6940161" cy="6868876"/>
          </a:xfrm>
          <a:custGeom>
            <a:avLst/>
            <a:gdLst/>
            <a:ahLst/>
            <a:cxnLst/>
            <a:rect l="l" t="t" r="r" b="b"/>
            <a:pathLst>
              <a:path w="6940161" h="6857999">
                <a:moveTo>
                  <a:pt x="857190" y="0"/>
                </a:moveTo>
                <a:lnTo>
                  <a:pt x="6940161" y="0"/>
                </a:lnTo>
                <a:lnTo>
                  <a:pt x="6940161" y="6857999"/>
                </a:lnTo>
                <a:lnTo>
                  <a:pt x="496459" y="6857999"/>
                </a:lnTo>
                <a:lnTo>
                  <a:pt x="486507" y="6839466"/>
                </a:lnTo>
                <a:cubicBezTo>
                  <a:pt x="477389" y="6820641"/>
                  <a:pt x="471173" y="6801859"/>
                  <a:pt x="480078" y="6795812"/>
                </a:cubicBezTo>
                <a:cubicBezTo>
                  <a:pt x="475408" y="6761382"/>
                  <a:pt x="493736" y="6723009"/>
                  <a:pt x="482330" y="6676796"/>
                </a:cubicBezTo>
                <a:cubicBezTo>
                  <a:pt x="479519" y="6617030"/>
                  <a:pt x="476161" y="6634511"/>
                  <a:pt x="469648" y="6539722"/>
                </a:cubicBezTo>
                <a:cubicBezTo>
                  <a:pt x="459969" y="6498384"/>
                  <a:pt x="496382" y="6456575"/>
                  <a:pt x="477855" y="6433501"/>
                </a:cubicBezTo>
                <a:cubicBezTo>
                  <a:pt x="464018" y="6378655"/>
                  <a:pt x="442310" y="6325849"/>
                  <a:pt x="414008" y="6271586"/>
                </a:cubicBezTo>
                <a:cubicBezTo>
                  <a:pt x="378091" y="6226697"/>
                  <a:pt x="377466" y="6140798"/>
                  <a:pt x="299660" y="6080454"/>
                </a:cubicBezTo>
                <a:cubicBezTo>
                  <a:pt x="268606" y="6014324"/>
                  <a:pt x="244498" y="5964143"/>
                  <a:pt x="221239" y="5913249"/>
                </a:cubicBezTo>
                <a:cubicBezTo>
                  <a:pt x="210139" y="5897439"/>
                  <a:pt x="175369" y="5809427"/>
                  <a:pt x="160103" y="5775094"/>
                </a:cubicBezTo>
                <a:cubicBezTo>
                  <a:pt x="87298" y="5686529"/>
                  <a:pt x="103897" y="5672717"/>
                  <a:pt x="87873" y="5573809"/>
                </a:cubicBezTo>
                <a:cubicBezTo>
                  <a:pt x="76224" y="5541231"/>
                  <a:pt x="76748" y="5525076"/>
                  <a:pt x="57933" y="5490695"/>
                </a:cubicBezTo>
                <a:lnTo>
                  <a:pt x="30889" y="5398377"/>
                </a:lnTo>
                <a:lnTo>
                  <a:pt x="34140" y="5390971"/>
                </a:lnTo>
                <a:lnTo>
                  <a:pt x="35928" y="5390229"/>
                </a:lnTo>
                <a:lnTo>
                  <a:pt x="16968" y="5309266"/>
                </a:lnTo>
                <a:cubicBezTo>
                  <a:pt x="13970" y="5303642"/>
                  <a:pt x="-917" y="5289094"/>
                  <a:pt x="2490" y="5276920"/>
                </a:cubicBezTo>
                <a:lnTo>
                  <a:pt x="24907" y="5208159"/>
                </a:lnTo>
                <a:lnTo>
                  <a:pt x="31839" y="5162682"/>
                </a:lnTo>
                <a:cubicBezTo>
                  <a:pt x="28501" y="5155528"/>
                  <a:pt x="24609" y="5048935"/>
                  <a:pt x="18796" y="5043371"/>
                </a:cubicBezTo>
                <a:cubicBezTo>
                  <a:pt x="54584" y="4976689"/>
                  <a:pt x="5001" y="4985095"/>
                  <a:pt x="14358" y="4908985"/>
                </a:cubicBezTo>
                <a:cubicBezTo>
                  <a:pt x="17201" y="4816358"/>
                  <a:pt x="5675" y="4749418"/>
                  <a:pt x="4769" y="4643799"/>
                </a:cubicBezTo>
                <a:cubicBezTo>
                  <a:pt x="4111" y="4581455"/>
                  <a:pt x="-7137" y="4509050"/>
                  <a:pt x="7402" y="4395547"/>
                </a:cubicBezTo>
                <a:cubicBezTo>
                  <a:pt x="11591" y="4330720"/>
                  <a:pt x="28535" y="4313913"/>
                  <a:pt x="23462" y="4274064"/>
                </a:cubicBezTo>
                <a:cubicBezTo>
                  <a:pt x="22995" y="4245538"/>
                  <a:pt x="22530" y="4217012"/>
                  <a:pt x="22063" y="4188486"/>
                </a:cubicBezTo>
                <a:lnTo>
                  <a:pt x="24672" y="4170100"/>
                </a:lnTo>
                <a:lnTo>
                  <a:pt x="34973" y="4166123"/>
                </a:lnTo>
                <a:lnTo>
                  <a:pt x="26424" y="4120096"/>
                </a:lnTo>
                <a:cubicBezTo>
                  <a:pt x="28986" y="4109871"/>
                  <a:pt x="49338" y="4079429"/>
                  <a:pt x="47886" y="4066698"/>
                </a:cubicBezTo>
                <a:cubicBezTo>
                  <a:pt x="26522" y="4022850"/>
                  <a:pt x="34453" y="4030338"/>
                  <a:pt x="47327" y="3969172"/>
                </a:cubicBezTo>
                <a:cubicBezTo>
                  <a:pt x="40297" y="3948973"/>
                  <a:pt x="40044" y="3857354"/>
                  <a:pt x="53093" y="3844350"/>
                </a:cubicBezTo>
                <a:cubicBezTo>
                  <a:pt x="55739" y="3830819"/>
                  <a:pt x="50778" y="3815585"/>
                  <a:pt x="64866" y="3808459"/>
                </a:cubicBezTo>
                <a:cubicBezTo>
                  <a:pt x="81775" y="3797121"/>
                  <a:pt x="54599" y="3752382"/>
                  <a:pt x="74864" y="3757643"/>
                </a:cubicBezTo>
                <a:cubicBezTo>
                  <a:pt x="56224" y="3725828"/>
                  <a:pt x="74270" y="3660981"/>
                  <a:pt x="82640" y="3632606"/>
                </a:cubicBezTo>
                <a:cubicBezTo>
                  <a:pt x="85981" y="3582255"/>
                  <a:pt x="88778" y="3571708"/>
                  <a:pt x="89222" y="3534990"/>
                </a:cubicBezTo>
                <a:cubicBezTo>
                  <a:pt x="92019" y="3533125"/>
                  <a:pt x="80706" y="3481126"/>
                  <a:pt x="79835" y="3454133"/>
                </a:cubicBezTo>
                <a:cubicBezTo>
                  <a:pt x="78963" y="3427139"/>
                  <a:pt x="96173" y="3390611"/>
                  <a:pt x="83991" y="3373027"/>
                </a:cubicBezTo>
                <a:cubicBezTo>
                  <a:pt x="80767" y="3298527"/>
                  <a:pt x="69808" y="3290617"/>
                  <a:pt x="62958" y="3222737"/>
                </a:cubicBezTo>
                <a:cubicBezTo>
                  <a:pt x="59618" y="3146284"/>
                  <a:pt x="39695" y="3184007"/>
                  <a:pt x="49209" y="3118188"/>
                </a:cubicBezTo>
                <a:cubicBezTo>
                  <a:pt x="65221" y="3109217"/>
                  <a:pt x="85573" y="3024732"/>
                  <a:pt x="78480" y="3003808"/>
                </a:cubicBezTo>
                <a:cubicBezTo>
                  <a:pt x="78037" y="2966753"/>
                  <a:pt x="77812" y="2989870"/>
                  <a:pt x="77566" y="2944921"/>
                </a:cubicBezTo>
                <a:lnTo>
                  <a:pt x="94406" y="2877744"/>
                </a:lnTo>
                <a:cubicBezTo>
                  <a:pt x="87936" y="2880724"/>
                  <a:pt x="108480" y="2822146"/>
                  <a:pt x="108051" y="2807161"/>
                </a:cubicBezTo>
                <a:cubicBezTo>
                  <a:pt x="110507" y="2775643"/>
                  <a:pt x="80880" y="2769288"/>
                  <a:pt x="107377" y="2752347"/>
                </a:cubicBezTo>
                <a:lnTo>
                  <a:pt x="114975" y="2748299"/>
                </a:lnTo>
                <a:cubicBezTo>
                  <a:pt x="115205" y="2745962"/>
                  <a:pt x="115434" y="2743625"/>
                  <a:pt x="115663" y="2741288"/>
                </a:cubicBezTo>
                <a:cubicBezTo>
                  <a:pt x="115098" y="2737657"/>
                  <a:pt x="112995" y="2735847"/>
                  <a:pt x="107929" y="2737160"/>
                </a:cubicBezTo>
                <a:cubicBezTo>
                  <a:pt x="126569" y="2705347"/>
                  <a:pt x="119693" y="2699356"/>
                  <a:pt x="122707" y="2659631"/>
                </a:cubicBezTo>
                <a:cubicBezTo>
                  <a:pt x="135394" y="2612127"/>
                  <a:pt x="120483" y="2628594"/>
                  <a:pt x="145471" y="2573336"/>
                </a:cubicBezTo>
                <a:cubicBezTo>
                  <a:pt x="156086" y="2559732"/>
                  <a:pt x="170382" y="2541339"/>
                  <a:pt x="170626" y="2528057"/>
                </a:cubicBezTo>
                <a:lnTo>
                  <a:pt x="202713" y="2489594"/>
                </a:lnTo>
                <a:cubicBezTo>
                  <a:pt x="203853" y="2487774"/>
                  <a:pt x="204248" y="2473350"/>
                  <a:pt x="203650" y="2468303"/>
                </a:cubicBezTo>
                <a:lnTo>
                  <a:pt x="223316" y="2460480"/>
                </a:lnTo>
                <a:lnTo>
                  <a:pt x="215120" y="2423535"/>
                </a:lnTo>
                <a:lnTo>
                  <a:pt x="223455" y="2404394"/>
                </a:lnTo>
                <a:cubicBezTo>
                  <a:pt x="243490" y="2392610"/>
                  <a:pt x="229596" y="2347474"/>
                  <a:pt x="238853" y="2324643"/>
                </a:cubicBezTo>
                <a:cubicBezTo>
                  <a:pt x="239504" y="2297698"/>
                  <a:pt x="266477" y="2284202"/>
                  <a:pt x="272463" y="2255535"/>
                </a:cubicBezTo>
                <a:cubicBezTo>
                  <a:pt x="290597" y="2249648"/>
                  <a:pt x="306594" y="2207828"/>
                  <a:pt x="294092" y="2184679"/>
                </a:cubicBezTo>
                <a:lnTo>
                  <a:pt x="323221" y="2093132"/>
                </a:lnTo>
                <a:cubicBezTo>
                  <a:pt x="348282" y="2084587"/>
                  <a:pt x="366071" y="1985868"/>
                  <a:pt x="377324" y="1950235"/>
                </a:cubicBezTo>
                <a:cubicBezTo>
                  <a:pt x="397581" y="1920183"/>
                  <a:pt x="445208" y="1898905"/>
                  <a:pt x="457649" y="1861568"/>
                </a:cubicBezTo>
                <a:cubicBezTo>
                  <a:pt x="464664" y="1810687"/>
                  <a:pt x="447457" y="1869507"/>
                  <a:pt x="451972" y="1809499"/>
                </a:cubicBezTo>
                <a:cubicBezTo>
                  <a:pt x="450982" y="1754297"/>
                  <a:pt x="465413" y="1767680"/>
                  <a:pt x="474550" y="1693716"/>
                </a:cubicBezTo>
                <a:cubicBezTo>
                  <a:pt x="473258" y="1654244"/>
                  <a:pt x="481626" y="1627007"/>
                  <a:pt x="481301" y="1605195"/>
                </a:cubicBezTo>
                <a:cubicBezTo>
                  <a:pt x="490491" y="1568952"/>
                  <a:pt x="493569" y="1564518"/>
                  <a:pt x="497837" y="1516217"/>
                </a:cubicBezTo>
                <a:cubicBezTo>
                  <a:pt x="503639" y="1488452"/>
                  <a:pt x="534082" y="1457870"/>
                  <a:pt x="513281" y="1429841"/>
                </a:cubicBezTo>
                <a:cubicBezTo>
                  <a:pt x="527326" y="1412325"/>
                  <a:pt x="570430" y="1413592"/>
                  <a:pt x="550104" y="1380081"/>
                </a:cubicBezTo>
                <a:cubicBezTo>
                  <a:pt x="575583" y="1394128"/>
                  <a:pt x="551452" y="1335176"/>
                  <a:pt x="574526" y="1334891"/>
                </a:cubicBezTo>
                <a:cubicBezTo>
                  <a:pt x="593486" y="1336427"/>
                  <a:pt x="633157" y="1194568"/>
                  <a:pt x="638123" y="1185551"/>
                </a:cubicBezTo>
                <a:cubicBezTo>
                  <a:pt x="647468" y="1149210"/>
                  <a:pt x="657504" y="1148087"/>
                  <a:pt x="664747" y="1111168"/>
                </a:cubicBezTo>
                <a:cubicBezTo>
                  <a:pt x="679107" y="1057226"/>
                  <a:pt x="652121" y="1022543"/>
                  <a:pt x="664913" y="993353"/>
                </a:cubicBezTo>
                <a:cubicBezTo>
                  <a:pt x="684189" y="960214"/>
                  <a:pt x="707497" y="867450"/>
                  <a:pt x="721256" y="813953"/>
                </a:cubicBezTo>
                <a:cubicBezTo>
                  <a:pt x="734607" y="746430"/>
                  <a:pt x="738988" y="666470"/>
                  <a:pt x="745023" y="588218"/>
                </a:cubicBezTo>
                <a:cubicBezTo>
                  <a:pt x="735393" y="475380"/>
                  <a:pt x="719076" y="536119"/>
                  <a:pt x="725253" y="376479"/>
                </a:cubicBezTo>
                <a:lnTo>
                  <a:pt x="735457" y="280992"/>
                </a:lnTo>
                <a:cubicBezTo>
                  <a:pt x="735270" y="276227"/>
                  <a:pt x="742007" y="223140"/>
                  <a:pt x="741820" y="218374"/>
                </a:cubicBezTo>
                <a:lnTo>
                  <a:pt x="735299" y="188178"/>
                </a:lnTo>
                <a:lnTo>
                  <a:pt x="764938" y="152404"/>
                </a:lnTo>
                <a:cubicBezTo>
                  <a:pt x="776066" y="136342"/>
                  <a:pt x="783668" y="122048"/>
                  <a:pt x="802071" y="91810"/>
                </a:cubicBezTo>
                <a:lnTo>
                  <a:pt x="849585" y="3016"/>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21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7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7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75" name="Rectangle 74">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31648"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56DBECB-A7C3-4C73-BBAB-35F209E8A1D6}"/>
              </a:ext>
            </a:extLst>
          </p:cNvPr>
          <p:cNvSpPr>
            <a:spLocks noGrp="1"/>
          </p:cNvSpPr>
          <p:nvPr>
            <p:ph type="title"/>
          </p:nvPr>
        </p:nvSpPr>
        <p:spPr>
          <a:xfrm>
            <a:off x="1050879" y="609601"/>
            <a:ext cx="9810604" cy="1216024"/>
          </a:xfrm>
        </p:spPr>
        <p:txBody>
          <a:bodyPr vert="horz" lIns="91440" tIns="45720" rIns="91440" bIns="45720" rtlCol="0" anchor="ctr">
            <a:normAutofit/>
          </a:bodyPr>
          <a:lstStyle/>
          <a:p>
            <a:r>
              <a:rPr lang="en-US"/>
              <a:t>WHATEVER YOU BIND….</a:t>
            </a:r>
          </a:p>
        </p:txBody>
      </p:sp>
      <p:sp>
        <p:nvSpPr>
          <p:cNvPr id="3" name="Content Placeholder 2">
            <a:extLst>
              <a:ext uri="{FF2B5EF4-FFF2-40B4-BE49-F238E27FC236}">
                <a16:creationId xmlns:a16="http://schemas.microsoft.com/office/drawing/2014/main" id="{4466C667-3B3C-4A9F-BD99-7C698CE9E760}"/>
              </a:ext>
            </a:extLst>
          </p:cNvPr>
          <p:cNvSpPr>
            <a:spLocks noGrp="1"/>
          </p:cNvSpPr>
          <p:nvPr>
            <p:ph sz="half" idx="1"/>
          </p:nvPr>
        </p:nvSpPr>
        <p:spPr>
          <a:xfrm>
            <a:off x="1050879" y="2296161"/>
            <a:ext cx="4788505" cy="3846012"/>
          </a:xfrm>
        </p:spPr>
        <p:txBody>
          <a:bodyPr vert="horz" lIns="91440" tIns="45720" rIns="91440" bIns="45720" rtlCol="0">
            <a:normAutofit/>
          </a:bodyPr>
          <a:lstStyle/>
          <a:p>
            <a:pPr marL="0" indent="0">
              <a:buNone/>
            </a:pPr>
            <a:r>
              <a:rPr lang="en-US" b="1" i="0">
                <a:effectLst/>
              </a:rPr>
              <a:t>18 </a:t>
            </a:r>
            <a:r>
              <a:rPr lang="en-US" b="0" i="0">
                <a:effectLst/>
              </a:rPr>
              <a:t>I assure you </a:t>
            </a:r>
            <a:r>
              <a:rPr lang="en-US" b="0" i="1">
                <a:effectLst/>
              </a:rPr>
              <a:t>and</a:t>
            </a:r>
            <a:r>
              <a:rPr lang="en-US" b="0" i="0">
                <a:effectLst/>
              </a:rPr>
              <a:t> most solemnly say to you, whatever you bind [forbid, declare to be improper and unlawful] on earth [</a:t>
            </a:r>
            <a:r>
              <a:rPr lang="en-US" b="0" i="0">
                <a:effectLst/>
                <a:hlinkClick r:id="rId5" tooltip="See footnote f"/>
              </a:rPr>
              <a:t>f</a:t>
            </a:r>
            <a:r>
              <a:rPr lang="en-US" b="0" i="0">
                <a:effectLst/>
              </a:rPr>
              <a:t>]shall have [already] been bound in heaven, and whatever you loose [permit, declare lawful] on earth [</a:t>
            </a:r>
            <a:r>
              <a:rPr lang="en-US" b="0" i="0">
                <a:effectLst/>
                <a:hlinkClick r:id="rId6" tooltip="See footnote g"/>
              </a:rPr>
              <a:t>g</a:t>
            </a:r>
            <a:r>
              <a:rPr lang="en-US" b="0" i="0">
                <a:effectLst/>
              </a:rPr>
              <a:t>]shall have [already] been loosed in heaven.</a:t>
            </a:r>
            <a:br>
              <a:rPr lang="en-US" b="0" i="0">
                <a:effectLst/>
              </a:rPr>
            </a:br>
            <a:r>
              <a:rPr lang="en-US" b="0" i="0">
                <a:effectLst/>
              </a:rPr>
              <a:t>Matthew 18:18</a:t>
            </a:r>
            <a:endParaRPr lang="en-US"/>
          </a:p>
        </p:txBody>
      </p:sp>
      <p:pic>
        <p:nvPicPr>
          <p:cNvPr id="12290" name="Picture 2" descr="Kabbalah: Uniting Heaven &amp; Earth - The Meaningful Life Center">
            <a:extLst>
              <a:ext uri="{FF2B5EF4-FFF2-40B4-BE49-F238E27FC236}">
                <a16:creationId xmlns:a16="http://schemas.microsoft.com/office/drawing/2014/main" id="{0164C321-1E29-4B08-9F17-535E7874FACE}"/>
              </a:ext>
            </a:extLst>
          </p:cNvPr>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tretch>
            <a:fillRect/>
          </a:stretch>
        </p:blipFill>
        <p:spPr bwMode="auto">
          <a:xfrm>
            <a:off x="6450426" y="2307911"/>
            <a:ext cx="4788505" cy="3186532"/>
          </a:xfrm>
          <a:prstGeom prst="rect">
            <a:avLst/>
          </a:prstGeom>
          <a:noFill/>
          <a:extLst>
            <a:ext uri="{909E8E84-426E-40DD-AFC4-6F175D3DCCD1}">
              <a14:hiddenFill xmlns:a14="http://schemas.microsoft.com/office/drawing/2010/main">
                <a:solidFill>
                  <a:srgbClr val="FFFFFF"/>
                </a:solidFill>
              </a14:hiddenFill>
            </a:ext>
          </a:extLst>
        </p:spPr>
      </p:pic>
      <p:sp>
        <p:nvSpPr>
          <p:cNvPr id="79" name="Freeform: Shape 78">
            <a:extLst>
              <a:ext uri="{FF2B5EF4-FFF2-40B4-BE49-F238E27FC236}">
                <a16:creationId xmlns:a16="http://schemas.microsoft.com/office/drawing/2014/main" id="{C64E267B-3F5A-4357-9E7F-C5FBE5D3B1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0426" y="5902730"/>
            <a:ext cx="5741575" cy="955271"/>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6878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23" name="Picture 7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3324"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3324"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3325" name="Rectangle 74">
            <a:extLst>
              <a:ext uri="{FF2B5EF4-FFF2-40B4-BE49-F238E27FC236}">
                <a16:creationId xmlns:a16="http://schemas.microsoft.com/office/drawing/2014/main" id="{1841F680-B18F-481A-8D6E-9FD77379E8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76"/>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9F0C38-0B59-4AFD-ACCE-452CEE6EF381}"/>
              </a:ext>
            </a:extLst>
          </p:cNvPr>
          <p:cNvSpPr>
            <a:spLocks noGrp="1"/>
          </p:cNvSpPr>
          <p:nvPr>
            <p:ph type="title"/>
          </p:nvPr>
        </p:nvSpPr>
        <p:spPr>
          <a:xfrm>
            <a:off x="5282647" y="609601"/>
            <a:ext cx="5826631" cy="1216024"/>
          </a:xfrm>
        </p:spPr>
        <p:txBody>
          <a:bodyPr vert="horz" lIns="91440" tIns="45720" rIns="91440" bIns="45720" rtlCol="0" anchor="ctr">
            <a:normAutofit/>
          </a:bodyPr>
          <a:lstStyle/>
          <a:p>
            <a:r>
              <a:rPr lang="en-US"/>
              <a:t>Whatever you bind!</a:t>
            </a:r>
          </a:p>
        </p:txBody>
      </p:sp>
      <p:sp>
        <p:nvSpPr>
          <p:cNvPr id="13326" name="Freeform: Shape 76">
            <a:extLst>
              <a:ext uri="{FF2B5EF4-FFF2-40B4-BE49-F238E27FC236}">
                <a16:creationId xmlns:a16="http://schemas.microsoft.com/office/drawing/2014/main" id="{F74CA6A1-199E-4E0D-BF66-A552C7E598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82301" cy="4882103"/>
          </a:xfrm>
          <a:custGeom>
            <a:avLst/>
            <a:gdLst>
              <a:gd name="connsiteX0" fmla="*/ 0 w 4882301"/>
              <a:gd name="connsiteY0" fmla="*/ 0 h 4882103"/>
              <a:gd name="connsiteX1" fmla="*/ 3905841 w 4882301"/>
              <a:gd name="connsiteY1" fmla="*/ 0 h 4882103"/>
              <a:gd name="connsiteX2" fmla="*/ 4882301 w 4882301"/>
              <a:gd name="connsiteY2" fmla="*/ 0 h 4882103"/>
              <a:gd name="connsiteX3" fmla="*/ 4871664 w 4882301"/>
              <a:gd name="connsiteY3" fmla="*/ 12164 h 4882103"/>
              <a:gd name="connsiteX4" fmla="*/ 4845255 w 4882301"/>
              <a:gd name="connsiteY4" fmla="*/ 53786 h 4882103"/>
              <a:gd name="connsiteX5" fmla="*/ 4832975 w 4882301"/>
              <a:gd name="connsiteY5" fmla="*/ 71441 h 4882103"/>
              <a:gd name="connsiteX6" fmla="*/ 4817370 w 4882301"/>
              <a:gd name="connsiteY6" fmla="*/ 80005 h 4882103"/>
              <a:gd name="connsiteX7" fmla="*/ 4809347 w 4882301"/>
              <a:gd name="connsiteY7" fmla="*/ 76230 h 4882103"/>
              <a:gd name="connsiteX8" fmla="*/ 4801782 w 4882301"/>
              <a:gd name="connsiteY8" fmla="*/ 84878 h 4882103"/>
              <a:gd name="connsiteX9" fmla="*/ 4798715 w 4882301"/>
              <a:gd name="connsiteY9" fmla="*/ 85797 h 4882103"/>
              <a:gd name="connsiteX10" fmla="*/ 4782182 w 4882301"/>
              <a:gd name="connsiteY10" fmla="*/ 92450 h 4882103"/>
              <a:gd name="connsiteX11" fmla="*/ 4773099 w 4882301"/>
              <a:gd name="connsiteY11" fmla="*/ 140971 h 4882103"/>
              <a:gd name="connsiteX12" fmla="*/ 4740360 w 4882301"/>
              <a:gd name="connsiteY12" fmla="*/ 172435 h 4882103"/>
              <a:gd name="connsiteX13" fmla="*/ 4736950 w 4882301"/>
              <a:gd name="connsiteY13" fmla="*/ 178679 h 4882103"/>
              <a:gd name="connsiteX14" fmla="*/ 4735838 w 4882301"/>
              <a:gd name="connsiteY14" fmla="*/ 185572 h 4882103"/>
              <a:gd name="connsiteX15" fmla="*/ 4734185 w 4882301"/>
              <a:gd name="connsiteY15" fmla="*/ 183735 h 4882103"/>
              <a:gd name="connsiteX16" fmla="*/ 4718018 w 4882301"/>
              <a:gd name="connsiteY16" fmla="*/ 213327 h 4882103"/>
              <a:gd name="connsiteX17" fmla="*/ 4688939 w 4882301"/>
              <a:gd name="connsiteY17" fmla="*/ 250886 h 4882103"/>
              <a:gd name="connsiteX18" fmla="*/ 4674425 w 4882301"/>
              <a:gd name="connsiteY18" fmla="*/ 272754 h 4882103"/>
              <a:gd name="connsiteX19" fmla="*/ 4675557 w 4882301"/>
              <a:gd name="connsiteY19" fmla="*/ 274827 h 4882103"/>
              <a:gd name="connsiteX20" fmla="*/ 4654479 w 4882301"/>
              <a:gd name="connsiteY20" fmla="*/ 396503 h 4882103"/>
              <a:gd name="connsiteX21" fmla="*/ 4590538 w 4882301"/>
              <a:gd name="connsiteY21" fmla="*/ 520441 h 4882103"/>
              <a:gd name="connsiteX22" fmla="*/ 4594889 w 4882301"/>
              <a:gd name="connsiteY22" fmla="*/ 537296 h 4882103"/>
              <a:gd name="connsiteX23" fmla="*/ 4594233 w 4882301"/>
              <a:gd name="connsiteY23" fmla="*/ 553255 h 4882103"/>
              <a:gd name="connsiteX24" fmla="*/ 4592486 w 4882301"/>
              <a:gd name="connsiteY24" fmla="*/ 554301 h 4882103"/>
              <a:gd name="connsiteX25" fmla="*/ 4586772 w 4882301"/>
              <a:gd name="connsiteY25" fmla="*/ 570157 h 4882103"/>
              <a:gd name="connsiteX26" fmla="*/ 4588850 w 4882301"/>
              <a:gd name="connsiteY26" fmla="*/ 575443 h 4882103"/>
              <a:gd name="connsiteX27" fmla="*/ 4585973 w 4882301"/>
              <a:gd name="connsiteY27" fmla="*/ 586891 h 4882103"/>
              <a:gd name="connsiteX28" fmla="*/ 4583120 w 4882301"/>
              <a:gd name="connsiteY28" fmla="*/ 610976 h 4882103"/>
              <a:gd name="connsiteX29" fmla="*/ 4579947 w 4882301"/>
              <a:gd name="connsiteY29" fmla="*/ 614045 h 4882103"/>
              <a:gd name="connsiteX30" fmla="*/ 4571535 w 4882301"/>
              <a:gd name="connsiteY30" fmla="*/ 648134 h 4882103"/>
              <a:gd name="connsiteX31" fmla="*/ 4570168 w 4882301"/>
              <a:gd name="connsiteY31" fmla="*/ 647920 h 4882103"/>
              <a:gd name="connsiteX32" fmla="*/ 4562329 w 4882301"/>
              <a:gd name="connsiteY32" fmla="*/ 654549 h 4882103"/>
              <a:gd name="connsiteX33" fmla="*/ 4550201 w 4882301"/>
              <a:gd name="connsiteY33" fmla="*/ 668771 h 4882103"/>
              <a:gd name="connsiteX34" fmla="*/ 4506750 w 4882301"/>
              <a:gd name="connsiteY34" fmla="*/ 693120 h 4882103"/>
              <a:gd name="connsiteX35" fmla="*/ 4501638 w 4882301"/>
              <a:gd name="connsiteY35" fmla="*/ 713469 h 4882103"/>
              <a:gd name="connsiteX36" fmla="*/ 4484999 w 4882301"/>
              <a:gd name="connsiteY36" fmla="*/ 723668 h 4882103"/>
              <a:gd name="connsiteX37" fmla="*/ 4431193 w 4882301"/>
              <a:gd name="connsiteY37" fmla="*/ 747977 h 4882103"/>
              <a:gd name="connsiteX38" fmla="*/ 4368110 w 4882301"/>
              <a:gd name="connsiteY38" fmla="*/ 781955 h 4882103"/>
              <a:gd name="connsiteX39" fmla="*/ 4308331 w 4882301"/>
              <a:gd name="connsiteY39" fmla="*/ 821385 h 4882103"/>
              <a:gd name="connsiteX40" fmla="*/ 4246095 w 4882301"/>
              <a:gd name="connsiteY40" fmla="*/ 838398 h 4882103"/>
              <a:gd name="connsiteX41" fmla="*/ 4201655 w 4882301"/>
              <a:gd name="connsiteY41" fmla="*/ 866799 h 4882103"/>
              <a:gd name="connsiteX42" fmla="*/ 4135014 w 4882301"/>
              <a:gd name="connsiteY42" fmla="*/ 878860 h 4882103"/>
              <a:gd name="connsiteX43" fmla="*/ 4113878 w 4882301"/>
              <a:gd name="connsiteY43" fmla="*/ 890438 h 4882103"/>
              <a:gd name="connsiteX44" fmla="*/ 4101093 w 4882301"/>
              <a:gd name="connsiteY44" fmla="*/ 895083 h 4882103"/>
              <a:gd name="connsiteX45" fmla="*/ 4099328 w 4882301"/>
              <a:gd name="connsiteY45" fmla="*/ 894380 h 4882103"/>
              <a:gd name="connsiteX46" fmla="*/ 4076403 w 4882301"/>
              <a:gd name="connsiteY46" fmla="*/ 929195 h 4882103"/>
              <a:gd name="connsiteX47" fmla="*/ 4071099 w 4882301"/>
              <a:gd name="connsiteY47" fmla="*/ 931504 h 4882103"/>
              <a:gd name="connsiteX48" fmla="*/ 4059044 w 4882301"/>
              <a:gd name="connsiteY48" fmla="*/ 957158 h 4882103"/>
              <a:gd name="connsiteX49" fmla="*/ 4051275 w 4882301"/>
              <a:gd name="connsiteY49" fmla="*/ 968833 h 4882103"/>
              <a:gd name="connsiteX50" fmla="*/ 4052262 w 4882301"/>
              <a:gd name="connsiteY50" fmla="*/ 975389 h 4882103"/>
              <a:gd name="connsiteX51" fmla="*/ 4039178 w 4882301"/>
              <a:gd name="connsiteY51" fmla="*/ 990967 h 4882103"/>
              <a:gd name="connsiteX52" fmla="*/ 4036476 w 4882301"/>
              <a:gd name="connsiteY52" fmla="*/ 991528 h 4882103"/>
              <a:gd name="connsiteX53" fmla="*/ 4030147 w 4882301"/>
              <a:gd name="connsiteY53" fmla="*/ 1008949 h 4882103"/>
              <a:gd name="connsiteX54" fmla="*/ 3791175 w 4882301"/>
              <a:gd name="connsiteY54" fmla="*/ 1112745 h 4882103"/>
              <a:gd name="connsiteX55" fmla="*/ 3468633 w 4882301"/>
              <a:gd name="connsiteY55" fmla="*/ 1357372 h 4882103"/>
              <a:gd name="connsiteX56" fmla="*/ 2349444 w 4882301"/>
              <a:gd name="connsiteY56" fmla="*/ 2665454 h 4882103"/>
              <a:gd name="connsiteX57" fmla="*/ 1644590 w 4882301"/>
              <a:gd name="connsiteY57" fmla="*/ 3444154 h 4882103"/>
              <a:gd name="connsiteX58" fmla="*/ 1250698 w 4882301"/>
              <a:gd name="connsiteY58" fmla="*/ 3827834 h 4882103"/>
              <a:gd name="connsiteX59" fmla="*/ 1131871 w 4882301"/>
              <a:gd name="connsiteY59" fmla="*/ 4121318 h 4882103"/>
              <a:gd name="connsiteX60" fmla="*/ 1051679 w 4882301"/>
              <a:gd name="connsiteY60" fmla="*/ 4348389 h 4882103"/>
              <a:gd name="connsiteX61" fmla="*/ 906982 w 4882301"/>
              <a:gd name="connsiteY61" fmla="*/ 4531597 h 4882103"/>
              <a:gd name="connsiteX62" fmla="*/ 801199 w 4882301"/>
              <a:gd name="connsiteY62" fmla="*/ 4594289 h 4882103"/>
              <a:gd name="connsiteX63" fmla="*/ 799572 w 4882301"/>
              <a:gd name="connsiteY63" fmla="*/ 4616434 h 4882103"/>
              <a:gd name="connsiteX64" fmla="*/ 793361 w 4882301"/>
              <a:gd name="connsiteY64" fmla="*/ 4632413 h 4882103"/>
              <a:gd name="connsiteX65" fmla="*/ 791288 w 4882301"/>
              <a:gd name="connsiteY65" fmla="*/ 4631684 h 4882103"/>
              <a:gd name="connsiteX66" fmla="*/ 780168 w 4882301"/>
              <a:gd name="connsiteY66" fmla="*/ 4642277 h 4882103"/>
              <a:gd name="connsiteX67" fmla="*/ 780355 w 4882301"/>
              <a:gd name="connsiteY67" fmla="*/ 4649968 h 4882103"/>
              <a:gd name="connsiteX68" fmla="*/ 773547 w 4882301"/>
              <a:gd name="connsiteY68" fmla="*/ 4658922 h 4882103"/>
              <a:gd name="connsiteX69" fmla="*/ 712980 w 4882301"/>
              <a:gd name="connsiteY69" fmla="*/ 4687109 h 4882103"/>
              <a:gd name="connsiteX70" fmla="*/ 658998 w 4882301"/>
              <a:gd name="connsiteY70" fmla="*/ 4687168 h 4882103"/>
              <a:gd name="connsiteX71" fmla="*/ 599809 w 4882301"/>
              <a:gd name="connsiteY71" fmla="*/ 4705379 h 4882103"/>
              <a:gd name="connsiteX72" fmla="*/ 558586 w 4882301"/>
              <a:gd name="connsiteY72" fmla="*/ 4701679 h 4882103"/>
              <a:gd name="connsiteX73" fmla="*/ 476867 w 4882301"/>
              <a:gd name="connsiteY73" fmla="*/ 4703401 h 4882103"/>
              <a:gd name="connsiteX74" fmla="*/ 397404 w 4882301"/>
              <a:gd name="connsiteY74" fmla="*/ 4711420 h 4882103"/>
              <a:gd name="connsiteX75" fmla="*/ 369335 w 4882301"/>
              <a:gd name="connsiteY75" fmla="*/ 4717390 h 4882103"/>
              <a:gd name="connsiteX76" fmla="*/ 316209 w 4882301"/>
              <a:gd name="connsiteY76" fmla="*/ 4714515 h 4882103"/>
              <a:gd name="connsiteX77" fmla="*/ 262859 w 4882301"/>
              <a:gd name="connsiteY77" fmla="*/ 4724281 h 4882103"/>
              <a:gd name="connsiteX78" fmla="*/ 219683 w 4882301"/>
              <a:gd name="connsiteY78" fmla="*/ 4732893 h 4882103"/>
              <a:gd name="connsiteX79" fmla="*/ 181299 w 4882301"/>
              <a:gd name="connsiteY79" fmla="*/ 4733057 h 4882103"/>
              <a:gd name="connsiteX80" fmla="*/ 158273 w 4882301"/>
              <a:gd name="connsiteY80" fmla="*/ 4732813 h 4882103"/>
              <a:gd name="connsiteX81" fmla="*/ 99338 w 4882301"/>
              <a:gd name="connsiteY81" fmla="*/ 4777324 h 4882103"/>
              <a:gd name="connsiteX82" fmla="*/ 22026 w 4882301"/>
              <a:gd name="connsiteY82" fmla="*/ 4864170 h 4882103"/>
              <a:gd name="connsiteX83" fmla="*/ 11819 w 4882301"/>
              <a:gd name="connsiteY83" fmla="*/ 4882103 h 4882103"/>
              <a:gd name="connsiteX84" fmla="*/ 0 w 4882301"/>
              <a:gd name="connsiteY84" fmla="*/ 4879437 h 4882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82301" h="4882103">
                <a:moveTo>
                  <a:pt x="0" y="0"/>
                </a:moveTo>
                <a:lnTo>
                  <a:pt x="3905841" y="0"/>
                </a:lnTo>
                <a:lnTo>
                  <a:pt x="4882301" y="0"/>
                </a:lnTo>
                <a:lnTo>
                  <a:pt x="4871664" y="12164"/>
                </a:lnTo>
                <a:cubicBezTo>
                  <a:pt x="4858538" y="24444"/>
                  <a:pt x="4845228" y="35473"/>
                  <a:pt x="4845255" y="53786"/>
                </a:cubicBezTo>
                <a:cubicBezTo>
                  <a:pt x="4842155" y="61666"/>
                  <a:pt x="4837910" y="67273"/>
                  <a:pt x="4832975" y="71441"/>
                </a:cubicBezTo>
                <a:lnTo>
                  <a:pt x="4817370" y="80005"/>
                </a:lnTo>
                <a:lnTo>
                  <a:pt x="4809347" y="76230"/>
                </a:lnTo>
                <a:lnTo>
                  <a:pt x="4801782" y="84878"/>
                </a:lnTo>
                <a:lnTo>
                  <a:pt x="4798715" y="85797"/>
                </a:lnTo>
                <a:cubicBezTo>
                  <a:pt x="4792836" y="87519"/>
                  <a:pt x="4787173" y="89462"/>
                  <a:pt x="4782182" y="92450"/>
                </a:cubicBezTo>
                <a:cubicBezTo>
                  <a:pt x="4808432" y="122655"/>
                  <a:pt x="4744060" y="122852"/>
                  <a:pt x="4773099" y="140971"/>
                </a:cubicBezTo>
                <a:cubicBezTo>
                  <a:pt x="4750244" y="162644"/>
                  <a:pt x="4783879" y="174205"/>
                  <a:pt x="4740360" y="172435"/>
                </a:cubicBezTo>
                <a:lnTo>
                  <a:pt x="4736950" y="178679"/>
                </a:lnTo>
                <a:lnTo>
                  <a:pt x="4735838" y="185572"/>
                </a:lnTo>
                <a:cubicBezTo>
                  <a:pt x="4735287" y="184960"/>
                  <a:pt x="4734736" y="184347"/>
                  <a:pt x="4734185" y="183735"/>
                </a:cubicBezTo>
                <a:lnTo>
                  <a:pt x="4718018" y="213327"/>
                </a:lnTo>
                <a:cubicBezTo>
                  <a:pt x="4708900" y="226131"/>
                  <a:pt x="4698659" y="238379"/>
                  <a:pt x="4688939" y="250886"/>
                </a:cubicBezTo>
                <a:lnTo>
                  <a:pt x="4674425" y="272754"/>
                </a:lnTo>
                <a:lnTo>
                  <a:pt x="4675557" y="274827"/>
                </a:lnTo>
                <a:cubicBezTo>
                  <a:pt x="4692733" y="317553"/>
                  <a:pt x="4690330" y="399012"/>
                  <a:pt x="4654479" y="396503"/>
                </a:cubicBezTo>
                <a:cubicBezTo>
                  <a:pt x="4629917" y="439743"/>
                  <a:pt x="4630394" y="492844"/>
                  <a:pt x="4590538" y="520441"/>
                </a:cubicBezTo>
                <a:cubicBezTo>
                  <a:pt x="4593060" y="526025"/>
                  <a:pt x="4594396" y="531656"/>
                  <a:pt x="4594889" y="537296"/>
                </a:cubicBezTo>
                <a:lnTo>
                  <a:pt x="4594233" y="553255"/>
                </a:lnTo>
                <a:lnTo>
                  <a:pt x="4592486" y="554301"/>
                </a:lnTo>
                <a:cubicBezTo>
                  <a:pt x="4587288" y="560504"/>
                  <a:pt x="4586135" y="565587"/>
                  <a:pt x="4586772" y="570157"/>
                </a:cubicBezTo>
                <a:lnTo>
                  <a:pt x="4588850" y="575443"/>
                </a:lnTo>
                <a:lnTo>
                  <a:pt x="4585973" y="586891"/>
                </a:lnTo>
                <a:lnTo>
                  <a:pt x="4583120" y="610976"/>
                </a:lnTo>
                <a:lnTo>
                  <a:pt x="4579947" y="614045"/>
                </a:lnTo>
                <a:lnTo>
                  <a:pt x="4571535" y="648134"/>
                </a:lnTo>
                <a:lnTo>
                  <a:pt x="4570168" y="647920"/>
                </a:lnTo>
                <a:cubicBezTo>
                  <a:pt x="4566910" y="648223"/>
                  <a:pt x="4564144" y="649910"/>
                  <a:pt x="4562329" y="654549"/>
                </a:cubicBezTo>
                <a:cubicBezTo>
                  <a:pt x="4546774" y="637433"/>
                  <a:pt x="4554179" y="653583"/>
                  <a:pt x="4550201" y="668771"/>
                </a:cubicBezTo>
                <a:cubicBezTo>
                  <a:pt x="4525156" y="645580"/>
                  <a:pt x="4524937" y="694757"/>
                  <a:pt x="4506750" y="693120"/>
                </a:cubicBezTo>
                <a:lnTo>
                  <a:pt x="4501638" y="713469"/>
                </a:lnTo>
                <a:lnTo>
                  <a:pt x="4484999" y="723668"/>
                </a:lnTo>
                <a:cubicBezTo>
                  <a:pt x="4467842" y="731103"/>
                  <a:pt x="4449426" y="737866"/>
                  <a:pt x="4431193" y="747977"/>
                </a:cubicBezTo>
                <a:cubicBezTo>
                  <a:pt x="4393455" y="760072"/>
                  <a:pt x="4397875" y="773457"/>
                  <a:pt x="4368110" y="781955"/>
                </a:cubicBezTo>
                <a:lnTo>
                  <a:pt x="4308331" y="821385"/>
                </a:lnTo>
                <a:lnTo>
                  <a:pt x="4246095" y="838398"/>
                </a:lnTo>
                <a:lnTo>
                  <a:pt x="4201655" y="866799"/>
                </a:lnTo>
                <a:cubicBezTo>
                  <a:pt x="4177801" y="858770"/>
                  <a:pt x="4160718" y="913070"/>
                  <a:pt x="4135014" y="878860"/>
                </a:cubicBezTo>
                <a:cubicBezTo>
                  <a:pt x="4124490" y="894291"/>
                  <a:pt x="4128917" y="914682"/>
                  <a:pt x="4113878" y="890438"/>
                </a:cubicBezTo>
                <a:cubicBezTo>
                  <a:pt x="4109858" y="894945"/>
                  <a:pt x="4105569" y="895865"/>
                  <a:pt x="4101093" y="895083"/>
                </a:cubicBezTo>
                <a:lnTo>
                  <a:pt x="4099328" y="894380"/>
                </a:lnTo>
                <a:lnTo>
                  <a:pt x="4076403" y="929195"/>
                </a:lnTo>
                <a:lnTo>
                  <a:pt x="4071099" y="931504"/>
                </a:lnTo>
                <a:lnTo>
                  <a:pt x="4059044" y="957158"/>
                </a:lnTo>
                <a:lnTo>
                  <a:pt x="4051275" y="968833"/>
                </a:lnTo>
                <a:lnTo>
                  <a:pt x="4052262" y="975389"/>
                </a:lnTo>
                <a:cubicBezTo>
                  <a:pt x="4051555" y="980661"/>
                  <a:pt x="4048274" y="985887"/>
                  <a:pt x="4039178" y="990967"/>
                </a:cubicBezTo>
                <a:lnTo>
                  <a:pt x="4036476" y="991528"/>
                </a:lnTo>
                <a:lnTo>
                  <a:pt x="4030147" y="1008949"/>
                </a:lnTo>
                <a:cubicBezTo>
                  <a:pt x="4028887" y="1015351"/>
                  <a:pt x="3789695" y="1105708"/>
                  <a:pt x="3791175" y="1112745"/>
                </a:cubicBezTo>
                <a:lnTo>
                  <a:pt x="3468633" y="1357372"/>
                </a:lnTo>
                <a:cubicBezTo>
                  <a:pt x="3007916" y="1829258"/>
                  <a:pt x="2905784" y="2337003"/>
                  <a:pt x="2349444" y="2665454"/>
                </a:cubicBezTo>
                <a:lnTo>
                  <a:pt x="1644590" y="3444154"/>
                </a:lnTo>
                <a:lnTo>
                  <a:pt x="1250698" y="3827834"/>
                </a:lnTo>
                <a:cubicBezTo>
                  <a:pt x="1225290" y="3842038"/>
                  <a:pt x="1141959" y="4085899"/>
                  <a:pt x="1131871" y="4121318"/>
                </a:cubicBezTo>
                <a:cubicBezTo>
                  <a:pt x="1094841" y="4141744"/>
                  <a:pt x="1077207" y="4325829"/>
                  <a:pt x="1051679" y="4348389"/>
                </a:cubicBezTo>
                <a:cubicBezTo>
                  <a:pt x="1048682" y="4381577"/>
                  <a:pt x="956993" y="4490557"/>
                  <a:pt x="906982" y="4531597"/>
                </a:cubicBezTo>
                <a:cubicBezTo>
                  <a:pt x="867869" y="4551118"/>
                  <a:pt x="849806" y="4607070"/>
                  <a:pt x="801199" y="4594289"/>
                </a:cubicBezTo>
                <a:cubicBezTo>
                  <a:pt x="801717" y="4602753"/>
                  <a:pt x="801057" y="4610029"/>
                  <a:pt x="799572" y="4616434"/>
                </a:cubicBezTo>
                <a:lnTo>
                  <a:pt x="793361" y="4632413"/>
                </a:lnTo>
                <a:lnTo>
                  <a:pt x="791288" y="4631684"/>
                </a:lnTo>
                <a:cubicBezTo>
                  <a:pt x="784039" y="4632736"/>
                  <a:pt x="781139" y="4636841"/>
                  <a:pt x="780168" y="4642277"/>
                </a:cubicBezTo>
                <a:lnTo>
                  <a:pt x="780355" y="4649968"/>
                </a:lnTo>
                <a:lnTo>
                  <a:pt x="773547" y="4658922"/>
                </a:lnTo>
                <a:lnTo>
                  <a:pt x="712980" y="4687109"/>
                </a:lnTo>
                <a:cubicBezTo>
                  <a:pt x="693888" y="4691817"/>
                  <a:pt x="685004" y="4683329"/>
                  <a:pt x="658998" y="4687168"/>
                </a:cubicBezTo>
                <a:cubicBezTo>
                  <a:pt x="652617" y="4696903"/>
                  <a:pt x="607468" y="4696757"/>
                  <a:pt x="599809" y="4705379"/>
                </a:cubicBezTo>
                <a:lnTo>
                  <a:pt x="558586" y="4701679"/>
                </a:lnTo>
                <a:cubicBezTo>
                  <a:pt x="527600" y="4706175"/>
                  <a:pt x="499471" y="4673329"/>
                  <a:pt x="476867" y="4703401"/>
                </a:cubicBezTo>
                <a:cubicBezTo>
                  <a:pt x="447819" y="4707454"/>
                  <a:pt x="419349" y="4696441"/>
                  <a:pt x="397404" y="4711420"/>
                </a:cubicBezTo>
                <a:cubicBezTo>
                  <a:pt x="384768" y="4701219"/>
                  <a:pt x="374322" y="4698020"/>
                  <a:pt x="369335" y="4717390"/>
                </a:cubicBezTo>
                <a:cubicBezTo>
                  <a:pt x="341061" y="4716067"/>
                  <a:pt x="328725" y="4691742"/>
                  <a:pt x="316209" y="4714515"/>
                </a:cubicBezTo>
                <a:cubicBezTo>
                  <a:pt x="283497" y="4663104"/>
                  <a:pt x="280147" y="4717961"/>
                  <a:pt x="262859" y="4724281"/>
                </a:cubicBezTo>
                <a:cubicBezTo>
                  <a:pt x="246771" y="4727344"/>
                  <a:pt x="236451" y="4729844"/>
                  <a:pt x="219683" y="4732893"/>
                </a:cubicBezTo>
                <a:cubicBezTo>
                  <a:pt x="212240" y="4769464"/>
                  <a:pt x="197625" y="4722763"/>
                  <a:pt x="181299" y="4733057"/>
                </a:cubicBezTo>
                <a:cubicBezTo>
                  <a:pt x="175073" y="4746658"/>
                  <a:pt x="169278" y="4748663"/>
                  <a:pt x="158273" y="4732813"/>
                </a:cubicBezTo>
                <a:cubicBezTo>
                  <a:pt x="130214" y="4799165"/>
                  <a:pt x="131962" y="4753319"/>
                  <a:pt x="99338" y="4777324"/>
                </a:cubicBezTo>
                <a:cubicBezTo>
                  <a:pt x="72071" y="4803053"/>
                  <a:pt x="41763" y="4799596"/>
                  <a:pt x="22026" y="4864170"/>
                </a:cubicBezTo>
                <a:cubicBezTo>
                  <a:pt x="20771" y="4873425"/>
                  <a:pt x="16962" y="4879602"/>
                  <a:pt x="11819" y="4882103"/>
                </a:cubicBezTo>
                <a:lnTo>
                  <a:pt x="0" y="4879437"/>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327" name="Freeform: Shape 78">
            <a:extLst>
              <a:ext uri="{FF2B5EF4-FFF2-40B4-BE49-F238E27FC236}">
                <a16:creationId xmlns:a16="http://schemas.microsoft.com/office/drawing/2014/main" id="{CF93DC6C-1BFD-4414-BF23-471C8831C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872" y="948519"/>
            <a:ext cx="3731986" cy="4947315"/>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chemeClr val="bg1">
              <a:lumMod val="95000"/>
            </a:schemeClr>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3314" name="Picture 2" descr="Heaven and Earth Collide - Refuge of Hope -">
            <a:extLst>
              <a:ext uri="{FF2B5EF4-FFF2-40B4-BE49-F238E27FC236}">
                <a16:creationId xmlns:a16="http://schemas.microsoft.com/office/drawing/2014/main" id="{3D40B812-A97C-454A-A548-A4737CE3A0A8}"/>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l="35766" r="14064" b="2"/>
          <a:stretch/>
        </p:blipFill>
        <p:spPr bwMode="auto">
          <a:xfrm>
            <a:off x="939635" y="948518"/>
            <a:ext cx="3729968" cy="494731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512CF48-144B-4643-B1E8-1B5CF30CB3FF}"/>
              </a:ext>
            </a:extLst>
          </p:cNvPr>
          <p:cNvSpPr>
            <a:spLocks noGrp="1"/>
          </p:cNvSpPr>
          <p:nvPr>
            <p:ph sz="half" idx="1"/>
          </p:nvPr>
        </p:nvSpPr>
        <p:spPr>
          <a:xfrm>
            <a:off x="5282647" y="2147355"/>
            <a:ext cx="5578836" cy="4107021"/>
          </a:xfrm>
        </p:spPr>
        <p:txBody>
          <a:bodyPr vert="horz" lIns="91440" tIns="45720" rIns="91440" bIns="45720" rtlCol="0">
            <a:normAutofit/>
          </a:bodyPr>
          <a:lstStyle/>
          <a:p>
            <a:r>
              <a:rPr lang="en-US" b="1" i="0">
                <a:effectLst/>
              </a:rPr>
              <a:t>19 </a:t>
            </a:r>
            <a:r>
              <a:rPr lang="en-US" b="0" i="0">
                <a:effectLst/>
              </a:rPr>
              <a:t>“Again I say to you, that if two [</a:t>
            </a:r>
            <a:r>
              <a:rPr lang="en-US" b="0" i="0">
                <a:effectLst/>
                <a:hlinkClick r:id="rId6" tooltip="See footnote h"/>
              </a:rPr>
              <a:t>h</a:t>
            </a:r>
            <a:r>
              <a:rPr lang="en-US" b="0" i="0">
                <a:effectLst/>
              </a:rPr>
              <a:t>]believers on earth agree [that is, are of one mind, in harmony] about anything that they ask [within the will of God], it will be done for them by My Father in heaven. </a:t>
            </a:r>
            <a:r>
              <a:rPr lang="en-US" b="1" i="0">
                <a:effectLst/>
              </a:rPr>
              <a:t>20 </a:t>
            </a:r>
            <a:r>
              <a:rPr lang="en-US" b="0" i="0">
                <a:effectLst/>
              </a:rPr>
              <a:t>For where two or three are gathered in My name [meeting together as My followers], I am there among them.”</a:t>
            </a:r>
            <a:br>
              <a:rPr lang="en-US" b="0" i="0">
                <a:effectLst/>
              </a:rPr>
            </a:br>
            <a:r>
              <a:rPr lang="en-US" b="0" i="0">
                <a:effectLst/>
              </a:rPr>
              <a:t>Matthew 18:19</a:t>
            </a:r>
            <a:endParaRPr lang="en-US"/>
          </a:p>
        </p:txBody>
      </p:sp>
      <p:sp>
        <p:nvSpPr>
          <p:cNvPr id="13328" name="Rectangle 6">
            <a:extLst>
              <a:ext uri="{FF2B5EF4-FFF2-40B4-BE49-F238E27FC236}">
                <a16:creationId xmlns:a16="http://schemas.microsoft.com/office/drawing/2014/main" id="{96B5873C-FCDB-4D1E-80D6-01CF18832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45980" y="5694989"/>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7197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2" name="Picture 81">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84" name="Ink 83">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84" name="Ink 83">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86" name="Rectangle 85">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B3437C99-FC8E-4311-B48A-F0C4C329B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940161"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5BF711-FCCA-44B4-BD88-55E4CB59311C}"/>
              </a:ext>
            </a:extLst>
          </p:cNvPr>
          <p:cNvSpPr>
            <a:spLocks noGrp="1"/>
          </p:cNvSpPr>
          <p:nvPr>
            <p:ph type="title"/>
          </p:nvPr>
        </p:nvSpPr>
        <p:spPr>
          <a:xfrm>
            <a:off x="1050879" y="609601"/>
            <a:ext cx="4476464" cy="1216024"/>
          </a:xfrm>
        </p:spPr>
        <p:txBody>
          <a:bodyPr vert="horz" lIns="91440" tIns="45720" rIns="91440" bIns="45720" rtlCol="0" anchor="ctr">
            <a:normAutofit/>
          </a:bodyPr>
          <a:lstStyle/>
          <a:p>
            <a:r>
              <a:rPr lang="en-US" dirty="0"/>
              <a:t>POWER TO LOOSEN!</a:t>
            </a:r>
          </a:p>
        </p:txBody>
      </p:sp>
      <p:sp>
        <p:nvSpPr>
          <p:cNvPr id="3" name="Content Placeholder 2">
            <a:extLst>
              <a:ext uri="{FF2B5EF4-FFF2-40B4-BE49-F238E27FC236}">
                <a16:creationId xmlns:a16="http://schemas.microsoft.com/office/drawing/2014/main" id="{8B988F51-C99D-4DF9-BC10-5014FF8829FE}"/>
              </a:ext>
            </a:extLst>
          </p:cNvPr>
          <p:cNvSpPr>
            <a:spLocks noGrp="1"/>
          </p:cNvSpPr>
          <p:nvPr>
            <p:ph sz="half" idx="1"/>
          </p:nvPr>
        </p:nvSpPr>
        <p:spPr>
          <a:xfrm>
            <a:off x="1050879" y="2163685"/>
            <a:ext cx="3875963" cy="4107020"/>
          </a:xfrm>
        </p:spPr>
        <p:txBody>
          <a:bodyPr vert="horz" lIns="91440" tIns="45720" rIns="91440" bIns="45720" rtlCol="0">
            <a:normAutofit/>
          </a:bodyPr>
          <a:lstStyle/>
          <a:p>
            <a:r>
              <a:rPr lang="en-US" b="1" i="0">
                <a:effectLst/>
              </a:rPr>
              <a:t>5 </a:t>
            </a:r>
            <a:r>
              <a:rPr lang="en-US" b="0" i="0">
                <a:effectLst/>
              </a:rPr>
              <a:t>So Peter was kept in prison, but fervent </a:t>
            </a:r>
            <a:r>
              <a:rPr lang="en-US" b="0" i="1">
                <a:effectLst/>
              </a:rPr>
              <a:t>and</a:t>
            </a:r>
            <a:r>
              <a:rPr lang="en-US" b="0" i="0">
                <a:effectLst/>
              </a:rPr>
              <a:t> persistent prayer for him was being made to God by the church.</a:t>
            </a:r>
          </a:p>
          <a:p>
            <a:r>
              <a:rPr lang="en-US" b="1" i="0">
                <a:effectLst/>
              </a:rPr>
              <a:t>7 </a:t>
            </a:r>
            <a:r>
              <a:rPr lang="en-US" b="0" i="0">
                <a:effectLst/>
              </a:rPr>
              <a:t>Suddenly, an angel of the Lord appeared [beside him] and a light shone in the cell. The angel struck Peter’s side and awakened him, saying, “Get up quickly!” </a:t>
            </a:r>
          </a:p>
          <a:p>
            <a:r>
              <a:rPr lang="en-US" b="0" i="0">
                <a:effectLst/>
              </a:rPr>
              <a:t>And the chains fell off his hands</a:t>
            </a:r>
          </a:p>
          <a:p>
            <a:endParaRPr lang="en-US"/>
          </a:p>
        </p:txBody>
      </p:sp>
      <p:pic>
        <p:nvPicPr>
          <p:cNvPr id="14338" name="Picture 2" descr="Acts 12: 1-11 Peter&amp;#39;s Miraculous Escape From Prison | Flickr">
            <a:extLst>
              <a:ext uri="{FF2B5EF4-FFF2-40B4-BE49-F238E27FC236}">
                <a16:creationId xmlns:a16="http://schemas.microsoft.com/office/drawing/2014/main" id="{2881CD09-F76C-497B-9E83-6E251F7CA1AF}"/>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l="26466" r="16447" b="-1"/>
          <a:stretch/>
        </p:blipFill>
        <p:spPr bwMode="auto">
          <a:xfrm>
            <a:off x="5251840" y="10"/>
            <a:ext cx="6940161" cy="6868876"/>
          </a:xfrm>
          <a:custGeom>
            <a:avLst/>
            <a:gdLst/>
            <a:ahLst/>
            <a:cxnLst/>
            <a:rect l="l" t="t" r="r" b="b"/>
            <a:pathLst>
              <a:path w="6940161" h="6857999">
                <a:moveTo>
                  <a:pt x="857190" y="0"/>
                </a:moveTo>
                <a:lnTo>
                  <a:pt x="6940161" y="0"/>
                </a:lnTo>
                <a:lnTo>
                  <a:pt x="6940161" y="6857999"/>
                </a:lnTo>
                <a:lnTo>
                  <a:pt x="496459" y="6857999"/>
                </a:lnTo>
                <a:lnTo>
                  <a:pt x="486507" y="6839466"/>
                </a:lnTo>
                <a:cubicBezTo>
                  <a:pt x="477389" y="6820641"/>
                  <a:pt x="471173" y="6801859"/>
                  <a:pt x="480078" y="6795812"/>
                </a:cubicBezTo>
                <a:cubicBezTo>
                  <a:pt x="475408" y="6761382"/>
                  <a:pt x="493736" y="6723009"/>
                  <a:pt x="482330" y="6676796"/>
                </a:cubicBezTo>
                <a:cubicBezTo>
                  <a:pt x="479519" y="6617030"/>
                  <a:pt x="476161" y="6634511"/>
                  <a:pt x="469648" y="6539722"/>
                </a:cubicBezTo>
                <a:cubicBezTo>
                  <a:pt x="459969" y="6498384"/>
                  <a:pt x="496382" y="6456575"/>
                  <a:pt x="477855" y="6433501"/>
                </a:cubicBezTo>
                <a:cubicBezTo>
                  <a:pt x="464018" y="6378655"/>
                  <a:pt x="442310" y="6325849"/>
                  <a:pt x="414008" y="6271586"/>
                </a:cubicBezTo>
                <a:cubicBezTo>
                  <a:pt x="378091" y="6226697"/>
                  <a:pt x="377466" y="6140798"/>
                  <a:pt x="299660" y="6080454"/>
                </a:cubicBezTo>
                <a:cubicBezTo>
                  <a:pt x="268606" y="6014324"/>
                  <a:pt x="244498" y="5964143"/>
                  <a:pt x="221239" y="5913249"/>
                </a:cubicBezTo>
                <a:cubicBezTo>
                  <a:pt x="210139" y="5897439"/>
                  <a:pt x="175369" y="5809427"/>
                  <a:pt x="160103" y="5775094"/>
                </a:cubicBezTo>
                <a:cubicBezTo>
                  <a:pt x="87298" y="5686529"/>
                  <a:pt x="103897" y="5672717"/>
                  <a:pt x="87873" y="5573809"/>
                </a:cubicBezTo>
                <a:cubicBezTo>
                  <a:pt x="76224" y="5541231"/>
                  <a:pt x="76748" y="5525076"/>
                  <a:pt x="57933" y="5490695"/>
                </a:cubicBezTo>
                <a:lnTo>
                  <a:pt x="30889" y="5398377"/>
                </a:lnTo>
                <a:lnTo>
                  <a:pt x="34140" y="5390971"/>
                </a:lnTo>
                <a:lnTo>
                  <a:pt x="35928" y="5390229"/>
                </a:lnTo>
                <a:lnTo>
                  <a:pt x="16968" y="5309266"/>
                </a:lnTo>
                <a:cubicBezTo>
                  <a:pt x="13970" y="5303642"/>
                  <a:pt x="-917" y="5289094"/>
                  <a:pt x="2490" y="5276920"/>
                </a:cubicBezTo>
                <a:lnTo>
                  <a:pt x="24907" y="5208159"/>
                </a:lnTo>
                <a:lnTo>
                  <a:pt x="31839" y="5162682"/>
                </a:lnTo>
                <a:cubicBezTo>
                  <a:pt x="28501" y="5155528"/>
                  <a:pt x="24609" y="5048935"/>
                  <a:pt x="18796" y="5043371"/>
                </a:cubicBezTo>
                <a:cubicBezTo>
                  <a:pt x="54584" y="4976689"/>
                  <a:pt x="5001" y="4985095"/>
                  <a:pt x="14358" y="4908985"/>
                </a:cubicBezTo>
                <a:cubicBezTo>
                  <a:pt x="17201" y="4816358"/>
                  <a:pt x="5675" y="4749418"/>
                  <a:pt x="4769" y="4643799"/>
                </a:cubicBezTo>
                <a:cubicBezTo>
                  <a:pt x="4111" y="4581455"/>
                  <a:pt x="-7137" y="4509050"/>
                  <a:pt x="7402" y="4395547"/>
                </a:cubicBezTo>
                <a:cubicBezTo>
                  <a:pt x="11591" y="4330720"/>
                  <a:pt x="28535" y="4313913"/>
                  <a:pt x="23462" y="4274064"/>
                </a:cubicBezTo>
                <a:cubicBezTo>
                  <a:pt x="22995" y="4245538"/>
                  <a:pt x="22530" y="4217012"/>
                  <a:pt x="22063" y="4188486"/>
                </a:cubicBezTo>
                <a:lnTo>
                  <a:pt x="24672" y="4170100"/>
                </a:lnTo>
                <a:lnTo>
                  <a:pt x="34973" y="4166123"/>
                </a:lnTo>
                <a:lnTo>
                  <a:pt x="26424" y="4120096"/>
                </a:lnTo>
                <a:cubicBezTo>
                  <a:pt x="28986" y="4109871"/>
                  <a:pt x="49338" y="4079429"/>
                  <a:pt x="47886" y="4066698"/>
                </a:cubicBezTo>
                <a:cubicBezTo>
                  <a:pt x="26522" y="4022850"/>
                  <a:pt x="34453" y="4030338"/>
                  <a:pt x="47327" y="3969172"/>
                </a:cubicBezTo>
                <a:cubicBezTo>
                  <a:pt x="40297" y="3948973"/>
                  <a:pt x="40044" y="3857354"/>
                  <a:pt x="53093" y="3844350"/>
                </a:cubicBezTo>
                <a:cubicBezTo>
                  <a:pt x="55739" y="3830819"/>
                  <a:pt x="50778" y="3815585"/>
                  <a:pt x="64866" y="3808459"/>
                </a:cubicBezTo>
                <a:cubicBezTo>
                  <a:pt x="81775" y="3797121"/>
                  <a:pt x="54599" y="3752382"/>
                  <a:pt x="74864" y="3757643"/>
                </a:cubicBezTo>
                <a:cubicBezTo>
                  <a:pt x="56224" y="3725828"/>
                  <a:pt x="74270" y="3660981"/>
                  <a:pt x="82640" y="3632606"/>
                </a:cubicBezTo>
                <a:cubicBezTo>
                  <a:pt x="85981" y="3582255"/>
                  <a:pt x="88778" y="3571708"/>
                  <a:pt x="89222" y="3534990"/>
                </a:cubicBezTo>
                <a:cubicBezTo>
                  <a:pt x="92019" y="3533125"/>
                  <a:pt x="80706" y="3481126"/>
                  <a:pt x="79835" y="3454133"/>
                </a:cubicBezTo>
                <a:cubicBezTo>
                  <a:pt x="78963" y="3427139"/>
                  <a:pt x="96173" y="3390611"/>
                  <a:pt x="83991" y="3373027"/>
                </a:cubicBezTo>
                <a:cubicBezTo>
                  <a:pt x="80767" y="3298527"/>
                  <a:pt x="69808" y="3290617"/>
                  <a:pt x="62958" y="3222737"/>
                </a:cubicBezTo>
                <a:cubicBezTo>
                  <a:pt x="59618" y="3146284"/>
                  <a:pt x="39695" y="3184007"/>
                  <a:pt x="49209" y="3118188"/>
                </a:cubicBezTo>
                <a:cubicBezTo>
                  <a:pt x="65221" y="3109217"/>
                  <a:pt x="85573" y="3024732"/>
                  <a:pt x="78480" y="3003808"/>
                </a:cubicBezTo>
                <a:cubicBezTo>
                  <a:pt x="78037" y="2966753"/>
                  <a:pt x="77812" y="2989870"/>
                  <a:pt x="77566" y="2944921"/>
                </a:cubicBezTo>
                <a:lnTo>
                  <a:pt x="94406" y="2877744"/>
                </a:lnTo>
                <a:cubicBezTo>
                  <a:pt x="87936" y="2880724"/>
                  <a:pt x="108480" y="2822146"/>
                  <a:pt x="108051" y="2807161"/>
                </a:cubicBezTo>
                <a:cubicBezTo>
                  <a:pt x="110507" y="2775643"/>
                  <a:pt x="80880" y="2769288"/>
                  <a:pt x="107377" y="2752347"/>
                </a:cubicBezTo>
                <a:lnTo>
                  <a:pt x="114975" y="2748299"/>
                </a:lnTo>
                <a:cubicBezTo>
                  <a:pt x="115205" y="2745962"/>
                  <a:pt x="115434" y="2743625"/>
                  <a:pt x="115663" y="2741288"/>
                </a:cubicBezTo>
                <a:cubicBezTo>
                  <a:pt x="115098" y="2737657"/>
                  <a:pt x="112995" y="2735847"/>
                  <a:pt x="107929" y="2737160"/>
                </a:cubicBezTo>
                <a:cubicBezTo>
                  <a:pt x="126569" y="2705347"/>
                  <a:pt x="119693" y="2699356"/>
                  <a:pt x="122707" y="2659631"/>
                </a:cubicBezTo>
                <a:cubicBezTo>
                  <a:pt x="135394" y="2612127"/>
                  <a:pt x="120483" y="2628594"/>
                  <a:pt x="145471" y="2573336"/>
                </a:cubicBezTo>
                <a:cubicBezTo>
                  <a:pt x="156086" y="2559732"/>
                  <a:pt x="170382" y="2541339"/>
                  <a:pt x="170626" y="2528057"/>
                </a:cubicBezTo>
                <a:lnTo>
                  <a:pt x="202713" y="2489594"/>
                </a:lnTo>
                <a:cubicBezTo>
                  <a:pt x="203853" y="2487774"/>
                  <a:pt x="204248" y="2473350"/>
                  <a:pt x="203650" y="2468303"/>
                </a:cubicBezTo>
                <a:lnTo>
                  <a:pt x="223316" y="2460480"/>
                </a:lnTo>
                <a:lnTo>
                  <a:pt x="215120" y="2423535"/>
                </a:lnTo>
                <a:lnTo>
                  <a:pt x="223455" y="2404394"/>
                </a:lnTo>
                <a:cubicBezTo>
                  <a:pt x="243490" y="2392610"/>
                  <a:pt x="229596" y="2347474"/>
                  <a:pt x="238853" y="2324643"/>
                </a:cubicBezTo>
                <a:cubicBezTo>
                  <a:pt x="239504" y="2297698"/>
                  <a:pt x="266477" y="2284202"/>
                  <a:pt x="272463" y="2255535"/>
                </a:cubicBezTo>
                <a:cubicBezTo>
                  <a:pt x="290597" y="2249648"/>
                  <a:pt x="306594" y="2207828"/>
                  <a:pt x="294092" y="2184679"/>
                </a:cubicBezTo>
                <a:lnTo>
                  <a:pt x="323221" y="2093132"/>
                </a:lnTo>
                <a:cubicBezTo>
                  <a:pt x="348282" y="2084587"/>
                  <a:pt x="366071" y="1985868"/>
                  <a:pt x="377324" y="1950235"/>
                </a:cubicBezTo>
                <a:cubicBezTo>
                  <a:pt x="397581" y="1920183"/>
                  <a:pt x="445208" y="1898905"/>
                  <a:pt x="457649" y="1861568"/>
                </a:cubicBezTo>
                <a:cubicBezTo>
                  <a:pt x="464664" y="1810687"/>
                  <a:pt x="447457" y="1869507"/>
                  <a:pt x="451972" y="1809499"/>
                </a:cubicBezTo>
                <a:cubicBezTo>
                  <a:pt x="450982" y="1754297"/>
                  <a:pt x="465413" y="1767680"/>
                  <a:pt x="474550" y="1693716"/>
                </a:cubicBezTo>
                <a:cubicBezTo>
                  <a:pt x="473258" y="1654244"/>
                  <a:pt x="481626" y="1627007"/>
                  <a:pt x="481301" y="1605195"/>
                </a:cubicBezTo>
                <a:cubicBezTo>
                  <a:pt x="490491" y="1568952"/>
                  <a:pt x="493569" y="1564518"/>
                  <a:pt x="497837" y="1516217"/>
                </a:cubicBezTo>
                <a:cubicBezTo>
                  <a:pt x="503639" y="1488452"/>
                  <a:pt x="534082" y="1457870"/>
                  <a:pt x="513281" y="1429841"/>
                </a:cubicBezTo>
                <a:cubicBezTo>
                  <a:pt x="527326" y="1412325"/>
                  <a:pt x="570430" y="1413592"/>
                  <a:pt x="550104" y="1380081"/>
                </a:cubicBezTo>
                <a:cubicBezTo>
                  <a:pt x="575583" y="1394128"/>
                  <a:pt x="551452" y="1335176"/>
                  <a:pt x="574526" y="1334891"/>
                </a:cubicBezTo>
                <a:cubicBezTo>
                  <a:pt x="593486" y="1336427"/>
                  <a:pt x="633157" y="1194568"/>
                  <a:pt x="638123" y="1185551"/>
                </a:cubicBezTo>
                <a:cubicBezTo>
                  <a:pt x="647468" y="1149210"/>
                  <a:pt x="657504" y="1148087"/>
                  <a:pt x="664747" y="1111168"/>
                </a:cubicBezTo>
                <a:cubicBezTo>
                  <a:pt x="679107" y="1057226"/>
                  <a:pt x="652121" y="1022543"/>
                  <a:pt x="664913" y="993353"/>
                </a:cubicBezTo>
                <a:cubicBezTo>
                  <a:pt x="684189" y="960214"/>
                  <a:pt x="707497" y="867450"/>
                  <a:pt x="721256" y="813953"/>
                </a:cubicBezTo>
                <a:cubicBezTo>
                  <a:pt x="734607" y="746430"/>
                  <a:pt x="738988" y="666470"/>
                  <a:pt x="745023" y="588218"/>
                </a:cubicBezTo>
                <a:cubicBezTo>
                  <a:pt x="735393" y="475380"/>
                  <a:pt x="719076" y="536119"/>
                  <a:pt x="725253" y="376479"/>
                </a:cubicBezTo>
                <a:lnTo>
                  <a:pt x="735457" y="280992"/>
                </a:lnTo>
                <a:cubicBezTo>
                  <a:pt x="735270" y="276227"/>
                  <a:pt x="742007" y="223140"/>
                  <a:pt x="741820" y="218374"/>
                </a:cubicBezTo>
                <a:lnTo>
                  <a:pt x="735299" y="188178"/>
                </a:lnTo>
                <a:lnTo>
                  <a:pt x="764938" y="152404"/>
                </a:lnTo>
                <a:cubicBezTo>
                  <a:pt x="776066" y="136342"/>
                  <a:pt x="783668" y="122048"/>
                  <a:pt x="802071" y="91810"/>
                </a:cubicBezTo>
                <a:lnTo>
                  <a:pt x="849585" y="3016"/>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541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7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7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75" name="Rectangle 74">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31648"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85684AC-D493-4373-BD11-5A16F6418249}"/>
              </a:ext>
            </a:extLst>
          </p:cNvPr>
          <p:cNvSpPr>
            <a:spLocks noGrp="1"/>
          </p:cNvSpPr>
          <p:nvPr>
            <p:ph type="title"/>
          </p:nvPr>
        </p:nvSpPr>
        <p:spPr>
          <a:xfrm>
            <a:off x="1050879" y="609601"/>
            <a:ext cx="9810604" cy="1216024"/>
          </a:xfrm>
        </p:spPr>
        <p:txBody>
          <a:bodyPr vert="horz" lIns="91440" tIns="45720" rIns="91440" bIns="45720" rtlCol="0" anchor="ctr">
            <a:normAutofit/>
          </a:bodyPr>
          <a:lstStyle/>
          <a:p>
            <a:r>
              <a:rPr lang="en-US" dirty="0"/>
              <a:t>PRAYER POWER!</a:t>
            </a:r>
          </a:p>
        </p:txBody>
      </p:sp>
      <p:sp>
        <p:nvSpPr>
          <p:cNvPr id="3" name="Content Placeholder 2">
            <a:extLst>
              <a:ext uri="{FF2B5EF4-FFF2-40B4-BE49-F238E27FC236}">
                <a16:creationId xmlns:a16="http://schemas.microsoft.com/office/drawing/2014/main" id="{DDD22491-3C7C-466F-9350-430F2F110B9C}"/>
              </a:ext>
            </a:extLst>
          </p:cNvPr>
          <p:cNvSpPr>
            <a:spLocks noGrp="1"/>
          </p:cNvSpPr>
          <p:nvPr>
            <p:ph sz="half" idx="1"/>
          </p:nvPr>
        </p:nvSpPr>
        <p:spPr>
          <a:xfrm>
            <a:off x="1050879" y="2296161"/>
            <a:ext cx="4788505" cy="3846012"/>
          </a:xfrm>
        </p:spPr>
        <p:txBody>
          <a:bodyPr vert="horz" lIns="91440" tIns="45720" rIns="91440" bIns="45720" rtlCol="0">
            <a:normAutofit/>
          </a:bodyPr>
          <a:lstStyle/>
          <a:p>
            <a:r>
              <a:rPr lang="en-US" b="0" i="0">
                <a:effectLst/>
              </a:rPr>
              <a:t>Then the angel told him, “Put on your robe and follow me.” </a:t>
            </a:r>
            <a:r>
              <a:rPr lang="en-US" b="1" i="0">
                <a:effectLst/>
              </a:rPr>
              <a:t>9 </a:t>
            </a:r>
            <a:r>
              <a:rPr lang="en-US" b="0" i="0">
                <a:effectLst/>
              </a:rPr>
              <a:t>And Peter went out following </a:t>
            </a:r>
            <a:r>
              <a:rPr lang="en-US" b="0" i="1">
                <a:effectLst/>
              </a:rPr>
              <a:t>the angel</a:t>
            </a:r>
            <a:r>
              <a:rPr lang="en-US" b="0" i="0">
                <a:effectLst/>
              </a:rPr>
              <a:t>. He did not realize that what was being done by the angel was real, but thought he was seeing a vision. </a:t>
            </a:r>
            <a:r>
              <a:rPr lang="en-US" b="1" i="0">
                <a:effectLst/>
              </a:rPr>
              <a:t>10 </a:t>
            </a:r>
            <a:r>
              <a:rPr lang="en-US" b="0" i="0">
                <a:effectLst/>
              </a:rPr>
              <a:t>When they had passed the first guard and the second, they came to the iron gate that leads into the city. Of its own accord it swung open for them; and they went out and went along one street, and at once the angel left him.</a:t>
            </a:r>
            <a:br>
              <a:rPr lang="en-US" b="0" i="0">
                <a:effectLst/>
              </a:rPr>
            </a:br>
            <a:r>
              <a:rPr lang="en-US" b="0" i="0">
                <a:effectLst/>
              </a:rPr>
              <a:t>Acts 12:8-10</a:t>
            </a:r>
            <a:endParaRPr lang="en-US"/>
          </a:p>
        </p:txBody>
      </p:sp>
      <p:pic>
        <p:nvPicPr>
          <p:cNvPr id="15362" name="Picture 2" descr="Acts 12: 1-11 Peter&amp;#39;s Miraculous Escape From Prison | Flickr">
            <a:extLst>
              <a:ext uri="{FF2B5EF4-FFF2-40B4-BE49-F238E27FC236}">
                <a16:creationId xmlns:a16="http://schemas.microsoft.com/office/drawing/2014/main" id="{85951E8E-8C52-4586-8C12-EB79CD9B2649}"/>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tretch>
            <a:fillRect/>
          </a:stretch>
        </p:blipFill>
        <p:spPr bwMode="auto">
          <a:xfrm>
            <a:off x="6450426" y="2548425"/>
            <a:ext cx="4788505" cy="2705505"/>
          </a:xfrm>
          <a:prstGeom prst="rect">
            <a:avLst/>
          </a:prstGeom>
          <a:noFill/>
          <a:extLst>
            <a:ext uri="{909E8E84-426E-40DD-AFC4-6F175D3DCCD1}">
              <a14:hiddenFill xmlns:a14="http://schemas.microsoft.com/office/drawing/2010/main">
                <a:solidFill>
                  <a:srgbClr val="FFFFFF"/>
                </a:solidFill>
              </a14:hiddenFill>
            </a:ext>
          </a:extLst>
        </p:spPr>
      </p:pic>
      <p:sp>
        <p:nvSpPr>
          <p:cNvPr id="79" name="Freeform: Shape 78">
            <a:extLst>
              <a:ext uri="{FF2B5EF4-FFF2-40B4-BE49-F238E27FC236}">
                <a16:creationId xmlns:a16="http://schemas.microsoft.com/office/drawing/2014/main" id="{C64E267B-3F5A-4357-9E7F-C5FBE5D3B1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0426" y="5902730"/>
            <a:ext cx="5741575" cy="955271"/>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3456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90" name="Picture 72">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6391" name="Ink 74">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6391" name="Ink 74">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6392" name="Rectangle 76">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B3437C99-FC8E-4311-B48A-F0C4C329B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940161"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85256A-B139-46A6-8A93-BBE8A808EC8D}"/>
              </a:ext>
            </a:extLst>
          </p:cNvPr>
          <p:cNvSpPr>
            <a:spLocks noGrp="1"/>
          </p:cNvSpPr>
          <p:nvPr>
            <p:ph type="title"/>
          </p:nvPr>
        </p:nvSpPr>
        <p:spPr>
          <a:xfrm>
            <a:off x="1050879" y="609601"/>
            <a:ext cx="4476464" cy="1216024"/>
          </a:xfrm>
        </p:spPr>
        <p:txBody>
          <a:bodyPr vert="horz" lIns="91440" tIns="45720" rIns="91440" bIns="45720" rtlCol="0" anchor="ctr">
            <a:normAutofit/>
          </a:bodyPr>
          <a:lstStyle/>
          <a:p>
            <a:r>
              <a:rPr lang="en-US"/>
              <a:t>Trample on snakes!</a:t>
            </a:r>
          </a:p>
        </p:txBody>
      </p:sp>
      <p:sp>
        <p:nvSpPr>
          <p:cNvPr id="3" name="Content Placeholder 2">
            <a:extLst>
              <a:ext uri="{FF2B5EF4-FFF2-40B4-BE49-F238E27FC236}">
                <a16:creationId xmlns:a16="http://schemas.microsoft.com/office/drawing/2014/main" id="{7ED3F3B0-B09D-481C-AD83-0E4BAF294161}"/>
              </a:ext>
            </a:extLst>
          </p:cNvPr>
          <p:cNvSpPr>
            <a:spLocks noGrp="1"/>
          </p:cNvSpPr>
          <p:nvPr>
            <p:ph sz="half" idx="1"/>
          </p:nvPr>
        </p:nvSpPr>
        <p:spPr>
          <a:xfrm>
            <a:off x="1050879" y="2163685"/>
            <a:ext cx="3875963" cy="4107020"/>
          </a:xfrm>
        </p:spPr>
        <p:txBody>
          <a:bodyPr vert="horz" lIns="91440" tIns="45720" rIns="91440" bIns="45720" rtlCol="0">
            <a:normAutofit/>
          </a:bodyPr>
          <a:lstStyle/>
          <a:p>
            <a:r>
              <a:rPr lang="en-US" b="1" i="0">
                <a:effectLst/>
              </a:rPr>
              <a:t>19 </a:t>
            </a:r>
            <a:r>
              <a:rPr lang="en-US" b="0" i="0">
                <a:effectLst/>
              </a:rPr>
              <a:t>Listen carefully: I have given you authority [that you now possess] to tread on [</a:t>
            </a:r>
            <a:r>
              <a:rPr lang="en-US" b="0" i="0">
                <a:effectLst/>
                <a:hlinkClick r:id="rId5" tooltip="See footnote d"/>
              </a:rPr>
              <a:t>d</a:t>
            </a:r>
            <a:r>
              <a:rPr lang="en-US" b="0" i="0">
                <a:effectLst/>
              </a:rPr>
              <a:t>]serpents and scorpions, and [the ability to exercise authority] over all the power of the enemy (Satan); and nothing will [in any way] harm you.</a:t>
            </a:r>
            <a:br>
              <a:rPr lang="en-US" b="0" i="0">
                <a:effectLst/>
              </a:rPr>
            </a:br>
            <a:r>
              <a:rPr lang="en-US" b="0" i="0">
                <a:effectLst/>
              </a:rPr>
              <a:t>Luke 10:19</a:t>
            </a:r>
            <a:endParaRPr lang="en-US"/>
          </a:p>
        </p:txBody>
      </p:sp>
      <p:pic>
        <p:nvPicPr>
          <p:cNvPr id="16388" name="Picture 4" descr="Trampling on Snakes and Scorpions: Meditation for the Third Sunday of Lent  | krausekorner">
            <a:extLst>
              <a:ext uri="{FF2B5EF4-FFF2-40B4-BE49-F238E27FC236}">
                <a16:creationId xmlns:a16="http://schemas.microsoft.com/office/drawing/2014/main" id="{47D2A9B9-BE56-4374-BB77-9CEA932611AE}"/>
              </a:ext>
            </a:extLst>
          </p:cNvPr>
          <p:cNvPicPr>
            <a:picLocks noGrp="1" noChangeAspect="1" noChangeArrowheads="1"/>
          </p:cNvPicPr>
          <p:nvPr>
            <p:ph sz="half" idx="2"/>
          </p:nvPr>
        </p:nvPicPr>
        <p:blipFill rotWithShape="1">
          <a:blip r:embed="rId6">
            <a:extLst>
              <a:ext uri="{28A0092B-C50C-407E-A947-70E740481C1C}">
                <a14:useLocalDpi xmlns:a14="http://schemas.microsoft.com/office/drawing/2010/main" val="0"/>
              </a:ext>
            </a:extLst>
          </a:blip>
          <a:srcRect r="-2" b="22911"/>
          <a:stretch/>
        </p:blipFill>
        <p:spPr bwMode="auto">
          <a:xfrm>
            <a:off x="5251840" y="10"/>
            <a:ext cx="6940161" cy="6868876"/>
          </a:xfrm>
          <a:custGeom>
            <a:avLst/>
            <a:gdLst/>
            <a:ahLst/>
            <a:cxnLst/>
            <a:rect l="l" t="t" r="r" b="b"/>
            <a:pathLst>
              <a:path w="6940161" h="6857999">
                <a:moveTo>
                  <a:pt x="857190" y="0"/>
                </a:moveTo>
                <a:lnTo>
                  <a:pt x="6940161" y="0"/>
                </a:lnTo>
                <a:lnTo>
                  <a:pt x="6940161" y="6857999"/>
                </a:lnTo>
                <a:lnTo>
                  <a:pt x="496459" y="6857999"/>
                </a:lnTo>
                <a:lnTo>
                  <a:pt x="486507" y="6839466"/>
                </a:lnTo>
                <a:cubicBezTo>
                  <a:pt x="477389" y="6820641"/>
                  <a:pt x="471173" y="6801859"/>
                  <a:pt x="480078" y="6795812"/>
                </a:cubicBezTo>
                <a:cubicBezTo>
                  <a:pt x="475408" y="6761382"/>
                  <a:pt x="493736" y="6723009"/>
                  <a:pt x="482330" y="6676796"/>
                </a:cubicBezTo>
                <a:cubicBezTo>
                  <a:pt x="479519" y="6617030"/>
                  <a:pt x="476161" y="6634511"/>
                  <a:pt x="469648" y="6539722"/>
                </a:cubicBezTo>
                <a:cubicBezTo>
                  <a:pt x="459969" y="6498384"/>
                  <a:pt x="496382" y="6456575"/>
                  <a:pt x="477855" y="6433501"/>
                </a:cubicBezTo>
                <a:cubicBezTo>
                  <a:pt x="464018" y="6378655"/>
                  <a:pt x="442310" y="6325849"/>
                  <a:pt x="414008" y="6271586"/>
                </a:cubicBezTo>
                <a:cubicBezTo>
                  <a:pt x="378091" y="6226697"/>
                  <a:pt x="377466" y="6140798"/>
                  <a:pt x="299660" y="6080454"/>
                </a:cubicBezTo>
                <a:cubicBezTo>
                  <a:pt x="268606" y="6014324"/>
                  <a:pt x="244498" y="5964143"/>
                  <a:pt x="221239" y="5913249"/>
                </a:cubicBezTo>
                <a:cubicBezTo>
                  <a:pt x="210139" y="5897439"/>
                  <a:pt x="175369" y="5809427"/>
                  <a:pt x="160103" y="5775094"/>
                </a:cubicBezTo>
                <a:cubicBezTo>
                  <a:pt x="87298" y="5686529"/>
                  <a:pt x="103897" y="5672717"/>
                  <a:pt x="87873" y="5573809"/>
                </a:cubicBezTo>
                <a:cubicBezTo>
                  <a:pt x="76224" y="5541231"/>
                  <a:pt x="76748" y="5525076"/>
                  <a:pt x="57933" y="5490695"/>
                </a:cubicBezTo>
                <a:lnTo>
                  <a:pt x="30889" y="5398377"/>
                </a:lnTo>
                <a:lnTo>
                  <a:pt x="34140" y="5390971"/>
                </a:lnTo>
                <a:lnTo>
                  <a:pt x="35928" y="5390229"/>
                </a:lnTo>
                <a:lnTo>
                  <a:pt x="16968" y="5309266"/>
                </a:lnTo>
                <a:cubicBezTo>
                  <a:pt x="13970" y="5303642"/>
                  <a:pt x="-917" y="5289094"/>
                  <a:pt x="2490" y="5276920"/>
                </a:cubicBezTo>
                <a:lnTo>
                  <a:pt x="24907" y="5208159"/>
                </a:lnTo>
                <a:lnTo>
                  <a:pt x="31839" y="5162682"/>
                </a:lnTo>
                <a:cubicBezTo>
                  <a:pt x="28501" y="5155528"/>
                  <a:pt x="24609" y="5048935"/>
                  <a:pt x="18796" y="5043371"/>
                </a:cubicBezTo>
                <a:cubicBezTo>
                  <a:pt x="54584" y="4976689"/>
                  <a:pt x="5001" y="4985095"/>
                  <a:pt x="14358" y="4908985"/>
                </a:cubicBezTo>
                <a:cubicBezTo>
                  <a:pt x="17201" y="4816358"/>
                  <a:pt x="5675" y="4749418"/>
                  <a:pt x="4769" y="4643799"/>
                </a:cubicBezTo>
                <a:cubicBezTo>
                  <a:pt x="4111" y="4581455"/>
                  <a:pt x="-7137" y="4509050"/>
                  <a:pt x="7402" y="4395547"/>
                </a:cubicBezTo>
                <a:cubicBezTo>
                  <a:pt x="11591" y="4330720"/>
                  <a:pt x="28535" y="4313913"/>
                  <a:pt x="23462" y="4274064"/>
                </a:cubicBezTo>
                <a:cubicBezTo>
                  <a:pt x="22995" y="4245538"/>
                  <a:pt x="22530" y="4217012"/>
                  <a:pt x="22063" y="4188486"/>
                </a:cubicBezTo>
                <a:lnTo>
                  <a:pt x="24672" y="4170100"/>
                </a:lnTo>
                <a:lnTo>
                  <a:pt x="34973" y="4166123"/>
                </a:lnTo>
                <a:lnTo>
                  <a:pt x="26424" y="4120096"/>
                </a:lnTo>
                <a:cubicBezTo>
                  <a:pt x="28986" y="4109871"/>
                  <a:pt x="49338" y="4079429"/>
                  <a:pt x="47886" y="4066698"/>
                </a:cubicBezTo>
                <a:cubicBezTo>
                  <a:pt x="26522" y="4022850"/>
                  <a:pt x="34453" y="4030338"/>
                  <a:pt x="47327" y="3969172"/>
                </a:cubicBezTo>
                <a:cubicBezTo>
                  <a:pt x="40297" y="3948973"/>
                  <a:pt x="40044" y="3857354"/>
                  <a:pt x="53093" y="3844350"/>
                </a:cubicBezTo>
                <a:cubicBezTo>
                  <a:pt x="55739" y="3830819"/>
                  <a:pt x="50778" y="3815585"/>
                  <a:pt x="64866" y="3808459"/>
                </a:cubicBezTo>
                <a:cubicBezTo>
                  <a:pt x="81775" y="3797121"/>
                  <a:pt x="54599" y="3752382"/>
                  <a:pt x="74864" y="3757643"/>
                </a:cubicBezTo>
                <a:cubicBezTo>
                  <a:pt x="56224" y="3725828"/>
                  <a:pt x="74270" y="3660981"/>
                  <a:pt x="82640" y="3632606"/>
                </a:cubicBezTo>
                <a:cubicBezTo>
                  <a:pt x="85981" y="3582255"/>
                  <a:pt x="88778" y="3571708"/>
                  <a:pt x="89222" y="3534990"/>
                </a:cubicBezTo>
                <a:cubicBezTo>
                  <a:pt x="92019" y="3533125"/>
                  <a:pt x="80706" y="3481126"/>
                  <a:pt x="79835" y="3454133"/>
                </a:cubicBezTo>
                <a:cubicBezTo>
                  <a:pt x="78963" y="3427139"/>
                  <a:pt x="96173" y="3390611"/>
                  <a:pt x="83991" y="3373027"/>
                </a:cubicBezTo>
                <a:cubicBezTo>
                  <a:pt x="80767" y="3298527"/>
                  <a:pt x="69808" y="3290617"/>
                  <a:pt x="62958" y="3222737"/>
                </a:cubicBezTo>
                <a:cubicBezTo>
                  <a:pt x="59618" y="3146284"/>
                  <a:pt x="39695" y="3184007"/>
                  <a:pt x="49209" y="3118188"/>
                </a:cubicBezTo>
                <a:cubicBezTo>
                  <a:pt x="65221" y="3109217"/>
                  <a:pt x="85573" y="3024732"/>
                  <a:pt x="78480" y="3003808"/>
                </a:cubicBezTo>
                <a:cubicBezTo>
                  <a:pt x="78037" y="2966753"/>
                  <a:pt x="77812" y="2989870"/>
                  <a:pt x="77566" y="2944921"/>
                </a:cubicBezTo>
                <a:lnTo>
                  <a:pt x="94406" y="2877744"/>
                </a:lnTo>
                <a:cubicBezTo>
                  <a:pt x="87936" y="2880724"/>
                  <a:pt x="108480" y="2822146"/>
                  <a:pt x="108051" y="2807161"/>
                </a:cubicBezTo>
                <a:cubicBezTo>
                  <a:pt x="110507" y="2775643"/>
                  <a:pt x="80880" y="2769288"/>
                  <a:pt x="107377" y="2752347"/>
                </a:cubicBezTo>
                <a:lnTo>
                  <a:pt x="114975" y="2748299"/>
                </a:lnTo>
                <a:cubicBezTo>
                  <a:pt x="115205" y="2745962"/>
                  <a:pt x="115434" y="2743625"/>
                  <a:pt x="115663" y="2741288"/>
                </a:cubicBezTo>
                <a:cubicBezTo>
                  <a:pt x="115098" y="2737657"/>
                  <a:pt x="112995" y="2735847"/>
                  <a:pt x="107929" y="2737160"/>
                </a:cubicBezTo>
                <a:cubicBezTo>
                  <a:pt x="126569" y="2705347"/>
                  <a:pt x="119693" y="2699356"/>
                  <a:pt x="122707" y="2659631"/>
                </a:cubicBezTo>
                <a:cubicBezTo>
                  <a:pt x="135394" y="2612127"/>
                  <a:pt x="120483" y="2628594"/>
                  <a:pt x="145471" y="2573336"/>
                </a:cubicBezTo>
                <a:cubicBezTo>
                  <a:pt x="156086" y="2559732"/>
                  <a:pt x="170382" y="2541339"/>
                  <a:pt x="170626" y="2528057"/>
                </a:cubicBezTo>
                <a:lnTo>
                  <a:pt x="202713" y="2489594"/>
                </a:lnTo>
                <a:cubicBezTo>
                  <a:pt x="203853" y="2487774"/>
                  <a:pt x="204248" y="2473350"/>
                  <a:pt x="203650" y="2468303"/>
                </a:cubicBezTo>
                <a:lnTo>
                  <a:pt x="223316" y="2460480"/>
                </a:lnTo>
                <a:lnTo>
                  <a:pt x="215120" y="2423535"/>
                </a:lnTo>
                <a:lnTo>
                  <a:pt x="223455" y="2404394"/>
                </a:lnTo>
                <a:cubicBezTo>
                  <a:pt x="243490" y="2392610"/>
                  <a:pt x="229596" y="2347474"/>
                  <a:pt x="238853" y="2324643"/>
                </a:cubicBezTo>
                <a:cubicBezTo>
                  <a:pt x="239504" y="2297698"/>
                  <a:pt x="266477" y="2284202"/>
                  <a:pt x="272463" y="2255535"/>
                </a:cubicBezTo>
                <a:cubicBezTo>
                  <a:pt x="290597" y="2249648"/>
                  <a:pt x="306594" y="2207828"/>
                  <a:pt x="294092" y="2184679"/>
                </a:cubicBezTo>
                <a:lnTo>
                  <a:pt x="323221" y="2093132"/>
                </a:lnTo>
                <a:cubicBezTo>
                  <a:pt x="348282" y="2084587"/>
                  <a:pt x="366071" y="1985868"/>
                  <a:pt x="377324" y="1950235"/>
                </a:cubicBezTo>
                <a:cubicBezTo>
                  <a:pt x="397581" y="1920183"/>
                  <a:pt x="445208" y="1898905"/>
                  <a:pt x="457649" y="1861568"/>
                </a:cubicBezTo>
                <a:cubicBezTo>
                  <a:pt x="464664" y="1810687"/>
                  <a:pt x="447457" y="1869507"/>
                  <a:pt x="451972" y="1809499"/>
                </a:cubicBezTo>
                <a:cubicBezTo>
                  <a:pt x="450982" y="1754297"/>
                  <a:pt x="465413" y="1767680"/>
                  <a:pt x="474550" y="1693716"/>
                </a:cubicBezTo>
                <a:cubicBezTo>
                  <a:pt x="473258" y="1654244"/>
                  <a:pt x="481626" y="1627007"/>
                  <a:pt x="481301" y="1605195"/>
                </a:cubicBezTo>
                <a:cubicBezTo>
                  <a:pt x="490491" y="1568952"/>
                  <a:pt x="493569" y="1564518"/>
                  <a:pt x="497837" y="1516217"/>
                </a:cubicBezTo>
                <a:cubicBezTo>
                  <a:pt x="503639" y="1488452"/>
                  <a:pt x="534082" y="1457870"/>
                  <a:pt x="513281" y="1429841"/>
                </a:cubicBezTo>
                <a:cubicBezTo>
                  <a:pt x="527326" y="1412325"/>
                  <a:pt x="570430" y="1413592"/>
                  <a:pt x="550104" y="1380081"/>
                </a:cubicBezTo>
                <a:cubicBezTo>
                  <a:pt x="575583" y="1394128"/>
                  <a:pt x="551452" y="1335176"/>
                  <a:pt x="574526" y="1334891"/>
                </a:cubicBezTo>
                <a:cubicBezTo>
                  <a:pt x="593486" y="1336427"/>
                  <a:pt x="633157" y="1194568"/>
                  <a:pt x="638123" y="1185551"/>
                </a:cubicBezTo>
                <a:cubicBezTo>
                  <a:pt x="647468" y="1149210"/>
                  <a:pt x="657504" y="1148087"/>
                  <a:pt x="664747" y="1111168"/>
                </a:cubicBezTo>
                <a:cubicBezTo>
                  <a:pt x="679107" y="1057226"/>
                  <a:pt x="652121" y="1022543"/>
                  <a:pt x="664913" y="993353"/>
                </a:cubicBezTo>
                <a:cubicBezTo>
                  <a:pt x="684189" y="960214"/>
                  <a:pt x="707497" y="867450"/>
                  <a:pt x="721256" y="813953"/>
                </a:cubicBezTo>
                <a:cubicBezTo>
                  <a:pt x="734607" y="746430"/>
                  <a:pt x="738988" y="666470"/>
                  <a:pt x="745023" y="588218"/>
                </a:cubicBezTo>
                <a:cubicBezTo>
                  <a:pt x="735393" y="475380"/>
                  <a:pt x="719076" y="536119"/>
                  <a:pt x="725253" y="376479"/>
                </a:cubicBezTo>
                <a:lnTo>
                  <a:pt x="735457" y="280992"/>
                </a:lnTo>
                <a:cubicBezTo>
                  <a:pt x="735270" y="276227"/>
                  <a:pt x="742007" y="223140"/>
                  <a:pt x="741820" y="218374"/>
                </a:cubicBezTo>
                <a:lnTo>
                  <a:pt x="735299" y="188178"/>
                </a:lnTo>
                <a:lnTo>
                  <a:pt x="764938" y="152404"/>
                </a:lnTo>
                <a:cubicBezTo>
                  <a:pt x="776066" y="136342"/>
                  <a:pt x="783668" y="122048"/>
                  <a:pt x="802071" y="91810"/>
                </a:cubicBezTo>
                <a:lnTo>
                  <a:pt x="849585" y="3016"/>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022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412" name="Picture 7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741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741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7414" name="Rectangle 74">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5" name="Freeform: Shape 76">
            <a:extLst>
              <a:ext uri="{FF2B5EF4-FFF2-40B4-BE49-F238E27FC236}">
                <a16:creationId xmlns:a16="http://schemas.microsoft.com/office/drawing/2014/main" id="{BAB0BC72-1C3A-421F-AB0A-D480DA93F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28763" cy="6858000"/>
          </a:xfrm>
          <a:custGeom>
            <a:avLst/>
            <a:gdLst>
              <a:gd name="connsiteX0" fmla="*/ 0 w 7228763"/>
              <a:gd name="connsiteY0" fmla="*/ 0 h 6858000"/>
              <a:gd name="connsiteX1" fmla="*/ 501961 w 7228763"/>
              <a:gd name="connsiteY1" fmla="*/ 0 h 6858000"/>
              <a:gd name="connsiteX2" fmla="*/ 723901 w 7228763"/>
              <a:gd name="connsiteY2" fmla="*/ 0 h 6858000"/>
              <a:gd name="connsiteX3" fmla="*/ 7228583 w 7228763"/>
              <a:gd name="connsiteY3" fmla="*/ 0 h 6858000"/>
              <a:gd name="connsiteX4" fmla="*/ 7228763 w 7228763"/>
              <a:gd name="connsiteY4" fmla="*/ 1 h 6858000"/>
              <a:gd name="connsiteX5" fmla="*/ 7221350 w 7228763"/>
              <a:gd name="connsiteY5" fmla="*/ 30700 h 6858000"/>
              <a:gd name="connsiteX6" fmla="*/ 7199900 w 7228763"/>
              <a:gd name="connsiteY6" fmla="*/ 310025 h 6858000"/>
              <a:gd name="connsiteX7" fmla="*/ 7214938 w 7228763"/>
              <a:gd name="connsiteY7" fmla="*/ 443960 h 6858000"/>
              <a:gd name="connsiteX8" fmla="*/ 7174238 w 7228763"/>
              <a:gd name="connsiteY8" fmla="*/ 642659 h 6858000"/>
              <a:gd name="connsiteX9" fmla="*/ 7166213 w 7228763"/>
              <a:gd name="connsiteY9" fmla="*/ 673307 h 6858000"/>
              <a:gd name="connsiteX10" fmla="*/ 7128963 w 7228763"/>
              <a:gd name="connsiteY10" fmla="*/ 839641 h 6858000"/>
              <a:gd name="connsiteX11" fmla="*/ 7066183 w 7228763"/>
              <a:gd name="connsiteY11" fmla="*/ 958357 h 6858000"/>
              <a:gd name="connsiteX12" fmla="*/ 7070620 w 7228763"/>
              <a:gd name="connsiteY12" fmla="*/ 963398 h 6858000"/>
              <a:gd name="connsiteX13" fmla="*/ 7022851 w 7228763"/>
              <a:gd name="connsiteY13" fmla="*/ 1117169 h 6858000"/>
              <a:gd name="connsiteX14" fmla="*/ 7019920 w 7228763"/>
              <a:gd name="connsiteY14" fmla="*/ 1144352 h 6858000"/>
              <a:gd name="connsiteX15" fmla="*/ 7021476 w 7228763"/>
              <a:gd name="connsiteY15" fmla="*/ 1164484 h 6858000"/>
              <a:gd name="connsiteX16" fmla="*/ 7005576 w 7228763"/>
              <a:gd name="connsiteY16" fmla="*/ 1213829 h 6858000"/>
              <a:gd name="connsiteX17" fmla="*/ 6970919 w 7228763"/>
              <a:gd name="connsiteY17" fmla="*/ 1294823 h 6858000"/>
              <a:gd name="connsiteX18" fmla="*/ 6965413 w 7228763"/>
              <a:gd name="connsiteY18" fmla="*/ 1312193 h 6858000"/>
              <a:gd name="connsiteX19" fmla="*/ 6968106 w 7228763"/>
              <a:gd name="connsiteY19" fmla="*/ 1327626 h 6858000"/>
              <a:gd name="connsiteX20" fmla="*/ 6975202 w 7228763"/>
              <a:gd name="connsiteY20" fmla="*/ 1331644 h 6858000"/>
              <a:gd name="connsiteX21" fmla="*/ 6973366 w 7228763"/>
              <a:gd name="connsiteY21" fmla="*/ 1341276 h 6858000"/>
              <a:gd name="connsiteX22" fmla="*/ 6974428 w 7228763"/>
              <a:gd name="connsiteY22" fmla="*/ 1343945 h 6858000"/>
              <a:gd name="connsiteX23" fmla="*/ 6978971 w 7228763"/>
              <a:gd name="connsiteY23" fmla="*/ 1359134 h 6858000"/>
              <a:gd name="connsiteX24" fmla="*/ 6946335 w 7228763"/>
              <a:gd name="connsiteY24" fmla="*/ 1427803 h 6858000"/>
              <a:gd name="connsiteX25" fmla="*/ 6907208 w 7228763"/>
              <a:gd name="connsiteY25" fmla="*/ 1540278 h 6858000"/>
              <a:gd name="connsiteX26" fmla="*/ 6901698 w 7228763"/>
              <a:gd name="connsiteY26" fmla="*/ 1547262 h 6858000"/>
              <a:gd name="connsiteX27" fmla="*/ 6902877 w 7228763"/>
              <a:gd name="connsiteY27" fmla="*/ 1577056 h 6858000"/>
              <a:gd name="connsiteX28" fmla="*/ 6904067 w 7228763"/>
              <a:gd name="connsiteY28" fmla="*/ 1595898 h 6858000"/>
              <a:gd name="connsiteX29" fmla="*/ 6891817 w 7228763"/>
              <a:gd name="connsiteY29" fmla="*/ 1703726 h 6858000"/>
              <a:gd name="connsiteX30" fmla="*/ 6898520 w 7228763"/>
              <a:gd name="connsiteY30" fmla="*/ 1809535 h 6858000"/>
              <a:gd name="connsiteX31" fmla="*/ 6897783 w 7228763"/>
              <a:gd name="connsiteY31" fmla="*/ 2018310 h 6858000"/>
              <a:gd name="connsiteX32" fmla="*/ 6887647 w 7228763"/>
              <a:gd name="connsiteY32" fmla="*/ 2071355 h 6858000"/>
              <a:gd name="connsiteX33" fmla="*/ 6888952 w 7228763"/>
              <a:gd name="connsiteY33" fmla="*/ 2141166 h 6858000"/>
              <a:gd name="connsiteX34" fmla="*/ 6887101 w 7228763"/>
              <a:gd name="connsiteY34" fmla="*/ 2154548 h 6858000"/>
              <a:gd name="connsiteX35" fmla="*/ 6880519 w 7228763"/>
              <a:gd name="connsiteY35" fmla="*/ 2158153 h 6858000"/>
              <a:gd name="connsiteX36" fmla="*/ 6873389 w 7228763"/>
              <a:gd name="connsiteY36" fmla="*/ 2178174 h 6858000"/>
              <a:gd name="connsiteX37" fmla="*/ 6871679 w 7228763"/>
              <a:gd name="connsiteY37" fmla="*/ 2202858 h 6858000"/>
              <a:gd name="connsiteX38" fmla="*/ 6870321 w 7228763"/>
              <a:gd name="connsiteY38" fmla="*/ 2320214 h 6858000"/>
              <a:gd name="connsiteX39" fmla="*/ 6857787 w 7228763"/>
              <a:gd name="connsiteY39" fmla="*/ 2417011 h 6858000"/>
              <a:gd name="connsiteX40" fmla="*/ 6850905 w 7228763"/>
              <a:gd name="connsiteY40" fmla="*/ 2454207 h 6858000"/>
              <a:gd name="connsiteX41" fmla="*/ 6848900 w 7228763"/>
              <a:gd name="connsiteY41" fmla="*/ 2487203 h 6858000"/>
              <a:gd name="connsiteX42" fmla="*/ 6837487 w 7228763"/>
              <a:gd name="connsiteY42" fmla="*/ 2512282 h 6858000"/>
              <a:gd name="connsiteX43" fmla="*/ 6838494 w 7228763"/>
              <a:gd name="connsiteY43" fmla="*/ 2514318 h 6858000"/>
              <a:gd name="connsiteX44" fmla="*/ 6863982 w 7228763"/>
              <a:gd name="connsiteY44" fmla="*/ 2574334 h 6858000"/>
              <a:gd name="connsiteX45" fmla="*/ 6862893 w 7228763"/>
              <a:gd name="connsiteY45" fmla="*/ 2579877 h 6858000"/>
              <a:gd name="connsiteX46" fmla="*/ 6863047 w 7228763"/>
              <a:gd name="connsiteY46" fmla="*/ 2608928 h 6858000"/>
              <a:gd name="connsiteX47" fmla="*/ 6862462 w 7228763"/>
              <a:gd name="connsiteY47" fmla="*/ 2613111 h 6858000"/>
              <a:gd name="connsiteX48" fmla="*/ 6854084 w 7228763"/>
              <a:gd name="connsiteY48" fmla="*/ 2621996 h 6858000"/>
              <a:gd name="connsiteX49" fmla="*/ 6856559 w 7228763"/>
              <a:gd name="connsiteY49" fmla="*/ 2634265 h 6858000"/>
              <a:gd name="connsiteX50" fmla="*/ 6847985 w 7228763"/>
              <a:gd name="connsiteY50" fmla="*/ 2647237 h 6858000"/>
              <a:gd name="connsiteX51" fmla="*/ 6854115 w 7228763"/>
              <a:gd name="connsiteY51" fmla="*/ 2650786 h 6858000"/>
              <a:gd name="connsiteX52" fmla="*/ 6859942 w 7228763"/>
              <a:gd name="connsiteY52" fmla="*/ 2661993 h 6858000"/>
              <a:gd name="connsiteX53" fmla="*/ 6851884 w 7228763"/>
              <a:gd name="connsiteY53" fmla="*/ 2670949 h 6858000"/>
              <a:gd name="connsiteX54" fmla="*/ 6846115 w 7228763"/>
              <a:gd name="connsiteY54" fmla="*/ 2690255 h 6858000"/>
              <a:gd name="connsiteX55" fmla="*/ 6846964 w 7228763"/>
              <a:gd name="connsiteY55" fmla="*/ 2695683 h 6858000"/>
              <a:gd name="connsiteX56" fmla="*/ 6836011 w 7228763"/>
              <a:gd name="connsiteY56" fmla="*/ 2713964 h 6858000"/>
              <a:gd name="connsiteX57" fmla="*/ 6830478 w 7228763"/>
              <a:gd name="connsiteY57" fmla="*/ 2730175 h 6858000"/>
              <a:gd name="connsiteX58" fmla="*/ 6841091 w 7228763"/>
              <a:gd name="connsiteY58" fmla="*/ 2763497 h 6858000"/>
              <a:gd name="connsiteX59" fmla="*/ 6803520 w 7228763"/>
              <a:gd name="connsiteY59" fmla="*/ 3051539 h 6858000"/>
              <a:gd name="connsiteX60" fmla="*/ 6733280 w 7228763"/>
              <a:gd name="connsiteY60" fmla="*/ 3335396 h 6858000"/>
              <a:gd name="connsiteX61" fmla="*/ 6735884 w 7228763"/>
              <a:gd name="connsiteY61" fmla="*/ 3456509 h 6858000"/>
              <a:gd name="connsiteX62" fmla="*/ 6715764 w 7228763"/>
              <a:gd name="connsiteY62" fmla="*/ 3531827 h 6858000"/>
              <a:gd name="connsiteX63" fmla="*/ 6730329 w 7228763"/>
              <a:gd name="connsiteY63" fmla="*/ 3570877 h 6858000"/>
              <a:gd name="connsiteX64" fmla="*/ 6727426 w 7228763"/>
              <a:gd name="connsiteY64" fmla="*/ 3583849 h 6858000"/>
              <a:gd name="connsiteX65" fmla="*/ 6718706 w 7228763"/>
              <a:gd name="connsiteY65" fmla="*/ 3592763 h 6858000"/>
              <a:gd name="connsiteX66" fmla="*/ 6693350 w 7228763"/>
              <a:gd name="connsiteY66" fmla="*/ 3653485 h 6858000"/>
              <a:gd name="connsiteX67" fmla="*/ 6685983 w 7228763"/>
              <a:gd name="connsiteY67" fmla="*/ 3670528 h 6858000"/>
              <a:gd name="connsiteX68" fmla="*/ 6687033 w 7228763"/>
              <a:gd name="connsiteY68" fmla="*/ 3685990 h 6858000"/>
              <a:gd name="connsiteX69" fmla="*/ 6693711 w 7228763"/>
              <a:gd name="connsiteY69" fmla="*/ 3690283 h 6858000"/>
              <a:gd name="connsiteX70" fmla="*/ 6690843 w 7228763"/>
              <a:gd name="connsiteY70" fmla="*/ 3699787 h 6858000"/>
              <a:gd name="connsiteX71" fmla="*/ 6691624 w 7228763"/>
              <a:gd name="connsiteY71" fmla="*/ 3702486 h 6858000"/>
              <a:gd name="connsiteX72" fmla="*/ 6694549 w 7228763"/>
              <a:gd name="connsiteY72" fmla="*/ 3717784 h 6858000"/>
              <a:gd name="connsiteX73" fmla="*/ 6662489 w 7228763"/>
              <a:gd name="connsiteY73" fmla="*/ 3746229 h 6858000"/>
              <a:gd name="connsiteX74" fmla="*/ 6575429 w 7228763"/>
              <a:gd name="connsiteY74" fmla="*/ 3924910 h 6858000"/>
              <a:gd name="connsiteX75" fmla="*/ 6538994 w 7228763"/>
              <a:gd name="connsiteY75" fmla="*/ 3989353 h 6858000"/>
              <a:gd name="connsiteX76" fmla="*/ 6535698 w 7228763"/>
              <a:gd name="connsiteY76" fmla="*/ 4033899 h 6858000"/>
              <a:gd name="connsiteX77" fmla="*/ 6527053 w 7228763"/>
              <a:gd name="connsiteY77" fmla="*/ 4142250 h 6858000"/>
              <a:gd name="connsiteX78" fmla="*/ 6501843 w 7228763"/>
              <a:gd name="connsiteY78" fmla="*/ 4329442 h 6858000"/>
              <a:gd name="connsiteX79" fmla="*/ 6489841 w 7228763"/>
              <a:gd name="connsiteY79" fmla="*/ 4456184 h 6858000"/>
              <a:gd name="connsiteX80" fmla="*/ 6482918 w 7228763"/>
              <a:gd name="connsiteY80" fmla="*/ 4468478 h 6858000"/>
              <a:gd name="connsiteX81" fmla="*/ 6484019 w 7228763"/>
              <a:gd name="connsiteY81" fmla="*/ 4469862 h 6858000"/>
              <a:gd name="connsiteX82" fmla="*/ 6481759 w 7228763"/>
              <a:gd name="connsiteY82" fmla="*/ 4483797 h 6858000"/>
              <a:gd name="connsiteX83" fmla="*/ 6477370 w 7228763"/>
              <a:gd name="connsiteY83" fmla="*/ 4487091 h 6858000"/>
              <a:gd name="connsiteX84" fmla="*/ 6474598 w 7228763"/>
              <a:gd name="connsiteY84" fmla="*/ 4496728 h 6858000"/>
              <a:gd name="connsiteX85" fmla="*/ 6465848 w 7228763"/>
              <a:gd name="connsiteY85" fmla="*/ 4515918 h 6858000"/>
              <a:gd name="connsiteX86" fmla="*/ 6467296 w 7228763"/>
              <a:gd name="connsiteY86" fmla="*/ 4519316 h 6858000"/>
              <a:gd name="connsiteX87" fmla="*/ 6458903 w 7228763"/>
              <a:gd name="connsiteY87" fmla="*/ 4547957 h 6858000"/>
              <a:gd name="connsiteX88" fmla="*/ 6460248 w 7228763"/>
              <a:gd name="connsiteY88" fmla="*/ 4548262 h 6858000"/>
              <a:gd name="connsiteX89" fmla="*/ 6464276 w 7228763"/>
              <a:gd name="connsiteY89" fmla="*/ 4555939 h 6858000"/>
              <a:gd name="connsiteX90" fmla="*/ 6468635 w 7228763"/>
              <a:gd name="connsiteY90" fmla="*/ 4570815 h 6858000"/>
              <a:gd name="connsiteX91" fmla="*/ 6488206 w 7228763"/>
              <a:gd name="connsiteY91" fmla="*/ 4633846 h 6858000"/>
              <a:gd name="connsiteX92" fmla="*/ 6487272 w 7228763"/>
              <a:gd name="connsiteY92" fmla="*/ 4639816 h 6858000"/>
              <a:gd name="connsiteX93" fmla="*/ 6487581 w 7228763"/>
              <a:gd name="connsiteY93" fmla="*/ 4639923 h 6858000"/>
              <a:gd name="connsiteX94" fmla="*/ 6487249 w 7228763"/>
              <a:gd name="connsiteY94" fmla="*/ 4646192 h 6858000"/>
              <a:gd name="connsiteX95" fmla="*/ 6485570 w 7228763"/>
              <a:gd name="connsiteY95" fmla="*/ 4650706 h 6858000"/>
              <a:gd name="connsiteX96" fmla="*/ 6483759 w 7228763"/>
              <a:gd name="connsiteY96" fmla="*/ 4662290 h 6858000"/>
              <a:gd name="connsiteX97" fmla="*/ 6485315 w 7228763"/>
              <a:gd name="connsiteY97" fmla="*/ 4666180 h 6858000"/>
              <a:gd name="connsiteX98" fmla="*/ 6489077 w 7228763"/>
              <a:gd name="connsiteY98" fmla="*/ 4667585 h 6858000"/>
              <a:gd name="connsiteX99" fmla="*/ 6488467 w 7228763"/>
              <a:gd name="connsiteY99" fmla="*/ 4668660 h 6858000"/>
              <a:gd name="connsiteX100" fmla="*/ 6496179 w 7228763"/>
              <a:gd name="connsiteY100" fmla="*/ 4689807 h 6858000"/>
              <a:gd name="connsiteX101" fmla="*/ 6500957 w 7228763"/>
              <a:gd name="connsiteY101" fmla="*/ 4737890 h 6858000"/>
              <a:gd name="connsiteX102" fmla="*/ 6498641 w 7228763"/>
              <a:gd name="connsiteY102" fmla="*/ 4765657 h 6858000"/>
              <a:gd name="connsiteX103" fmla="*/ 6497829 w 7228763"/>
              <a:gd name="connsiteY103" fmla="*/ 4841463 h 6858000"/>
              <a:gd name="connsiteX104" fmla="*/ 6521578 w 7228763"/>
              <a:gd name="connsiteY104" fmla="*/ 4969863 h 6858000"/>
              <a:gd name="connsiteX105" fmla="*/ 6518695 w 7228763"/>
              <a:gd name="connsiteY105" fmla="*/ 4974028 h 6858000"/>
              <a:gd name="connsiteX106" fmla="*/ 6516513 w 7228763"/>
              <a:gd name="connsiteY106" fmla="*/ 4980318 h 6858000"/>
              <a:gd name="connsiteX107" fmla="*/ 6516763 w 7228763"/>
              <a:gd name="connsiteY107" fmla="*/ 4980501 h 6858000"/>
              <a:gd name="connsiteX108" fmla="*/ 6514121 w 7228763"/>
              <a:gd name="connsiteY108" fmla="*/ 4986338 h 6858000"/>
              <a:gd name="connsiteX109" fmla="*/ 6511173 w 7228763"/>
              <a:gd name="connsiteY109" fmla="*/ 4991296 h 6858000"/>
              <a:gd name="connsiteX110" fmla="*/ 6546537 w 7228763"/>
              <a:gd name="connsiteY110" fmla="*/ 5076895 h 6858000"/>
              <a:gd name="connsiteX111" fmla="*/ 6544581 w 7228763"/>
              <a:gd name="connsiteY111" fmla="*/ 5081568 h 6858000"/>
              <a:gd name="connsiteX112" fmla="*/ 6543750 w 7228763"/>
              <a:gd name="connsiteY112" fmla="*/ 5088173 h 6858000"/>
              <a:gd name="connsiteX113" fmla="*/ 6544034 w 7228763"/>
              <a:gd name="connsiteY113" fmla="*/ 5088300 h 6858000"/>
              <a:gd name="connsiteX114" fmla="*/ 6542660 w 7228763"/>
              <a:gd name="connsiteY114" fmla="*/ 5094558 h 6858000"/>
              <a:gd name="connsiteX115" fmla="*/ 6532096 w 7228763"/>
              <a:gd name="connsiteY115" fmla="*/ 5125620 h 6858000"/>
              <a:gd name="connsiteX116" fmla="*/ 6533049 w 7228763"/>
              <a:gd name="connsiteY116" fmla="*/ 5268004 h 6858000"/>
              <a:gd name="connsiteX117" fmla="*/ 6533970 w 7228763"/>
              <a:gd name="connsiteY117" fmla="*/ 5269530 h 6858000"/>
              <a:gd name="connsiteX118" fmla="*/ 6502603 w 7228763"/>
              <a:gd name="connsiteY118" fmla="*/ 5390941 h 6858000"/>
              <a:gd name="connsiteX119" fmla="*/ 6477660 w 7228763"/>
              <a:gd name="connsiteY119" fmla="*/ 5539927 h 6858000"/>
              <a:gd name="connsiteX120" fmla="*/ 6456458 w 7228763"/>
              <a:gd name="connsiteY120" fmla="*/ 5791594 h 6858000"/>
              <a:gd name="connsiteX121" fmla="*/ 6434556 w 7228763"/>
              <a:gd name="connsiteY121" fmla="*/ 5855206 h 6858000"/>
              <a:gd name="connsiteX122" fmla="*/ 6418454 w 7228763"/>
              <a:gd name="connsiteY122" fmla="*/ 5873582 h 6858000"/>
              <a:gd name="connsiteX123" fmla="*/ 6419875 w 7228763"/>
              <a:gd name="connsiteY123" fmla="*/ 5876037 h 6858000"/>
              <a:gd name="connsiteX124" fmla="*/ 6419775 w 7228763"/>
              <a:gd name="connsiteY124" fmla="*/ 5886534 h 6858000"/>
              <a:gd name="connsiteX125" fmla="*/ 6426971 w 7228763"/>
              <a:gd name="connsiteY125" fmla="*/ 5888644 h 6858000"/>
              <a:gd name="connsiteX126" fmla="*/ 6431999 w 7228763"/>
              <a:gd name="connsiteY126" fmla="*/ 5903832 h 6858000"/>
              <a:gd name="connsiteX127" fmla="*/ 6429798 w 7228763"/>
              <a:gd name="connsiteY127" fmla="*/ 5923391 h 6858000"/>
              <a:gd name="connsiteX128" fmla="*/ 6434072 w 7228763"/>
              <a:gd name="connsiteY128" fmla="*/ 6013205 h 6858000"/>
              <a:gd name="connsiteX129" fmla="*/ 6439333 w 7228763"/>
              <a:gd name="connsiteY129" fmla="*/ 6074018 h 6858000"/>
              <a:gd name="connsiteX130" fmla="*/ 6463083 w 7228763"/>
              <a:gd name="connsiteY130" fmla="*/ 6130837 h 6858000"/>
              <a:gd name="connsiteX131" fmla="*/ 6457360 w 7228763"/>
              <a:gd name="connsiteY131" fmla="*/ 6152982 h 6858000"/>
              <a:gd name="connsiteX132" fmla="*/ 6495529 w 7228763"/>
              <a:gd name="connsiteY132" fmla="*/ 6221100 h 6858000"/>
              <a:gd name="connsiteX133" fmla="*/ 6514948 w 7228763"/>
              <a:gd name="connsiteY133" fmla="*/ 6287550 h 6858000"/>
              <a:gd name="connsiteX134" fmla="*/ 6545124 w 7228763"/>
              <a:gd name="connsiteY134" fmla="*/ 6401595 h 6858000"/>
              <a:gd name="connsiteX135" fmla="*/ 6525833 w 7228763"/>
              <a:gd name="connsiteY135" fmla="*/ 6487110 h 6858000"/>
              <a:gd name="connsiteX136" fmla="*/ 6554825 w 7228763"/>
              <a:gd name="connsiteY136" fmla="*/ 6588589 h 6858000"/>
              <a:gd name="connsiteX137" fmla="*/ 6601569 w 7228763"/>
              <a:gd name="connsiteY137" fmla="*/ 6769963 h 6858000"/>
              <a:gd name="connsiteX138" fmla="*/ 6620945 w 7228763"/>
              <a:gd name="connsiteY138" fmla="*/ 6835814 h 6858000"/>
              <a:gd name="connsiteX139" fmla="*/ 6625906 w 7228763"/>
              <a:gd name="connsiteY139" fmla="*/ 6858000 h 6858000"/>
              <a:gd name="connsiteX140" fmla="*/ 723901 w 7228763"/>
              <a:gd name="connsiteY140" fmla="*/ 6858000 h 6858000"/>
              <a:gd name="connsiteX141" fmla="*/ 501961 w 7228763"/>
              <a:gd name="connsiteY141" fmla="*/ 6858000 h 6858000"/>
              <a:gd name="connsiteX142" fmla="*/ 0 w 7228763"/>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7228763" h="6858000">
                <a:moveTo>
                  <a:pt x="0" y="0"/>
                </a:moveTo>
                <a:lnTo>
                  <a:pt x="501961" y="0"/>
                </a:lnTo>
                <a:lnTo>
                  <a:pt x="723901" y="0"/>
                </a:lnTo>
                <a:lnTo>
                  <a:pt x="7228583" y="0"/>
                </a:lnTo>
                <a:lnTo>
                  <a:pt x="7228763" y="1"/>
                </a:lnTo>
                <a:lnTo>
                  <a:pt x="7221350" y="30700"/>
                </a:lnTo>
                <a:cubicBezTo>
                  <a:pt x="7216059" y="84364"/>
                  <a:pt x="7200969" y="241149"/>
                  <a:pt x="7199900" y="310025"/>
                </a:cubicBezTo>
                <a:cubicBezTo>
                  <a:pt x="7203643" y="367544"/>
                  <a:pt x="7214102" y="408251"/>
                  <a:pt x="7214938" y="443960"/>
                </a:cubicBezTo>
                <a:cubicBezTo>
                  <a:pt x="7210660" y="499397"/>
                  <a:pt x="7182360" y="604434"/>
                  <a:pt x="7174238" y="642659"/>
                </a:cubicBezTo>
                <a:cubicBezTo>
                  <a:pt x="7182965" y="657287"/>
                  <a:pt x="7155519" y="658191"/>
                  <a:pt x="7166213" y="673307"/>
                </a:cubicBezTo>
                <a:cubicBezTo>
                  <a:pt x="7166618" y="693769"/>
                  <a:pt x="7143764" y="797295"/>
                  <a:pt x="7128963" y="839641"/>
                </a:cubicBezTo>
                <a:cubicBezTo>
                  <a:pt x="7112293" y="887148"/>
                  <a:pt x="7075906" y="937731"/>
                  <a:pt x="7066183" y="958357"/>
                </a:cubicBezTo>
                <a:cubicBezTo>
                  <a:pt x="7056459" y="978983"/>
                  <a:pt x="7077843" y="936930"/>
                  <a:pt x="7070620" y="963398"/>
                </a:cubicBezTo>
                <a:cubicBezTo>
                  <a:pt x="7063399" y="989867"/>
                  <a:pt x="7031301" y="1087010"/>
                  <a:pt x="7022851" y="1117169"/>
                </a:cubicBezTo>
                <a:cubicBezTo>
                  <a:pt x="7039554" y="1118586"/>
                  <a:pt x="7009272" y="1135372"/>
                  <a:pt x="7019920" y="1144352"/>
                </a:cubicBezTo>
                <a:cubicBezTo>
                  <a:pt x="7029274" y="1150681"/>
                  <a:pt x="7022270" y="1157251"/>
                  <a:pt x="7021476" y="1164484"/>
                </a:cubicBezTo>
                <a:cubicBezTo>
                  <a:pt x="7028800" y="1173524"/>
                  <a:pt x="7015215" y="1205209"/>
                  <a:pt x="7005576" y="1213829"/>
                </a:cubicBezTo>
                <a:cubicBezTo>
                  <a:pt x="6972150" y="1235037"/>
                  <a:pt x="6996546" y="1277327"/>
                  <a:pt x="6970919" y="1294823"/>
                </a:cubicBezTo>
                <a:cubicBezTo>
                  <a:pt x="6967139" y="1300845"/>
                  <a:pt x="6965581" y="1306615"/>
                  <a:pt x="6965413" y="1312193"/>
                </a:cubicBezTo>
                <a:lnTo>
                  <a:pt x="6968106" y="1327626"/>
                </a:lnTo>
                <a:lnTo>
                  <a:pt x="6975202" y="1331644"/>
                </a:lnTo>
                <a:lnTo>
                  <a:pt x="6973366" y="1341276"/>
                </a:lnTo>
                <a:cubicBezTo>
                  <a:pt x="6973720" y="1342166"/>
                  <a:pt x="6974074" y="1343055"/>
                  <a:pt x="6974428" y="1343945"/>
                </a:cubicBezTo>
                <a:cubicBezTo>
                  <a:pt x="6976493" y="1349040"/>
                  <a:pt x="6978286" y="1354080"/>
                  <a:pt x="6978971" y="1359134"/>
                </a:cubicBezTo>
                <a:cubicBezTo>
                  <a:pt x="6974288" y="1373109"/>
                  <a:pt x="6958295" y="1397612"/>
                  <a:pt x="6946335" y="1427803"/>
                </a:cubicBezTo>
                <a:cubicBezTo>
                  <a:pt x="6924178" y="1460349"/>
                  <a:pt x="6924483" y="1505076"/>
                  <a:pt x="6907208" y="1540278"/>
                </a:cubicBezTo>
                <a:lnTo>
                  <a:pt x="6901698" y="1547262"/>
                </a:lnTo>
                <a:lnTo>
                  <a:pt x="6902877" y="1577056"/>
                </a:lnTo>
                <a:cubicBezTo>
                  <a:pt x="6907187" y="1582205"/>
                  <a:pt x="6908314" y="1589568"/>
                  <a:pt x="6904067" y="1595898"/>
                </a:cubicBezTo>
                <a:lnTo>
                  <a:pt x="6891817" y="1703726"/>
                </a:lnTo>
                <a:cubicBezTo>
                  <a:pt x="6890892" y="1739332"/>
                  <a:pt x="6882506" y="1754453"/>
                  <a:pt x="6898520" y="1809535"/>
                </a:cubicBezTo>
                <a:cubicBezTo>
                  <a:pt x="6919736" y="1868036"/>
                  <a:pt x="6890400" y="1952670"/>
                  <a:pt x="6897783" y="2018310"/>
                </a:cubicBezTo>
                <a:cubicBezTo>
                  <a:pt x="6868750" y="2053162"/>
                  <a:pt x="6894827" y="2034561"/>
                  <a:pt x="6887647" y="2071355"/>
                </a:cubicBezTo>
                <a:lnTo>
                  <a:pt x="6888952" y="2141166"/>
                </a:lnTo>
                <a:lnTo>
                  <a:pt x="6887101" y="2154548"/>
                </a:lnTo>
                <a:lnTo>
                  <a:pt x="6880519" y="2158153"/>
                </a:lnTo>
                <a:lnTo>
                  <a:pt x="6873389" y="2178174"/>
                </a:lnTo>
                <a:cubicBezTo>
                  <a:pt x="6871658" y="2185696"/>
                  <a:pt x="6870890" y="2193828"/>
                  <a:pt x="6871679" y="2202858"/>
                </a:cubicBezTo>
                <a:cubicBezTo>
                  <a:pt x="6884787" y="2232772"/>
                  <a:pt x="6852680" y="2283357"/>
                  <a:pt x="6870321" y="2320214"/>
                </a:cubicBezTo>
                <a:cubicBezTo>
                  <a:pt x="6868006" y="2355906"/>
                  <a:pt x="6861023" y="2394678"/>
                  <a:pt x="6857787" y="2417011"/>
                </a:cubicBezTo>
                <a:cubicBezTo>
                  <a:pt x="6846931" y="2426377"/>
                  <a:pt x="6863720" y="2456509"/>
                  <a:pt x="6850905" y="2454207"/>
                </a:cubicBezTo>
                <a:cubicBezTo>
                  <a:pt x="6856659" y="2464947"/>
                  <a:pt x="6853850" y="2476105"/>
                  <a:pt x="6848900" y="2487203"/>
                </a:cubicBezTo>
                <a:lnTo>
                  <a:pt x="6837487" y="2512282"/>
                </a:lnTo>
                <a:cubicBezTo>
                  <a:pt x="6837823" y="2512961"/>
                  <a:pt x="6838158" y="2513640"/>
                  <a:pt x="6838494" y="2514318"/>
                </a:cubicBezTo>
                <a:cubicBezTo>
                  <a:pt x="6846991" y="2534324"/>
                  <a:pt x="6855486" y="2554328"/>
                  <a:pt x="6863982" y="2574334"/>
                </a:cubicBezTo>
                <a:lnTo>
                  <a:pt x="6862893" y="2579877"/>
                </a:lnTo>
                <a:cubicBezTo>
                  <a:pt x="6862738" y="2585644"/>
                  <a:pt x="6863120" y="2603388"/>
                  <a:pt x="6863047" y="2608928"/>
                </a:cubicBezTo>
                <a:lnTo>
                  <a:pt x="6862462" y="2613111"/>
                </a:lnTo>
                <a:lnTo>
                  <a:pt x="6854084" y="2621996"/>
                </a:lnTo>
                <a:lnTo>
                  <a:pt x="6856559" y="2634265"/>
                </a:lnTo>
                <a:lnTo>
                  <a:pt x="6847985" y="2647237"/>
                </a:lnTo>
                <a:cubicBezTo>
                  <a:pt x="6850226" y="2648158"/>
                  <a:pt x="6852294" y="2649356"/>
                  <a:pt x="6854115" y="2650786"/>
                </a:cubicBezTo>
                <a:lnTo>
                  <a:pt x="6859942" y="2661993"/>
                </a:lnTo>
                <a:lnTo>
                  <a:pt x="6851884" y="2670949"/>
                </a:lnTo>
                <a:cubicBezTo>
                  <a:pt x="6864376" y="2672007"/>
                  <a:pt x="6849871" y="2681695"/>
                  <a:pt x="6846115" y="2690255"/>
                </a:cubicBezTo>
                <a:lnTo>
                  <a:pt x="6846964" y="2695683"/>
                </a:lnTo>
                <a:lnTo>
                  <a:pt x="6836011" y="2713964"/>
                </a:lnTo>
                <a:lnTo>
                  <a:pt x="6830478" y="2730175"/>
                </a:lnTo>
                <a:lnTo>
                  <a:pt x="6841091" y="2763497"/>
                </a:lnTo>
                <a:lnTo>
                  <a:pt x="6803520" y="3051539"/>
                </a:lnTo>
                <a:cubicBezTo>
                  <a:pt x="6790420" y="3165645"/>
                  <a:pt x="6749912" y="3216611"/>
                  <a:pt x="6733280" y="3335396"/>
                </a:cubicBezTo>
                <a:lnTo>
                  <a:pt x="6735884" y="3456509"/>
                </a:lnTo>
                <a:lnTo>
                  <a:pt x="6715764" y="3531827"/>
                </a:lnTo>
                <a:lnTo>
                  <a:pt x="6730329" y="3570877"/>
                </a:lnTo>
                <a:lnTo>
                  <a:pt x="6727426" y="3583849"/>
                </a:lnTo>
                <a:lnTo>
                  <a:pt x="6718706" y="3592763"/>
                </a:lnTo>
                <a:cubicBezTo>
                  <a:pt x="6707946" y="3613948"/>
                  <a:pt x="6713985" y="3641245"/>
                  <a:pt x="6693350" y="3653485"/>
                </a:cubicBezTo>
                <a:cubicBezTo>
                  <a:pt x="6688922" y="3659316"/>
                  <a:pt x="6686748" y="3664985"/>
                  <a:pt x="6685983" y="3670528"/>
                </a:cubicBezTo>
                <a:lnTo>
                  <a:pt x="6687033" y="3685990"/>
                </a:lnTo>
                <a:lnTo>
                  <a:pt x="6693711" y="3690283"/>
                </a:lnTo>
                <a:lnTo>
                  <a:pt x="6690843" y="3699787"/>
                </a:lnTo>
                <a:cubicBezTo>
                  <a:pt x="6691104" y="3700686"/>
                  <a:pt x="6691364" y="3701586"/>
                  <a:pt x="6691624" y="3702486"/>
                </a:cubicBezTo>
                <a:cubicBezTo>
                  <a:pt x="6693145" y="3707637"/>
                  <a:pt x="6694400" y="3712728"/>
                  <a:pt x="6694549" y="3717784"/>
                </a:cubicBezTo>
                <a:cubicBezTo>
                  <a:pt x="6659304" y="3711701"/>
                  <a:pt x="6689997" y="3759789"/>
                  <a:pt x="6662489" y="3746229"/>
                </a:cubicBezTo>
                <a:cubicBezTo>
                  <a:pt x="6642637" y="3780750"/>
                  <a:pt x="6605132" y="3867558"/>
                  <a:pt x="6575429" y="3924910"/>
                </a:cubicBezTo>
                <a:lnTo>
                  <a:pt x="6538994" y="3989353"/>
                </a:lnTo>
                <a:lnTo>
                  <a:pt x="6535698" y="4033899"/>
                </a:lnTo>
                <a:cubicBezTo>
                  <a:pt x="6533175" y="4070470"/>
                  <a:pt x="6530536" y="4110146"/>
                  <a:pt x="6527053" y="4142250"/>
                </a:cubicBezTo>
                <a:cubicBezTo>
                  <a:pt x="6519001" y="4200007"/>
                  <a:pt x="6506061" y="4278998"/>
                  <a:pt x="6501843" y="4329442"/>
                </a:cubicBezTo>
                <a:cubicBezTo>
                  <a:pt x="6495642" y="4381764"/>
                  <a:pt x="6492993" y="4433012"/>
                  <a:pt x="6489841" y="4456184"/>
                </a:cubicBezTo>
                <a:lnTo>
                  <a:pt x="6482918" y="4468478"/>
                </a:lnTo>
                <a:lnTo>
                  <a:pt x="6484019" y="4469862"/>
                </a:lnTo>
                <a:cubicBezTo>
                  <a:pt x="6485835" y="4476321"/>
                  <a:pt x="6484493" y="4480555"/>
                  <a:pt x="6481759" y="4483797"/>
                </a:cubicBezTo>
                <a:lnTo>
                  <a:pt x="6477370" y="4487091"/>
                </a:lnTo>
                <a:lnTo>
                  <a:pt x="6474598" y="4496728"/>
                </a:lnTo>
                <a:lnTo>
                  <a:pt x="6465848" y="4515918"/>
                </a:lnTo>
                <a:cubicBezTo>
                  <a:pt x="6466332" y="4517049"/>
                  <a:pt x="6466814" y="4518182"/>
                  <a:pt x="6467296" y="4519316"/>
                </a:cubicBezTo>
                <a:lnTo>
                  <a:pt x="6458903" y="4547957"/>
                </a:lnTo>
                <a:lnTo>
                  <a:pt x="6460248" y="4548262"/>
                </a:lnTo>
                <a:cubicBezTo>
                  <a:pt x="6463078" y="4549595"/>
                  <a:pt x="6464808" y="4551811"/>
                  <a:pt x="6464276" y="4555939"/>
                </a:cubicBezTo>
                <a:cubicBezTo>
                  <a:pt x="6486531" y="4548276"/>
                  <a:pt x="6472165" y="4557977"/>
                  <a:pt x="6468635" y="4570815"/>
                </a:cubicBezTo>
                <a:cubicBezTo>
                  <a:pt x="6472622" y="4583801"/>
                  <a:pt x="6485098" y="4622347"/>
                  <a:pt x="6488206" y="4633846"/>
                </a:cubicBezTo>
                <a:lnTo>
                  <a:pt x="6487272" y="4639816"/>
                </a:lnTo>
                <a:lnTo>
                  <a:pt x="6487581" y="4639923"/>
                </a:lnTo>
                <a:cubicBezTo>
                  <a:pt x="6488082" y="4641190"/>
                  <a:pt x="6488037" y="4643141"/>
                  <a:pt x="6487249" y="4646192"/>
                </a:cubicBezTo>
                <a:lnTo>
                  <a:pt x="6485570" y="4650706"/>
                </a:lnTo>
                <a:lnTo>
                  <a:pt x="6483759" y="4662290"/>
                </a:lnTo>
                <a:cubicBezTo>
                  <a:pt x="6484278" y="4663587"/>
                  <a:pt x="6484797" y="4664883"/>
                  <a:pt x="6485315" y="4666180"/>
                </a:cubicBezTo>
                <a:lnTo>
                  <a:pt x="6489077" y="4667585"/>
                </a:lnTo>
                <a:lnTo>
                  <a:pt x="6488467" y="4668660"/>
                </a:lnTo>
                <a:cubicBezTo>
                  <a:pt x="6480300" y="4676831"/>
                  <a:pt x="6469898" y="4679345"/>
                  <a:pt x="6496179" y="4689807"/>
                </a:cubicBezTo>
                <a:cubicBezTo>
                  <a:pt x="6482141" y="4708535"/>
                  <a:pt x="6498545" y="4712235"/>
                  <a:pt x="6500957" y="4737890"/>
                </a:cubicBezTo>
                <a:cubicBezTo>
                  <a:pt x="6488706" y="4748600"/>
                  <a:pt x="6491350" y="4757223"/>
                  <a:pt x="6498641" y="4765657"/>
                </a:cubicBezTo>
                <a:cubicBezTo>
                  <a:pt x="6490164" y="4790618"/>
                  <a:pt x="6498852" y="4813399"/>
                  <a:pt x="6497829" y="4841463"/>
                </a:cubicBezTo>
                <a:lnTo>
                  <a:pt x="6521578" y="4969863"/>
                </a:lnTo>
                <a:lnTo>
                  <a:pt x="6518695" y="4974028"/>
                </a:lnTo>
                <a:cubicBezTo>
                  <a:pt x="6517064" y="4976933"/>
                  <a:pt x="6516439" y="4978909"/>
                  <a:pt x="6516513" y="4980318"/>
                </a:cubicBezTo>
                <a:lnTo>
                  <a:pt x="6516763" y="4980501"/>
                </a:lnTo>
                <a:lnTo>
                  <a:pt x="6514121" y="4986338"/>
                </a:lnTo>
                <a:lnTo>
                  <a:pt x="6511173" y="4991296"/>
                </a:lnTo>
                <a:cubicBezTo>
                  <a:pt x="6522961" y="5019829"/>
                  <a:pt x="6534748" y="5048361"/>
                  <a:pt x="6546537" y="5076895"/>
                </a:cubicBezTo>
                <a:lnTo>
                  <a:pt x="6544581" y="5081568"/>
                </a:lnTo>
                <a:cubicBezTo>
                  <a:pt x="6543589" y="5084748"/>
                  <a:pt x="6543387" y="5086810"/>
                  <a:pt x="6543750" y="5088173"/>
                </a:cubicBezTo>
                <a:lnTo>
                  <a:pt x="6544034" y="5088300"/>
                </a:lnTo>
                <a:lnTo>
                  <a:pt x="6542660" y="5094558"/>
                </a:lnTo>
                <a:cubicBezTo>
                  <a:pt x="6539647" y="5105196"/>
                  <a:pt x="6536055" y="5115626"/>
                  <a:pt x="6532096" y="5125620"/>
                </a:cubicBezTo>
                <a:cubicBezTo>
                  <a:pt x="6530494" y="5154527"/>
                  <a:pt x="6532737" y="5244020"/>
                  <a:pt x="6533049" y="5268004"/>
                </a:cubicBezTo>
                <a:cubicBezTo>
                  <a:pt x="6533356" y="5268513"/>
                  <a:pt x="6533664" y="5269021"/>
                  <a:pt x="6533970" y="5269530"/>
                </a:cubicBezTo>
                <a:lnTo>
                  <a:pt x="6502603" y="5390941"/>
                </a:lnTo>
                <a:cubicBezTo>
                  <a:pt x="6487576" y="5438194"/>
                  <a:pt x="6471524" y="5465286"/>
                  <a:pt x="6477660" y="5539927"/>
                </a:cubicBezTo>
                <a:cubicBezTo>
                  <a:pt x="6469926" y="5610775"/>
                  <a:pt x="6461800" y="5740573"/>
                  <a:pt x="6456458" y="5791594"/>
                </a:cubicBezTo>
                <a:cubicBezTo>
                  <a:pt x="6427890" y="5787060"/>
                  <a:pt x="6468179" y="5849672"/>
                  <a:pt x="6434556" y="5855206"/>
                </a:cubicBezTo>
                <a:cubicBezTo>
                  <a:pt x="6436026" y="5860240"/>
                  <a:pt x="6415712" y="5868910"/>
                  <a:pt x="6418454" y="5873582"/>
                </a:cubicBezTo>
                <a:cubicBezTo>
                  <a:pt x="6418927" y="5874401"/>
                  <a:pt x="6419401" y="5875218"/>
                  <a:pt x="6419875" y="5876037"/>
                </a:cubicBezTo>
                <a:lnTo>
                  <a:pt x="6419775" y="5886534"/>
                </a:lnTo>
                <a:lnTo>
                  <a:pt x="6426971" y="5888644"/>
                </a:lnTo>
                <a:cubicBezTo>
                  <a:pt x="6428647" y="5893707"/>
                  <a:pt x="6430322" y="5898769"/>
                  <a:pt x="6431999" y="5903832"/>
                </a:cubicBezTo>
                <a:cubicBezTo>
                  <a:pt x="6432764" y="5909651"/>
                  <a:pt x="6432285" y="5916068"/>
                  <a:pt x="6429798" y="5923391"/>
                </a:cubicBezTo>
                <a:cubicBezTo>
                  <a:pt x="6409104" y="5948880"/>
                  <a:pt x="6461339" y="5981626"/>
                  <a:pt x="6434072" y="6013205"/>
                </a:cubicBezTo>
                <a:cubicBezTo>
                  <a:pt x="6426624" y="6024901"/>
                  <a:pt x="6431095" y="6066777"/>
                  <a:pt x="6439333" y="6074018"/>
                </a:cubicBezTo>
                <a:cubicBezTo>
                  <a:pt x="6439795" y="6081731"/>
                  <a:pt x="6453428" y="6126985"/>
                  <a:pt x="6463083" y="6130837"/>
                </a:cubicBezTo>
                <a:cubicBezTo>
                  <a:pt x="6474368" y="6137057"/>
                  <a:pt x="6441750" y="6156330"/>
                  <a:pt x="6457360" y="6152982"/>
                </a:cubicBezTo>
                <a:cubicBezTo>
                  <a:pt x="6454563" y="6186619"/>
                  <a:pt x="6497804" y="6191636"/>
                  <a:pt x="6495529" y="6221100"/>
                </a:cubicBezTo>
                <a:cubicBezTo>
                  <a:pt x="6497396" y="6222126"/>
                  <a:pt x="6506682" y="6257468"/>
                  <a:pt x="6514948" y="6287550"/>
                </a:cubicBezTo>
                <a:cubicBezTo>
                  <a:pt x="6523215" y="6317632"/>
                  <a:pt x="6556102" y="6391312"/>
                  <a:pt x="6545124" y="6401595"/>
                </a:cubicBezTo>
                <a:cubicBezTo>
                  <a:pt x="6546214" y="6423902"/>
                  <a:pt x="6525024" y="6432919"/>
                  <a:pt x="6525833" y="6487110"/>
                </a:cubicBezTo>
                <a:cubicBezTo>
                  <a:pt x="6547115" y="6574474"/>
                  <a:pt x="6547900" y="6553611"/>
                  <a:pt x="6554825" y="6588589"/>
                </a:cubicBezTo>
                <a:cubicBezTo>
                  <a:pt x="6583783" y="6637976"/>
                  <a:pt x="6536155" y="6687723"/>
                  <a:pt x="6601569" y="6769963"/>
                </a:cubicBezTo>
                <a:cubicBezTo>
                  <a:pt x="6623036" y="6819284"/>
                  <a:pt x="6607516" y="6817955"/>
                  <a:pt x="6620945" y="6835814"/>
                </a:cubicBezTo>
                <a:lnTo>
                  <a:pt x="6625906" y="6858000"/>
                </a:lnTo>
                <a:lnTo>
                  <a:pt x="723901" y="6858000"/>
                </a:lnTo>
                <a:lnTo>
                  <a:pt x="50196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89DCAD6-0E11-4803-9A79-1DC72E1F671F}"/>
              </a:ext>
            </a:extLst>
          </p:cNvPr>
          <p:cNvSpPr>
            <a:spLocks noGrp="1"/>
          </p:cNvSpPr>
          <p:nvPr>
            <p:ph type="title"/>
          </p:nvPr>
        </p:nvSpPr>
        <p:spPr>
          <a:xfrm>
            <a:off x="1050879" y="609600"/>
            <a:ext cx="5562706" cy="1426234"/>
          </a:xfrm>
        </p:spPr>
        <p:txBody>
          <a:bodyPr vert="horz" lIns="91440" tIns="45720" rIns="91440" bIns="45720" rtlCol="0" anchor="ctr">
            <a:normAutofit/>
          </a:bodyPr>
          <a:lstStyle/>
          <a:p>
            <a:r>
              <a:rPr lang="en-US"/>
              <a:t>Total authority!</a:t>
            </a:r>
          </a:p>
        </p:txBody>
      </p:sp>
      <p:sp>
        <p:nvSpPr>
          <p:cNvPr id="3" name="Content Placeholder 2">
            <a:extLst>
              <a:ext uri="{FF2B5EF4-FFF2-40B4-BE49-F238E27FC236}">
                <a16:creationId xmlns:a16="http://schemas.microsoft.com/office/drawing/2014/main" id="{ABB048F0-0342-41B3-A64F-BD1E1C496F41}"/>
              </a:ext>
            </a:extLst>
          </p:cNvPr>
          <p:cNvSpPr>
            <a:spLocks noGrp="1"/>
          </p:cNvSpPr>
          <p:nvPr>
            <p:ph sz="half" idx="1"/>
          </p:nvPr>
        </p:nvSpPr>
        <p:spPr>
          <a:xfrm>
            <a:off x="1050879" y="2357567"/>
            <a:ext cx="5216426" cy="3896810"/>
          </a:xfrm>
        </p:spPr>
        <p:txBody>
          <a:bodyPr vert="horz" lIns="91440" tIns="45720" rIns="91440" bIns="45720" rtlCol="0">
            <a:normAutofit/>
          </a:bodyPr>
          <a:lstStyle/>
          <a:p>
            <a:pPr marL="0" indent="0">
              <a:buNone/>
            </a:pPr>
            <a:r>
              <a:rPr lang="en-US" b="0" i="0">
                <a:effectLst/>
              </a:rPr>
              <a:t>Now Jesus called together the twelve [disciples] and gave them [the right to exercise] power and authority over all the demons and to heal diseases.</a:t>
            </a:r>
            <a:br>
              <a:rPr lang="en-US" b="0" i="0">
                <a:effectLst/>
              </a:rPr>
            </a:br>
            <a:r>
              <a:rPr lang="en-US" b="0" i="0">
                <a:effectLst/>
              </a:rPr>
              <a:t>Luke 9:1</a:t>
            </a:r>
            <a:endParaRPr lang="en-US"/>
          </a:p>
        </p:txBody>
      </p:sp>
      <p:pic>
        <p:nvPicPr>
          <p:cNvPr id="17410" name="Picture 2" descr="Pin on Eternal Truth">
            <a:extLst>
              <a:ext uri="{FF2B5EF4-FFF2-40B4-BE49-F238E27FC236}">
                <a16:creationId xmlns:a16="http://schemas.microsoft.com/office/drawing/2014/main" id="{C8FA5172-B216-45A3-80DD-C3DC0CE7F5BD}"/>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tretch>
            <a:fillRect/>
          </a:stretch>
        </p:blipFill>
        <p:spPr bwMode="auto">
          <a:xfrm>
            <a:off x="7253784" y="991330"/>
            <a:ext cx="3951737" cy="4890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34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7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035"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035"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036" name="Rectangle 74">
            <a:extLst>
              <a:ext uri="{FF2B5EF4-FFF2-40B4-BE49-F238E27FC236}">
                <a16:creationId xmlns:a16="http://schemas.microsoft.com/office/drawing/2014/main" id="{9CBA58E7-9A9C-4C81-A025-88F5595B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Freeform: Shape 76">
            <a:extLst>
              <a:ext uri="{FF2B5EF4-FFF2-40B4-BE49-F238E27FC236}">
                <a16:creationId xmlns:a16="http://schemas.microsoft.com/office/drawing/2014/main" id="{BAD1FD00-072F-41B1-A5C3-D9E51FFF2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0768629"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28929 w 10768629"/>
              <a:gd name="connsiteY162" fmla="*/ 193822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686411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28929 w 10768629"/>
              <a:gd name="connsiteY162" fmla="*/ 193822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48487 w 10768629"/>
              <a:gd name="connsiteY140" fmla="*/ 1660781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48487 w 10768629"/>
              <a:gd name="connsiteY140" fmla="*/ 1660781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96112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96112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66262" y="1643128"/>
                  <a:pt x="5596112" y="1636968"/>
                </a:cubicBezTo>
                <a:cubicBezTo>
                  <a:pt x="5561981" y="1612826"/>
                  <a:pt x="5429171" y="1655721"/>
                  <a:pt x="5388466" y="1653195"/>
                </a:cubicBezTo>
                <a:cubicBezTo>
                  <a:pt x="5288041" y="1668530"/>
                  <a:pt x="5074771" y="1739921"/>
                  <a:pt x="4945936" y="1713743"/>
                </a:cubicBezTo>
                <a:cubicBezTo>
                  <a:pt x="4914142" y="1717597"/>
                  <a:pt x="4870655" y="1726609"/>
                  <a:pt x="4851784" y="1726895"/>
                </a:cubicBezTo>
                <a:lnTo>
                  <a:pt x="4789844" y="1730706"/>
                </a:lnTo>
                <a:lnTo>
                  <a:pt x="4686411" y="1771811"/>
                </a:lnTo>
                <a:cubicBezTo>
                  <a:pt x="4633697"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28929" y="1938226"/>
                </a:lnTo>
                <a:lnTo>
                  <a:pt x="3091363" y="1929171"/>
                </a:lnTo>
                <a:cubicBezTo>
                  <a:pt x="3071584" y="1922993"/>
                  <a:pt x="3080878" y="1929976"/>
                  <a:pt x="3038835" y="1920210"/>
                </a:cubicBezTo>
                <a:cubicBezTo>
                  <a:pt x="3011900" y="1947086"/>
                  <a:pt x="2967972" y="1927319"/>
                  <a:pt x="2897201" y="1926772"/>
                </a:cubicBezTo>
                <a:lnTo>
                  <a:pt x="2731503" y="1931749"/>
                </a:lnTo>
                <a:cubicBezTo>
                  <a:pt x="2675328" y="1937888"/>
                  <a:pt x="2629596" y="1956920"/>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93437" y="1790584"/>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39976" y="1793141"/>
                  <a:pt x="883960" y="1803336"/>
                </a:cubicBezTo>
                <a:cubicBezTo>
                  <a:pt x="831931" y="177181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5EFE1A9C-B8CD-4DBE-AF39-C3816F7D89A0}"/>
              </a:ext>
            </a:extLst>
          </p:cNvPr>
          <p:cNvSpPr>
            <a:spLocks noGrp="1"/>
          </p:cNvSpPr>
          <p:nvPr>
            <p:ph type="title"/>
          </p:nvPr>
        </p:nvSpPr>
        <p:spPr>
          <a:xfrm>
            <a:off x="1050879" y="609601"/>
            <a:ext cx="6001356" cy="1216024"/>
          </a:xfrm>
        </p:spPr>
        <p:txBody>
          <a:bodyPr vert="horz" lIns="91440" tIns="45720" rIns="91440" bIns="45720" rtlCol="0" anchor="ctr">
            <a:normAutofit/>
          </a:bodyPr>
          <a:lstStyle/>
          <a:p>
            <a:r>
              <a:rPr lang="en-US"/>
              <a:t>Introduction</a:t>
            </a:r>
          </a:p>
        </p:txBody>
      </p:sp>
      <p:sp>
        <p:nvSpPr>
          <p:cNvPr id="1038" name="Freeform: Shape 78">
            <a:extLst>
              <a:ext uri="{FF2B5EF4-FFF2-40B4-BE49-F238E27FC236}">
                <a16:creationId xmlns:a16="http://schemas.microsoft.com/office/drawing/2014/main" id="{3B9FD11D-7561-43C8-BE54-00D7DCF0E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5391" y="5800300"/>
            <a:ext cx="5736610" cy="1057702"/>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BD98422A-DD1A-4E38-A458-7AC5F789A761}"/>
              </a:ext>
            </a:extLst>
          </p:cNvPr>
          <p:cNvSpPr>
            <a:spLocks noGrp="1"/>
          </p:cNvSpPr>
          <p:nvPr>
            <p:ph sz="half" idx="1"/>
          </p:nvPr>
        </p:nvSpPr>
        <p:spPr>
          <a:xfrm>
            <a:off x="1050879" y="2205318"/>
            <a:ext cx="5834015" cy="4049059"/>
          </a:xfrm>
        </p:spPr>
        <p:txBody>
          <a:bodyPr vert="horz" lIns="91440" tIns="45720" rIns="91440" bIns="45720" rtlCol="0">
            <a:normAutofit/>
          </a:bodyPr>
          <a:lstStyle/>
          <a:p>
            <a:r>
              <a:rPr lang="en-US"/>
              <a:t>In this third part of the warfare series, we will be examining the tremendous power, potential and authority invested in Believers through the Cross of Christ.</a:t>
            </a:r>
          </a:p>
          <a:p>
            <a:r>
              <a:rPr lang="en-US"/>
              <a:t>We have looked at the power of Satan and the supremacy of Christ, we will now see what the Scriptures have to say about our position in the spirit world after redemption.</a:t>
            </a:r>
          </a:p>
          <a:p>
            <a:endParaRPr lang="en-US"/>
          </a:p>
        </p:txBody>
      </p:sp>
      <p:sp>
        <p:nvSpPr>
          <p:cNvPr id="81" name="Freeform: Shape 80">
            <a:extLst>
              <a:ext uri="{FF2B5EF4-FFF2-40B4-BE49-F238E27FC236}">
                <a16:creationId xmlns:a16="http://schemas.microsoft.com/office/drawing/2014/main" id="{6BFFEA99-E831-4C3B-8D16-0EA4AB33F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4000" y="753529"/>
            <a:ext cx="4010943" cy="535094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Mighty Waves - A Higher Thought">
            <a:extLst>
              <a:ext uri="{FF2B5EF4-FFF2-40B4-BE49-F238E27FC236}">
                <a16:creationId xmlns:a16="http://schemas.microsoft.com/office/drawing/2014/main" id="{E0F24BC4-3118-4DF2-B87E-6B4ACF65457F}"/>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l="40135" r="18838" b="1"/>
          <a:stretch/>
        </p:blipFill>
        <p:spPr bwMode="auto">
          <a:xfrm>
            <a:off x="7559508" y="914394"/>
            <a:ext cx="3684567" cy="5029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642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442" name="Picture 76">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8443" name="Ink 78">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8443" name="Ink 78">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8444" name="Rectangle 80">
            <a:extLst>
              <a:ext uri="{FF2B5EF4-FFF2-40B4-BE49-F238E27FC236}">
                <a16:creationId xmlns:a16="http://schemas.microsoft.com/office/drawing/2014/main" id="{9CBA58E7-9A9C-4C81-A025-88F5595B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BAD1FD00-072F-41B1-A5C3-D9E51FFF2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0768629"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28929 w 10768629"/>
              <a:gd name="connsiteY162" fmla="*/ 193822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686411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28929 w 10768629"/>
              <a:gd name="connsiteY162" fmla="*/ 193822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48487 w 10768629"/>
              <a:gd name="connsiteY140" fmla="*/ 1660781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48487 w 10768629"/>
              <a:gd name="connsiteY140" fmla="*/ 1660781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96112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96112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66262" y="1643128"/>
                  <a:pt x="5596112" y="1636968"/>
                </a:cubicBezTo>
                <a:cubicBezTo>
                  <a:pt x="5561981" y="1612826"/>
                  <a:pt x="5429171" y="1655721"/>
                  <a:pt x="5388466" y="1653195"/>
                </a:cubicBezTo>
                <a:cubicBezTo>
                  <a:pt x="5288041" y="1668530"/>
                  <a:pt x="5074771" y="1739921"/>
                  <a:pt x="4945936" y="1713743"/>
                </a:cubicBezTo>
                <a:cubicBezTo>
                  <a:pt x="4914142" y="1717597"/>
                  <a:pt x="4870655" y="1726609"/>
                  <a:pt x="4851784" y="1726895"/>
                </a:cubicBezTo>
                <a:lnTo>
                  <a:pt x="4789844" y="1730706"/>
                </a:lnTo>
                <a:lnTo>
                  <a:pt x="4686411" y="1771811"/>
                </a:lnTo>
                <a:cubicBezTo>
                  <a:pt x="4633697"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28929" y="1938226"/>
                </a:lnTo>
                <a:lnTo>
                  <a:pt x="3091363" y="1929171"/>
                </a:lnTo>
                <a:cubicBezTo>
                  <a:pt x="3071584" y="1922993"/>
                  <a:pt x="3080878" y="1929976"/>
                  <a:pt x="3038835" y="1920210"/>
                </a:cubicBezTo>
                <a:cubicBezTo>
                  <a:pt x="3011900" y="1947086"/>
                  <a:pt x="2967972" y="1927319"/>
                  <a:pt x="2897201" y="1926772"/>
                </a:cubicBezTo>
                <a:lnTo>
                  <a:pt x="2731503" y="1931749"/>
                </a:lnTo>
                <a:cubicBezTo>
                  <a:pt x="2675328" y="1937888"/>
                  <a:pt x="2629596" y="1956920"/>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93437" y="1790584"/>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39976" y="1793141"/>
                  <a:pt x="883960" y="1803336"/>
                </a:cubicBezTo>
                <a:cubicBezTo>
                  <a:pt x="831931" y="177181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38B7A61-020E-491F-8460-ADC6A5650068}"/>
              </a:ext>
            </a:extLst>
          </p:cNvPr>
          <p:cNvSpPr>
            <a:spLocks noGrp="1"/>
          </p:cNvSpPr>
          <p:nvPr>
            <p:ph type="title"/>
          </p:nvPr>
        </p:nvSpPr>
        <p:spPr>
          <a:xfrm>
            <a:off x="1050879" y="609601"/>
            <a:ext cx="6001356" cy="1216024"/>
          </a:xfrm>
        </p:spPr>
        <p:txBody>
          <a:bodyPr vert="horz" lIns="91440" tIns="45720" rIns="91440" bIns="45720" rtlCol="0" anchor="ctr">
            <a:normAutofit/>
          </a:bodyPr>
          <a:lstStyle/>
          <a:p>
            <a:r>
              <a:rPr lang="en-US"/>
              <a:t>Go in my authority!!</a:t>
            </a:r>
          </a:p>
        </p:txBody>
      </p:sp>
      <p:sp>
        <p:nvSpPr>
          <p:cNvPr id="85" name="Freeform: Shape 84">
            <a:extLst>
              <a:ext uri="{FF2B5EF4-FFF2-40B4-BE49-F238E27FC236}">
                <a16:creationId xmlns:a16="http://schemas.microsoft.com/office/drawing/2014/main" id="{3B9FD11D-7561-43C8-BE54-00D7DCF0E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5391" y="5800300"/>
            <a:ext cx="5736610" cy="1057702"/>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6256AF-E892-4B9A-9BDE-D9D4861D72EE}"/>
              </a:ext>
            </a:extLst>
          </p:cNvPr>
          <p:cNvSpPr>
            <a:spLocks noGrp="1"/>
          </p:cNvSpPr>
          <p:nvPr>
            <p:ph sz="half" idx="1"/>
          </p:nvPr>
        </p:nvSpPr>
        <p:spPr>
          <a:xfrm>
            <a:off x="1050879" y="2205318"/>
            <a:ext cx="5834015" cy="4049059"/>
          </a:xfrm>
        </p:spPr>
        <p:txBody>
          <a:bodyPr vert="horz" lIns="91440" tIns="45720" rIns="91440" bIns="45720" rtlCol="0">
            <a:normAutofit/>
          </a:bodyPr>
          <a:lstStyle/>
          <a:p>
            <a:r>
              <a:rPr lang="en-US" b="0" i="0" dirty="0">
                <a:effectLst/>
              </a:rPr>
              <a:t> </a:t>
            </a:r>
            <a:r>
              <a:rPr lang="en-US" b="1" i="0" dirty="0">
                <a:effectLst/>
              </a:rPr>
              <a:t>18 </a:t>
            </a:r>
            <a:r>
              <a:rPr lang="en-US" b="0" i="0" dirty="0">
                <a:effectLst/>
              </a:rPr>
              <a:t>Jesus came up and said to them, “All authority (all power of absolute rule) in heaven and on earth has been given to Me. </a:t>
            </a:r>
            <a:r>
              <a:rPr lang="en-US" b="1" i="0" dirty="0">
                <a:effectLst/>
              </a:rPr>
              <a:t>19 </a:t>
            </a:r>
            <a:r>
              <a:rPr lang="en-US" b="0" i="0" dirty="0">
                <a:effectLst/>
                <a:highlight>
                  <a:srgbClr val="FFFF00"/>
                </a:highlight>
              </a:rPr>
              <a:t>Go therefore </a:t>
            </a:r>
            <a:r>
              <a:rPr lang="en-US" b="0" i="0" dirty="0">
                <a:effectLst/>
              </a:rPr>
              <a:t>and make disciples of all the nations [help the people to learn of Me, believe in Me, and obey My words], baptizing them in the name of the Father and of the Son and of the Holy Spirit,</a:t>
            </a:r>
            <a:br>
              <a:rPr lang="en-US" b="0" i="0" dirty="0">
                <a:effectLst/>
              </a:rPr>
            </a:br>
            <a:r>
              <a:rPr lang="en-US" b="0" i="0" dirty="0">
                <a:effectLst/>
              </a:rPr>
              <a:t>Matthew 28:18</a:t>
            </a:r>
            <a:endParaRPr lang="en-US" dirty="0"/>
          </a:p>
        </p:txBody>
      </p:sp>
      <p:sp>
        <p:nvSpPr>
          <p:cNvPr id="87" name="Freeform: Shape 86">
            <a:extLst>
              <a:ext uri="{FF2B5EF4-FFF2-40B4-BE49-F238E27FC236}">
                <a16:creationId xmlns:a16="http://schemas.microsoft.com/office/drawing/2014/main" id="{6BFFEA99-E831-4C3B-8D16-0EA4AB33F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4000" y="753529"/>
            <a:ext cx="4010943" cy="535094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8434" name="Picture 2" descr="Delegated Authority | martygabler">
            <a:extLst>
              <a:ext uri="{FF2B5EF4-FFF2-40B4-BE49-F238E27FC236}">
                <a16:creationId xmlns:a16="http://schemas.microsoft.com/office/drawing/2014/main" id="{4D05209F-8701-4F37-855F-F0CF9F4B5015}"/>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l="10423" r="24896"/>
          <a:stretch/>
        </p:blipFill>
        <p:spPr bwMode="auto">
          <a:xfrm>
            <a:off x="7559508" y="914394"/>
            <a:ext cx="3684567" cy="5029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218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43">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46" name="Ink 45">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46" name="Ink 45">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48" name="Rectangle 47">
            <a:extLst>
              <a:ext uri="{FF2B5EF4-FFF2-40B4-BE49-F238E27FC236}">
                <a16:creationId xmlns:a16="http://schemas.microsoft.com/office/drawing/2014/main" id="{9CBA58E7-9A9C-4C81-A025-88F5595B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AD1FD00-072F-41B1-A5C3-D9E51FFF2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0768629"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28929 w 10768629"/>
              <a:gd name="connsiteY162" fmla="*/ 193822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686411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28929 w 10768629"/>
              <a:gd name="connsiteY162" fmla="*/ 193822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48487 w 10768629"/>
              <a:gd name="connsiteY140" fmla="*/ 1660781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48487 w 10768629"/>
              <a:gd name="connsiteY140" fmla="*/ 1660781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96112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96112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66262" y="1643128"/>
                  <a:pt x="5596112" y="1636968"/>
                </a:cubicBezTo>
                <a:cubicBezTo>
                  <a:pt x="5561981" y="1612826"/>
                  <a:pt x="5429171" y="1655721"/>
                  <a:pt x="5388466" y="1653195"/>
                </a:cubicBezTo>
                <a:cubicBezTo>
                  <a:pt x="5288041" y="1668530"/>
                  <a:pt x="5074771" y="1739921"/>
                  <a:pt x="4945936" y="1713743"/>
                </a:cubicBezTo>
                <a:cubicBezTo>
                  <a:pt x="4914142" y="1717597"/>
                  <a:pt x="4870655" y="1726609"/>
                  <a:pt x="4851784" y="1726895"/>
                </a:cubicBezTo>
                <a:lnTo>
                  <a:pt x="4789844" y="1730706"/>
                </a:lnTo>
                <a:lnTo>
                  <a:pt x="4686411" y="1771811"/>
                </a:lnTo>
                <a:cubicBezTo>
                  <a:pt x="4633697"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28929" y="1938226"/>
                </a:lnTo>
                <a:lnTo>
                  <a:pt x="3091363" y="1929171"/>
                </a:lnTo>
                <a:cubicBezTo>
                  <a:pt x="3071584" y="1922993"/>
                  <a:pt x="3080878" y="1929976"/>
                  <a:pt x="3038835" y="1920210"/>
                </a:cubicBezTo>
                <a:cubicBezTo>
                  <a:pt x="3011900" y="1947086"/>
                  <a:pt x="2967972" y="1927319"/>
                  <a:pt x="2897201" y="1926772"/>
                </a:cubicBezTo>
                <a:lnTo>
                  <a:pt x="2731503" y="1931749"/>
                </a:lnTo>
                <a:cubicBezTo>
                  <a:pt x="2675328" y="1937888"/>
                  <a:pt x="2629596" y="1956920"/>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93437" y="1790584"/>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39976" y="1793141"/>
                  <a:pt x="883960" y="1803336"/>
                </a:cubicBezTo>
                <a:cubicBezTo>
                  <a:pt x="831931" y="177181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08BC765-186D-4909-BDDB-6A1656E35304}"/>
              </a:ext>
            </a:extLst>
          </p:cNvPr>
          <p:cNvSpPr>
            <a:spLocks noGrp="1"/>
          </p:cNvSpPr>
          <p:nvPr>
            <p:ph type="title"/>
          </p:nvPr>
        </p:nvSpPr>
        <p:spPr>
          <a:xfrm>
            <a:off x="1050879" y="609601"/>
            <a:ext cx="6001356" cy="1216024"/>
          </a:xfrm>
        </p:spPr>
        <p:txBody>
          <a:bodyPr vert="horz" lIns="91440" tIns="45720" rIns="91440" bIns="45720" rtlCol="0" anchor="ctr">
            <a:normAutofit/>
          </a:bodyPr>
          <a:lstStyle/>
          <a:p>
            <a:r>
              <a:rPr lang="en-US"/>
              <a:t>Go therefore!</a:t>
            </a:r>
          </a:p>
        </p:txBody>
      </p:sp>
      <p:sp>
        <p:nvSpPr>
          <p:cNvPr id="52" name="Freeform: Shape 51">
            <a:extLst>
              <a:ext uri="{FF2B5EF4-FFF2-40B4-BE49-F238E27FC236}">
                <a16:creationId xmlns:a16="http://schemas.microsoft.com/office/drawing/2014/main" id="{3B9FD11D-7561-43C8-BE54-00D7DCF0E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5391" y="5800300"/>
            <a:ext cx="5736610" cy="1057702"/>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FAB9DF0-F076-46ED-8EE1-5BC6DEED3866}"/>
              </a:ext>
            </a:extLst>
          </p:cNvPr>
          <p:cNvSpPr>
            <a:spLocks noGrp="1"/>
          </p:cNvSpPr>
          <p:nvPr>
            <p:ph sz="half" idx="1"/>
          </p:nvPr>
        </p:nvSpPr>
        <p:spPr>
          <a:xfrm>
            <a:off x="1050879" y="2205318"/>
            <a:ext cx="5834015" cy="4049059"/>
          </a:xfrm>
        </p:spPr>
        <p:txBody>
          <a:bodyPr vert="horz" lIns="91440" tIns="45720" rIns="91440" bIns="45720" rtlCol="0">
            <a:normAutofit/>
          </a:bodyPr>
          <a:lstStyle/>
          <a:p>
            <a:r>
              <a:rPr lang="en-US" b="1" i="0">
                <a:effectLst/>
              </a:rPr>
              <a:t>15 </a:t>
            </a:r>
            <a:r>
              <a:rPr lang="en-US" b="0" i="0">
                <a:effectLst/>
              </a:rPr>
              <a:t>And He said to them, “Go into all the world and preach the gospel to all creation. </a:t>
            </a:r>
            <a:r>
              <a:rPr lang="en-US" b="1" i="0">
                <a:effectLst/>
              </a:rPr>
              <a:t>16 </a:t>
            </a:r>
            <a:r>
              <a:rPr lang="en-US" b="0" i="0">
                <a:effectLst/>
              </a:rPr>
              <a:t>He who has believed [in Me] and has been baptized will be saved [from the penalty of God’s wrath and judgment]; but he who has not believed will be condemned.</a:t>
            </a:r>
          </a:p>
          <a:p>
            <a:r>
              <a:rPr lang="en-US" b="0" i="0">
                <a:effectLst/>
              </a:rPr>
              <a:t> </a:t>
            </a:r>
            <a:r>
              <a:rPr lang="en-US" b="1" i="0">
                <a:effectLst/>
              </a:rPr>
              <a:t>17 </a:t>
            </a:r>
            <a:r>
              <a:rPr lang="en-US" b="0" i="0">
                <a:effectLst/>
              </a:rPr>
              <a:t>These signs will accompany those who have believed: in My name they will cast out demons, they will speak in new tongues; </a:t>
            </a:r>
            <a:r>
              <a:rPr lang="en-US" b="1" i="0">
                <a:effectLst/>
              </a:rPr>
              <a:t>18 </a:t>
            </a:r>
            <a:r>
              <a:rPr lang="en-US" b="0" i="0">
                <a:effectLst/>
              </a:rPr>
              <a:t>they will pick up serpents, and if they drink anything deadly, it will not hurt them; they will lay hands on the sick, and they will get well.”</a:t>
            </a:r>
            <a:endParaRPr lang="en-US"/>
          </a:p>
        </p:txBody>
      </p:sp>
      <p:sp>
        <p:nvSpPr>
          <p:cNvPr id="54" name="Freeform: Shape 53">
            <a:extLst>
              <a:ext uri="{FF2B5EF4-FFF2-40B4-BE49-F238E27FC236}">
                <a16:creationId xmlns:a16="http://schemas.microsoft.com/office/drawing/2014/main" id="{6BFFEA99-E831-4C3B-8D16-0EA4AB33F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4000" y="753529"/>
            <a:ext cx="4010943" cy="535094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2">
            <a:extLst>
              <a:ext uri="{FF2B5EF4-FFF2-40B4-BE49-F238E27FC236}">
                <a16:creationId xmlns:a16="http://schemas.microsoft.com/office/drawing/2014/main" id="{E632D06A-3770-4957-96BA-C015653B7D32}"/>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l="10423" r="24896"/>
          <a:stretch/>
        </p:blipFill>
        <p:spPr bwMode="auto">
          <a:xfrm>
            <a:off x="7559508" y="914394"/>
            <a:ext cx="3684567" cy="5029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018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7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7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75" name="Rectangle 74">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31648"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5E2BBBE-D23F-4BF6-8F7B-449F2F3EF3D5}"/>
              </a:ext>
            </a:extLst>
          </p:cNvPr>
          <p:cNvSpPr>
            <a:spLocks noGrp="1"/>
          </p:cNvSpPr>
          <p:nvPr>
            <p:ph type="title"/>
          </p:nvPr>
        </p:nvSpPr>
        <p:spPr>
          <a:xfrm>
            <a:off x="1050879" y="609601"/>
            <a:ext cx="9810604" cy="1216024"/>
          </a:xfrm>
        </p:spPr>
        <p:txBody>
          <a:bodyPr vert="horz" lIns="91440" tIns="45720" rIns="91440" bIns="45720" rtlCol="0" anchor="ctr">
            <a:normAutofit/>
          </a:bodyPr>
          <a:lstStyle/>
          <a:p>
            <a:r>
              <a:rPr lang="en-US"/>
              <a:t>The sword of the spirit</a:t>
            </a:r>
          </a:p>
        </p:txBody>
      </p:sp>
      <p:sp>
        <p:nvSpPr>
          <p:cNvPr id="3" name="Content Placeholder 2">
            <a:extLst>
              <a:ext uri="{FF2B5EF4-FFF2-40B4-BE49-F238E27FC236}">
                <a16:creationId xmlns:a16="http://schemas.microsoft.com/office/drawing/2014/main" id="{CEF9AAC1-B342-4D4A-9006-7F045C1BC594}"/>
              </a:ext>
            </a:extLst>
          </p:cNvPr>
          <p:cNvSpPr>
            <a:spLocks noGrp="1"/>
          </p:cNvSpPr>
          <p:nvPr>
            <p:ph sz="half" idx="1"/>
          </p:nvPr>
        </p:nvSpPr>
        <p:spPr>
          <a:xfrm>
            <a:off x="1050879" y="2296161"/>
            <a:ext cx="4788505" cy="3846012"/>
          </a:xfrm>
        </p:spPr>
        <p:txBody>
          <a:bodyPr vert="horz" lIns="91440" tIns="45720" rIns="91440" bIns="45720" rtlCol="0">
            <a:normAutofit/>
          </a:bodyPr>
          <a:lstStyle/>
          <a:p>
            <a:r>
              <a:rPr lang="en-US" b="1" i="0" dirty="0">
                <a:effectLst/>
              </a:rPr>
              <a:t>3 </a:t>
            </a:r>
            <a:r>
              <a:rPr lang="en-US" b="0" i="0" dirty="0">
                <a:effectLst/>
              </a:rPr>
              <a:t>For though we walk in the flesh [as mortal men], we are not carrying on our [spiritual] warfare according to the flesh </a:t>
            </a:r>
            <a:r>
              <a:rPr lang="en-US" b="0" i="1" dirty="0">
                <a:effectLst/>
              </a:rPr>
              <a:t>and</a:t>
            </a:r>
            <a:r>
              <a:rPr lang="en-US" b="0" i="0" dirty="0">
                <a:effectLst/>
              </a:rPr>
              <a:t> using the weapons of man. </a:t>
            </a:r>
            <a:r>
              <a:rPr lang="en-US" b="1" i="0" dirty="0">
                <a:effectLst/>
              </a:rPr>
              <a:t>4 </a:t>
            </a:r>
            <a:r>
              <a:rPr lang="en-US" b="0" i="0" dirty="0">
                <a:effectLst/>
              </a:rPr>
              <a:t>The weapons of our warfare are not physical [weapons of flesh and blood]. Our weapons are divinely powerful for the destruction of fortresses</a:t>
            </a:r>
            <a:br>
              <a:rPr lang="en-US" b="0" i="0" dirty="0">
                <a:effectLst/>
              </a:rPr>
            </a:br>
            <a:r>
              <a:rPr lang="en-US" b="0" i="0" dirty="0">
                <a:effectLst/>
              </a:rPr>
              <a:t>2 Corinthians 10:3-4</a:t>
            </a:r>
            <a:endParaRPr lang="en-US" dirty="0"/>
          </a:p>
        </p:txBody>
      </p:sp>
      <p:pic>
        <p:nvPicPr>
          <p:cNvPr id="19458" name="Picture 2" descr="The armour of God: sword of the Spirit | ChristianToday Australia">
            <a:extLst>
              <a:ext uri="{FF2B5EF4-FFF2-40B4-BE49-F238E27FC236}">
                <a16:creationId xmlns:a16="http://schemas.microsoft.com/office/drawing/2014/main" id="{017C1A8A-C92C-47EF-ABD5-588459F6C453}"/>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tretch>
            <a:fillRect/>
          </a:stretch>
        </p:blipFill>
        <p:spPr bwMode="auto">
          <a:xfrm>
            <a:off x="6450426" y="2328059"/>
            <a:ext cx="4788505" cy="3146237"/>
          </a:xfrm>
          <a:prstGeom prst="rect">
            <a:avLst/>
          </a:prstGeom>
          <a:noFill/>
          <a:extLst>
            <a:ext uri="{909E8E84-426E-40DD-AFC4-6F175D3DCCD1}">
              <a14:hiddenFill xmlns:a14="http://schemas.microsoft.com/office/drawing/2010/main">
                <a:solidFill>
                  <a:srgbClr val="FFFFFF"/>
                </a:solidFill>
              </a14:hiddenFill>
            </a:ext>
          </a:extLst>
        </p:spPr>
      </p:pic>
      <p:sp>
        <p:nvSpPr>
          <p:cNvPr id="79" name="Freeform: Shape 78">
            <a:extLst>
              <a:ext uri="{FF2B5EF4-FFF2-40B4-BE49-F238E27FC236}">
                <a16:creationId xmlns:a16="http://schemas.microsoft.com/office/drawing/2014/main" id="{C64E267B-3F5A-4357-9E7F-C5FBE5D3B1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0426" y="5902730"/>
            <a:ext cx="5741575" cy="955271"/>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6074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29027-E413-4D9C-BE94-3191107DCF69}"/>
              </a:ext>
            </a:extLst>
          </p:cNvPr>
          <p:cNvSpPr>
            <a:spLocks noGrp="1"/>
          </p:cNvSpPr>
          <p:nvPr>
            <p:ph type="title"/>
          </p:nvPr>
        </p:nvSpPr>
        <p:spPr/>
        <p:txBody>
          <a:bodyPr/>
          <a:lstStyle/>
          <a:p>
            <a:r>
              <a:rPr lang="en-GB" dirty="0"/>
              <a:t>The armour!!</a:t>
            </a:r>
          </a:p>
        </p:txBody>
      </p:sp>
      <p:sp>
        <p:nvSpPr>
          <p:cNvPr id="3" name="Content Placeholder 2">
            <a:extLst>
              <a:ext uri="{FF2B5EF4-FFF2-40B4-BE49-F238E27FC236}">
                <a16:creationId xmlns:a16="http://schemas.microsoft.com/office/drawing/2014/main" id="{32B6E886-265F-4897-B14A-C16E40AEA31F}"/>
              </a:ext>
            </a:extLst>
          </p:cNvPr>
          <p:cNvSpPr>
            <a:spLocks noGrp="1"/>
          </p:cNvSpPr>
          <p:nvPr>
            <p:ph sz="half" idx="1"/>
          </p:nvPr>
        </p:nvSpPr>
        <p:spPr/>
        <p:txBody>
          <a:bodyPr>
            <a:normAutofit/>
          </a:bodyPr>
          <a:lstStyle/>
          <a:p>
            <a:r>
              <a:rPr lang="en-GB" b="1" i="0" baseline="30000" dirty="0">
                <a:solidFill>
                  <a:srgbClr val="000000"/>
                </a:solidFill>
                <a:effectLst/>
                <a:latin typeface="system-ui"/>
              </a:rPr>
              <a:t>11 </a:t>
            </a:r>
            <a:r>
              <a:rPr lang="en-GB" b="0" i="0" dirty="0">
                <a:solidFill>
                  <a:srgbClr val="000000"/>
                </a:solidFill>
                <a:effectLst/>
                <a:latin typeface="system-ui"/>
              </a:rPr>
              <a:t>Put on the full </a:t>
            </a:r>
            <a:r>
              <a:rPr lang="en-GB" b="0" i="0" dirty="0" err="1">
                <a:solidFill>
                  <a:srgbClr val="000000"/>
                </a:solidFill>
                <a:effectLst/>
                <a:latin typeface="system-ui"/>
              </a:rPr>
              <a:t>armor</a:t>
            </a:r>
            <a:r>
              <a:rPr lang="en-GB" b="0" i="0" dirty="0">
                <a:solidFill>
                  <a:srgbClr val="000000"/>
                </a:solidFill>
                <a:effectLst/>
                <a:latin typeface="system-ui"/>
              </a:rPr>
              <a:t> of God [for His precepts are like the splendid </a:t>
            </a:r>
            <a:r>
              <a:rPr lang="en-GB" b="0" i="0" dirty="0" err="1">
                <a:solidFill>
                  <a:srgbClr val="000000"/>
                </a:solidFill>
                <a:effectLst/>
                <a:latin typeface="system-ui"/>
              </a:rPr>
              <a:t>armor</a:t>
            </a:r>
            <a:r>
              <a:rPr lang="en-GB" b="0" i="0" dirty="0">
                <a:solidFill>
                  <a:srgbClr val="000000"/>
                </a:solidFill>
                <a:effectLst/>
                <a:latin typeface="system-ui"/>
              </a:rPr>
              <a:t> of a heavily-armed soldier], so that you may be able to [successfully] stand up against all the schemes </a:t>
            </a:r>
            <a:r>
              <a:rPr lang="en-GB" b="0" i="1" dirty="0">
                <a:solidFill>
                  <a:srgbClr val="000000"/>
                </a:solidFill>
                <a:effectLst/>
                <a:latin typeface="system-ui"/>
              </a:rPr>
              <a:t>and</a:t>
            </a:r>
            <a:r>
              <a:rPr lang="en-GB" b="0" i="0" dirty="0">
                <a:solidFill>
                  <a:srgbClr val="000000"/>
                </a:solidFill>
                <a:effectLst/>
                <a:latin typeface="system-ui"/>
              </a:rPr>
              <a:t> the strategies </a:t>
            </a:r>
            <a:r>
              <a:rPr lang="en-GB" b="0" i="1" dirty="0">
                <a:solidFill>
                  <a:srgbClr val="000000"/>
                </a:solidFill>
                <a:effectLst/>
                <a:latin typeface="system-ui"/>
              </a:rPr>
              <a:t>and</a:t>
            </a:r>
            <a:r>
              <a:rPr lang="en-GB" b="0" i="0" dirty="0">
                <a:solidFill>
                  <a:srgbClr val="000000"/>
                </a:solidFill>
                <a:effectLst/>
                <a:latin typeface="system-ui"/>
              </a:rPr>
              <a:t> the deceits of the devil. </a:t>
            </a:r>
            <a:r>
              <a:rPr lang="en-GB" b="1" i="0" baseline="30000" dirty="0">
                <a:solidFill>
                  <a:srgbClr val="000000"/>
                </a:solidFill>
                <a:effectLst/>
                <a:latin typeface="system-ui"/>
              </a:rPr>
              <a:t>12 </a:t>
            </a:r>
            <a:r>
              <a:rPr lang="en-GB" b="0" i="0" dirty="0">
                <a:solidFill>
                  <a:srgbClr val="000000"/>
                </a:solidFill>
                <a:effectLst/>
                <a:latin typeface="system-ui"/>
              </a:rPr>
              <a:t>For our struggle is not against flesh and blood [contending only with physical opponents</a:t>
            </a:r>
            <a:br>
              <a:rPr lang="en-GB" b="0" i="0" dirty="0">
                <a:solidFill>
                  <a:srgbClr val="000000"/>
                </a:solidFill>
                <a:effectLst/>
                <a:latin typeface="system-ui"/>
              </a:rPr>
            </a:br>
            <a:r>
              <a:rPr lang="en-GB" b="0" i="0" dirty="0">
                <a:solidFill>
                  <a:srgbClr val="000000"/>
                </a:solidFill>
                <a:effectLst/>
                <a:latin typeface="system-ui"/>
              </a:rPr>
              <a:t>Ephesians 6</a:t>
            </a:r>
            <a:endParaRPr lang="en-GB" dirty="0"/>
          </a:p>
        </p:txBody>
      </p:sp>
      <p:pic>
        <p:nvPicPr>
          <p:cNvPr id="21506" name="Picture 2" descr="Daily Prayers for the Armour of God – revPACman">
            <a:extLst>
              <a:ext uri="{FF2B5EF4-FFF2-40B4-BE49-F238E27FC236}">
                <a16:creationId xmlns:a16="http://schemas.microsoft.com/office/drawing/2014/main" id="{FC8F700F-C5AA-4E0C-AE25-89542732E4E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845175" y="2535436"/>
            <a:ext cx="5016500" cy="3041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3692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513" name="Picture 7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21514"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21514"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21515" name="Rectangle 74">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16" name="Rectangle 76">
            <a:extLst>
              <a:ext uri="{FF2B5EF4-FFF2-40B4-BE49-F238E27FC236}">
                <a16:creationId xmlns:a16="http://schemas.microsoft.com/office/drawing/2014/main" id="{B3437C99-FC8E-4311-B48A-F0C4C329B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940161"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729027-E413-4D9C-BE94-3191107DCF69}"/>
              </a:ext>
            </a:extLst>
          </p:cNvPr>
          <p:cNvSpPr>
            <a:spLocks noGrp="1"/>
          </p:cNvSpPr>
          <p:nvPr>
            <p:ph type="title"/>
          </p:nvPr>
        </p:nvSpPr>
        <p:spPr>
          <a:xfrm>
            <a:off x="1050879" y="609601"/>
            <a:ext cx="4476464" cy="1216024"/>
          </a:xfrm>
        </p:spPr>
        <p:txBody>
          <a:bodyPr vert="horz" lIns="91440" tIns="45720" rIns="91440" bIns="45720" rtlCol="0" anchor="ctr">
            <a:normAutofit/>
          </a:bodyPr>
          <a:lstStyle/>
          <a:p>
            <a:r>
              <a:rPr lang="en-US"/>
              <a:t>The armour!!</a:t>
            </a:r>
          </a:p>
        </p:txBody>
      </p:sp>
      <p:sp>
        <p:nvSpPr>
          <p:cNvPr id="3" name="Content Placeholder 2">
            <a:extLst>
              <a:ext uri="{FF2B5EF4-FFF2-40B4-BE49-F238E27FC236}">
                <a16:creationId xmlns:a16="http://schemas.microsoft.com/office/drawing/2014/main" id="{32B6E886-265F-4897-B14A-C16E40AEA31F}"/>
              </a:ext>
            </a:extLst>
          </p:cNvPr>
          <p:cNvSpPr>
            <a:spLocks noGrp="1"/>
          </p:cNvSpPr>
          <p:nvPr>
            <p:ph sz="half" idx="1"/>
          </p:nvPr>
        </p:nvSpPr>
        <p:spPr>
          <a:xfrm>
            <a:off x="1050879" y="2163685"/>
            <a:ext cx="3875963" cy="4107020"/>
          </a:xfrm>
        </p:spPr>
        <p:txBody>
          <a:bodyPr vert="horz" lIns="91440" tIns="45720" rIns="91440" bIns="45720" rtlCol="0">
            <a:normAutofit lnSpcReduction="10000"/>
          </a:bodyPr>
          <a:lstStyle/>
          <a:p>
            <a:pPr>
              <a:lnSpc>
                <a:spcPct val="90000"/>
              </a:lnSpc>
            </a:pPr>
            <a:r>
              <a:rPr lang="en-US" sz="1900" b="0" i="0" dirty="0">
                <a:effectLst/>
              </a:rPr>
              <a:t>but against the rulers, against the powers, against the world forces of this [present] darkness, against the spiritual </a:t>
            </a:r>
            <a:r>
              <a:rPr lang="en-US" sz="1900" b="0" i="1" dirty="0">
                <a:effectLst/>
              </a:rPr>
              <a:t>forces</a:t>
            </a:r>
            <a:r>
              <a:rPr lang="en-US" sz="1900" b="0" i="0" dirty="0">
                <a:effectLst/>
              </a:rPr>
              <a:t> of wickedness in the heavenly (supernatural) </a:t>
            </a:r>
            <a:r>
              <a:rPr lang="en-US" sz="1900" b="0" i="1" dirty="0">
                <a:effectLst/>
              </a:rPr>
              <a:t>places</a:t>
            </a:r>
            <a:r>
              <a:rPr lang="en-US" sz="1900" b="0" i="0" dirty="0">
                <a:effectLst/>
              </a:rPr>
              <a:t>. </a:t>
            </a:r>
          </a:p>
          <a:p>
            <a:pPr>
              <a:lnSpc>
                <a:spcPct val="90000"/>
              </a:lnSpc>
            </a:pPr>
            <a:r>
              <a:rPr lang="en-US" sz="1900" b="1" i="0" dirty="0">
                <a:effectLst/>
              </a:rPr>
              <a:t>13 </a:t>
            </a:r>
            <a:r>
              <a:rPr lang="en-US" sz="1900" b="0" i="0" dirty="0">
                <a:effectLst/>
              </a:rPr>
              <a:t>Therefore, put on the complete armor of God, so that you will be able to [successfully] resist </a:t>
            </a:r>
            <a:r>
              <a:rPr lang="en-US" sz="1900" b="0" i="1" dirty="0">
                <a:effectLst/>
              </a:rPr>
              <a:t>and</a:t>
            </a:r>
            <a:r>
              <a:rPr lang="en-US" sz="1900" b="0" i="0" dirty="0">
                <a:effectLst/>
              </a:rPr>
              <a:t> stand your ground in the evil day [of danger], and having done everything [that the crisis demands], to stand firm [in your place, fully prepared, immovable, victorious].</a:t>
            </a:r>
            <a:br>
              <a:rPr lang="en-US" sz="1900" b="0" i="0" dirty="0">
                <a:effectLst/>
              </a:rPr>
            </a:br>
            <a:r>
              <a:rPr lang="en-US" sz="1900" b="0" i="0" dirty="0">
                <a:effectLst/>
              </a:rPr>
              <a:t>Ephesians 6 </a:t>
            </a:r>
            <a:endParaRPr lang="en-US" sz="1900" dirty="0"/>
          </a:p>
        </p:txBody>
      </p:sp>
      <p:pic>
        <p:nvPicPr>
          <p:cNvPr id="21506" name="Picture 2" descr="Daily Prayers for the Armour of God – revPACman">
            <a:extLst>
              <a:ext uri="{FF2B5EF4-FFF2-40B4-BE49-F238E27FC236}">
                <a16:creationId xmlns:a16="http://schemas.microsoft.com/office/drawing/2014/main" id="{FC8F700F-C5AA-4E0C-AE25-89542732E4EC}"/>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l="31361" r="7259"/>
          <a:stretch/>
        </p:blipFill>
        <p:spPr bwMode="auto">
          <a:xfrm>
            <a:off x="5251840" y="10"/>
            <a:ext cx="6940161" cy="6868876"/>
          </a:xfrm>
          <a:custGeom>
            <a:avLst/>
            <a:gdLst/>
            <a:ahLst/>
            <a:cxnLst/>
            <a:rect l="l" t="t" r="r" b="b"/>
            <a:pathLst>
              <a:path w="6940161" h="6857999">
                <a:moveTo>
                  <a:pt x="857190" y="0"/>
                </a:moveTo>
                <a:lnTo>
                  <a:pt x="6940161" y="0"/>
                </a:lnTo>
                <a:lnTo>
                  <a:pt x="6940161" y="6857999"/>
                </a:lnTo>
                <a:lnTo>
                  <a:pt x="496459" y="6857999"/>
                </a:lnTo>
                <a:lnTo>
                  <a:pt x="486507" y="6839466"/>
                </a:lnTo>
                <a:cubicBezTo>
                  <a:pt x="477389" y="6820641"/>
                  <a:pt x="471173" y="6801859"/>
                  <a:pt x="480078" y="6795812"/>
                </a:cubicBezTo>
                <a:cubicBezTo>
                  <a:pt x="475408" y="6761382"/>
                  <a:pt x="493736" y="6723009"/>
                  <a:pt x="482330" y="6676796"/>
                </a:cubicBezTo>
                <a:cubicBezTo>
                  <a:pt x="479519" y="6617030"/>
                  <a:pt x="476161" y="6634511"/>
                  <a:pt x="469648" y="6539722"/>
                </a:cubicBezTo>
                <a:cubicBezTo>
                  <a:pt x="459969" y="6498384"/>
                  <a:pt x="496382" y="6456575"/>
                  <a:pt x="477855" y="6433501"/>
                </a:cubicBezTo>
                <a:cubicBezTo>
                  <a:pt x="464018" y="6378655"/>
                  <a:pt x="442310" y="6325849"/>
                  <a:pt x="414008" y="6271586"/>
                </a:cubicBezTo>
                <a:cubicBezTo>
                  <a:pt x="378091" y="6226697"/>
                  <a:pt x="377466" y="6140798"/>
                  <a:pt x="299660" y="6080454"/>
                </a:cubicBezTo>
                <a:cubicBezTo>
                  <a:pt x="268606" y="6014324"/>
                  <a:pt x="244498" y="5964143"/>
                  <a:pt x="221239" y="5913249"/>
                </a:cubicBezTo>
                <a:cubicBezTo>
                  <a:pt x="210139" y="5897439"/>
                  <a:pt x="175369" y="5809427"/>
                  <a:pt x="160103" y="5775094"/>
                </a:cubicBezTo>
                <a:cubicBezTo>
                  <a:pt x="87298" y="5686529"/>
                  <a:pt x="103897" y="5672717"/>
                  <a:pt x="87873" y="5573809"/>
                </a:cubicBezTo>
                <a:cubicBezTo>
                  <a:pt x="76224" y="5541231"/>
                  <a:pt x="76748" y="5525076"/>
                  <a:pt x="57933" y="5490695"/>
                </a:cubicBezTo>
                <a:lnTo>
                  <a:pt x="30889" y="5398377"/>
                </a:lnTo>
                <a:lnTo>
                  <a:pt x="34140" y="5390971"/>
                </a:lnTo>
                <a:lnTo>
                  <a:pt x="35928" y="5390229"/>
                </a:lnTo>
                <a:lnTo>
                  <a:pt x="16968" y="5309266"/>
                </a:lnTo>
                <a:cubicBezTo>
                  <a:pt x="13970" y="5303642"/>
                  <a:pt x="-917" y="5289094"/>
                  <a:pt x="2490" y="5276920"/>
                </a:cubicBezTo>
                <a:lnTo>
                  <a:pt x="24907" y="5208159"/>
                </a:lnTo>
                <a:lnTo>
                  <a:pt x="31839" y="5162682"/>
                </a:lnTo>
                <a:cubicBezTo>
                  <a:pt x="28501" y="5155528"/>
                  <a:pt x="24609" y="5048935"/>
                  <a:pt x="18796" y="5043371"/>
                </a:cubicBezTo>
                <a:cubicBezTo>
                  <a:pt x="54584" y="4976689"/>
                  <a:pt x="5001" y="4985095"/>
                  <a:pt x="14358" y="4908985"/>
                </a:cubicBezTo>
                <a:cubicBezTo>
                  <a:pt x="17201" y="4816358"/>
                  <a:pt x="5675" y="4749418"/>
                  <a:pt x="4769" y="4643799"/>
                </a:cubicBezTo>
                <a:cubicBezTo>
                  <a:pt x="4111" y="4581455"/>
                  <a:pt x="-7137" y="4509050"/>
                  <a:pt x="7402" y="4395547"/>
                </a:cubicBezTo>
                <a:cubicBezTo>
                  <a:pt x="11591" y="4330720"/>
                  <a:pt x="28535" y="4313913"/>
                  <a:pt x="23462" y="4274064"/>
                </a:cubicBezTo>
                <a:cubicBezTo>
                  <a:pt x="22995" y="4245538"/>
                  <a:pt x="22530" y="4217012"/>
                  <a:pt x="22063" y="4188486"/>
                </a:cubicBezTo>
                <a:lnTo>
                  <a:pt x="24672" y="4170100"/>
                </a:lnTo>
                <a:lnTo>
                  <a:pt x="34973" y="4166123"/>
                </a:lnTo>
                <a:lnTo>
                  <a:pt x="26424" y="4120096"/>
                </a:lnTo>
                <a:cubicBezTo>
                  <a:pt x="28986" y="4109871"/>
                  <a:pt x="49338" y="4079429"/>
                  <a:pt x="47886" y="4066698"/>
                </a:cubicBezTo>
                <a:cubicBezTo>
                  <a:pt x="26522" y="4022850"/>
                  <a:pt x="34453" y="4030338"/>
                  <a:pt x="47327" y="3969172"/>
                </a:cubicBezTo>
                <a:cubicBezTo>
                  <a:pt x="40297" y="3948973"/>
                  <a:pt x="40044" y="3857354"/>
                  <a:pt x="53093" y="3844350"/>
                </a:cubicBezTo>
                <a:cubicBezTo>
                  <a:pt x="55739" y="3830819"/>
                  <a:pt x="50778" y="3815585"/>
                  <a:pt x="64866" y="3808459"/>
                </a:cubicBezTo>
                <a:cubicBezTo>
                  <a:pt x="81775" y="3797121"/>
                  <a:pt x="54599" y="3752382"/>
                  <a:pt x="74864" y="3757643"/>
                </a:cubicBezTo>
                <a:cubicBezTo>
                  <a:pt x="56224" y="3725828"/>
                  <a:pt x="74270" y="3660981"/>
                  <a:pt x="82640" y="3632606"/>
                </a:cubicBezTo>
                <a:cubicBezTo>
                  <a:pt x="85981" y="3582255"/>
                  <a:pt x="88778" y="3571708"/>
                  <a:pt x="89222" y="3534990"/>
                </a:cubicBezTo>
                <a:cubicBezTo>
                  <a:pt x="92019" y="3533125"/>
                  <a:pt x="80706" y="3481126"/>
                  <a:pt x="79835" y="3454133"/>
                </a:cubicBezTo>
                <a:cubicBezTo>
                  <a:pt x="78963" y="3427139"/>
                  <a:pt x="96173" y="3390611"/>
                  <a:pt x="83991" y="3373027"/>
                </a:cubicBezTo>
                <a:cubicBezTo>
                  <a:pt x="80767" y="3298527"/>
                  <a:pt x="69808" y="3290617"/>
                  <a:pt x="62958" y="3222737"/>
                </a:cubicBezTo>
                <a:cubicBezTo>
                  <a:pt x="59618" y="3146284"/>
                  <a:pt x="39695" y="3184007"/>
                  <a:pt x="49209" y="3118188"/>
                </a:cubicBezTo>
                <a:cubicBezTo>
                  <a:pt x="65221" y="3109217"/>
                  <a:pt x="85573" y="3024732"/>
                  <a:pt x="78480" y="3003808"/>
                </a:cubicBezTo>
                <a:cubicBezTo>
                  <a:pt x="78037" y="2966753"/>
                  <a:pt x="77812" y="2989870"/>
                  <a:pt x="77566" y="2944921"/>
                </a:cubicBezTo>
                <a:lnTo>
                  <a:pt x="94406" y="2877744"/>
                </a:lnTo>
                <a:cubicBezTo>
                  <a:pt x="87936" y="2880724"/>
                  <a:pt x="108480" y="2822146"/>
                  <a:pt x="108051" y="2807161"/>
                </a:cubicBezTo>
                <a:cubicBezTo>
                  <a:pt x="110507" y="2775643"/>
                  <a:pt x="80880" y="2769288"/>
                  <a:pt x="107377" y="2752347"/>
                </a:cubicBezTo>
                <a:lnTo>
                  <a:pt x="114975" y="2748299"/>
                </a:lnTo>
                <a:cubicBezTo>
                  <a:pt x="115205" y="2745962"/>
                  <a:pt x="115434" y="2743625"/>
                  <a:pt x="115663" y="2741288"/>
                </a:cubicBezTo>
                <a:cubicBezTo>
                  <a:pt x="115098" y="2737657"/>
                  <a:pt x="112995" y="2735847"/>
                  <a:pt x="107929" y="2737160"/>
                </a:cubicBezTo>
                <a:cubicBezTo>
                  <a:pt x="126569" y="2705347"/>
                  <a:pt x="119693" y="2699356"/>
                  <a:pt x="122707" y="2659631"/>
                </a:cubicBezTo>
                <a:cubicBezTo>
                  <a:pt x="135394" y="2612127"/>
                  <a:pt x="120483" y="2628594"/>
                  <a:pt x="145471" y="2573336"/>
                </a:cubicBezTo>
                <a:cubicBezTo>
                  <a:pt x="156086" y="2559732"/>
                  <a:pt x="170382" y="2541339"/>
                  <a:pt x="170626" y="2528057"/>
                </a:cubicBezTo>
                <a:lnTo>
                  <a:pt x="202713" y="2489594"/>
                </a:lnTo>
                <a:cubicBezTo>
                  <a:pt x="203853" y="2487774"/>
                  <a:pt x="204248" y="2473350"/>
                  <a:pt x="203650" y="2468303"/>
                </a:cubicBezTo>
                <a:lnTo>
                  <a:pt x="223316" y="2460480"/>
                </a:lnTo>
                <a:lnTo>
                  <a:pt x="215120" y="2423535"/>
                </a:lnTo>
                <a:lnTo>
                  <a:pt x="223455" y="2404394"/>
                </a:lnTo>
                <a:cubicBezTo>
                  <a:pt x="243490" y="2392610"/>
                  <a:pt x="229596" y="2347474"/>
                  <a:pt x="238853" y="2324643"/>
                </a:cubicBezTo>
                <a:cubicBezTo>
                  <a:pt x="239504" y="2297698"/>
                  <a:pt x="266477" y="2284202"/>
                  <a:pt x="272463" y="2255535"/>
                </a:cubicBezTo>
                <a:cubicBezTo>
                  <a:pt x="290597" y="2249648"/>
                  <a:pt x="306594" y="2207828"/>
                  <a:pt x="294092" y="2184679"/>
                </a:cubicBezTo>
                <a:lnTo>
                  <a:pt x="323221" y="2093132"/>
                </a:lnTo>
                <a:cubicBezTo>
                  <a:pt x="348282" y="2084587"/>
                  <a:pt x="366071" y="1985868"/>
                  <a:pt x="377324" y="1950235"/>
                </a:cubicBezTo>
                <a:cubicBezTo>
                  <a:pt x="397581" y="1920183"/>
                  <a:pt x="445208" y="1898905"/>
                  <a:pt x="457649" y="1861568"/>
                </a:cubicBezTo>
                <a:cubicBezTo>
                  <a:pt x="464664" y="1810687"/>
                  <a:pt x="447457" y="1869507"/>
                  <a:pt x="451972" y="1809499"/>
                </a:cubicBezTo>
                <a:cubicBezTo>
                  <a:pt x="450982" y="1754297"/>
                  <a:pt x="465413" y="1767680"/>
                  <a:pt x="474550" y="1693716"/>
                </a:cubicBezTo>
                <a:cubicBezTo>
                  <a:pt x="473258" y="1654244"/>
                  <a:pt x="481626" y="1627007"/>
                  <a:pt x="481301" y="1605195"/>
                </a:cubicBezTo>
                <a:cubicBezTo>
                  <a:pt x="490491" y="1568952"/>
                  <a:pt x="493569" y="1564518"/>
                  <a:pt x="497837" y="1516217"/>
                </a:cubicBezTo>
                <a:cubicBezTo>
                  <a:pt x="503639" y="1488452"/>
                  <a:pt x="534082" y="1457870"/>
                  <a:pt x="513281" y="1429841"/>
                </a:cubicBezTo>
                <a:cubicBezTo>
                  <a:pt x="527326" y="1412325"/>
                  <a:pt x="570430" y="1413592"/>
                  <a:pt x="550104" y="1380081"/>
                </a:cubicBezTo>
                <a:cubicBezTo>
                  <a:pt x="575583" y="1394128"/>
                  <a:pt x="551452" y="1335176"/>
                  <a:pt x="574526" y="1334891"/>
                </a:cubicBezTo>
                <a:cubicBezTo>
                  <a:pt x="593486" y="1336427"/>
                  <a:pt x="633157" y="1194568"/>
                  <a:pt x="638123" y="1185551"/>
                </a:cubicBezTo>
                <a:cubicBezTo>
                  <a:pt x="647468" y="1149210"/>
                  <a:pt x="657504" y="1148087"/>
                  <a:pt x="664747" y="1111168"/>
                </a:cubicBezTo>
                <a:cubicBezTo>
                  <a:pt x="679107" y="1057226"/>
                  <a:pt x="652121" y="1022543"/>
                  <a:pt x="664913" y="993353"/>
                </a:cubicBezTo>
                <a:cubicBezTo>
                  <a:pt x="684189" y="960214"/>
                  <a:pt x="707497" y="867450"/>
                  <a:pt x="721256" y="813953"/>
                </a:cubicBezTo>
                <a:cubicBezTo>
                  <a:pt x="734607" y="746430"/>
                  <a:pt x="738988" y="666470"/>
                  <a:pt x="745023" y="588218"/>
                </a:cubicBezTo>
                <a:cubicBezTo>
                  <a:pt x="735393" y="475380"/>
                  <a:pt x="719076" y="536119"/>
                  <a:pt x="725253" y="376479"/>
                </a:cubicBezTo>
                <a:lnTo>
                  <a:pt x="735457" y="280992"/>
                </a:lnTo>
                <a:cubicBezTo>
                  <a:pt x="735270" y="276227"/>
                  <a:pt x="742007" y="223140"/>
                  <a:pt x="741820" y="218374"/>
                </a:cubicBezTo>
                <a:lnTo>
                  <a:pt x="735299" y="188178"/>
                </a:lnTo>
                <a:lnTo>
                  <a:pt x="764938" y="152404"/>
                </a:lnTo>
                <a:cubicBezTo>
                  <a:pt x="776066" y="136342"/>
                  <a:pt x="783668" y="122048"/>
                  <a:pt x="802071" y="91810"/>
                </a:cubicBezTo>
                <a:lnTo>
                  <a:pt x="849585" y="3016"/>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0135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7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7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75" name="Rectangle 74">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B3437C99-FC8E-4311-B48A-F0C4C329B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940161"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8075AA-518C-43EC-8AC2-513E65106916}"/>
              </a:ext>
            </a:extLst>
          </p:cNvPr>
          <p:cNvSpPr>
            <a:spLocks noGrp="1"/>
          </p:cNvSpPr>
          <p:nvPr>
            <p:ph type="title"/>
          </p:nvPr>
        </p:nvSpPr>
        <p:spPr>
          <a:xfrm>
            <a:off x="1050879" y="609601"/>
            <a:ext cx="4476464" cy="1216024"/>
          </a:xfrm>
        </p:spPr>
        <p:txBody>
          <a:bodyPr vert="horz" lIns="91440" tIns="45720" rIns="91440" bIns="45720" rtlCol="0" anchor="ctr">
            <a:normAutofit/>
          </a:bodyPr>
          <a:lstStyle/>
          <a:p>
            <a:r>
              <a:rPr lang="en-US"/>
              <a:t>YOU ARE LIGHT!</a:t>
            </a:r>
          </a:p>
        </p:txBody>
      </p:sp>
      <p:sp>
        <p:nvSpPr>
          <p:cNvPr id="3" name="Content Placeholder 2">
            <a:extLst>
              <a:ext uri="{FF2B5EF4-FFF2-40B4-BE49-F238E27FC236}">
                <a16:creationId xmlns:a16="http://schemas.microsoft.com/office/drawing/2014/main" id="{466769C1-3EB6-4E1F-B109-C7574A722309}"/>
              </a:ext>
            </a:extLst>
          </p:cNvPr>
          <p:cNvSpPr>
            <a:spLocks noGrp="1"/>
          </p:cNvSpPr>
          <p:nvPr>
            <p:ph sz="half" idx="1"/>
          </p:nvPr>
        </p:nvSpPr>
        <p:spPr>
          <a:xfrm>
            <a:off x="1050879" y="2163685"/>
            <a:ext cx="3875963" cy="4107020"/>
          </a:xfrm>
        </p:spPr>
        <p:txBody>
          <a:bodyPr vert="horz" lIns="91440" tIns="45720" rIns="91440" bIns="45720" rtlCol="0">
            <a:normAutofit/>
          </a:bodyPr>
          <a:lstStyle/>
          <a:p>
            <a:pPr marL="0" indent="0">
              <a:buNone/>
            </a:pPr>
            <a:r>
              <a:rPr lang="en-US" b="1" i="0" dirty="0">
                <a:effectLst/>
              </a:rPr>
              <a:t> </a:t>
            </a:r>
            <a:r>
              <a:rPr lang="en-US" sz="3200" b="0" i="0" dirty="0">
                <a:effectLst/>
              </a:rPr>
              <a:t>“You are the light of [Christ to] the world. A city set on a hill cannot be hidden;</a:t>
            </a:r>
          </a:p>
          <a:p>
            <a:pPr marL="0" indent="0">
              <a:buNone/>
            </a:pPr>
            <a:r>
              <a:rPr lang="en-US" dirty="0"/>
              <a:t>Matthew 5:14</a:t>
            </a:r>
          </a:p>
        </p:txBody>
      </p:sp>
      <p:pic>
        <p:nvPicPr>
          <p:cNvPr id="22530" name="Picture 2" descr="Brilliant Light | prefrontex | Commaful">
            <a:extLst>
              <a:ext uri="{FF2B5EF4-FFF2-40B4-BE49-F238E27FC236}">
                <a16:creationId xmlns:a16="http://schemas.microsoft.com/office/drawing/2014/main" id="{95E91B79-5E82-4BC8-B786-102026D796E8}"/>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r="-1" b="1027"/>
          <a:stretch/>
        </p:blipFill>
        <p:spPr bwMode="auto">
          <a:xfrm>
            <a:off x="5251840" y="10"/>
            <a:ext cx="6940161" cy="6868876"/>
          </a:xfrm>
          <a:custGeom>
            <a:avLst/>
            <a:gdLst/>
            <a:ahLst/>
            <a:cxnLst/>
            <a:rect l="l" t="t" r="r" b="b"/>
            <a:pathLst>
              <a:path w="6940161" h="6857999">
                <a:moveTo>
                  <a:pt x="857190" y="0"/>
                </a:moveTo>
                <a:lnTo>
                  <a:pt x="6940161" y="0"/>
                </a:lnTo>
                <a:lnTo>
                  <a:pt x="6940161" y="6857999"/>
                </a:lnTo>
                <a:lnTo>
                  <a:pt x="496459" y="6857999"/>
                </a:lnTo>
                <a:lnTo>
                  <a:pt x="486507" y="6839466"/>
                </a:lnTo>
                <a:cubicBezTo>
                  <a:pt x="477389" y="6820641"/>
                  <a:pt x="471173" y="6801859"/>
                  <a:pt x="480078" y="6795812"/>
                </a:cubicBezTo>
                <a:cubicBezTo>
                  <a:pt x="475408" y="6761382"/>
                  <a:pt x="493736" y="6723009"/>
                  <a:pt x="482330" y="6676796"/>
                </a:cubicBezTo>
                <a:cubicBezTo>
                  <a:pt x="479519" y="6617030"/>
                  <a:pt x="476161" y="6634511"/>
                  <a:pt x="469648" y="6539722"/>
                </a:cubicBezTo>
                <a:cubicBezTo>
                  <a:pt x="459969" y="6498384"/>
                  <a:pt x="496382" y="6456575"/>
                  <a:pt x="477855" y="6433501"/>
                </a:cubicBezTo>
                <a:cubicBezTo>
                  <a:pt x="464018" y="6378655"/>
                  <a:pt x="442310" y="6325849"/>
                  <a:pt x="414008" y="6271586"/>
                </a:cubicBezTo>
                <a:cubicBezTo>
                  <a:pt x="378091" y="6226697"/>
                  <a:pt x="377466" y="6140798"/>
                  <a:pt x="299660" y="6080454"/>
                </a:cubicBezTo>
                <a:cubicBezTo>
                  <a:pt x="268606" y="6014324"/>
                  <a:pt x="244498" y="5964143"/>
                  <a:pt x="221239" y="5913249"/>
                </a:cubicBezTo>
                <a:cubicBezTo>
                  <a:pt x="210139" y="5897439"/>
                  <a:pt x="175369" y="5809427"/>
                  <a:pt x="160103" y="5775094"/>
                </a:cubicBezTo>
                <a:cubicBezTo>
                  <a:pt x="87298" y="5686529"/>
                  <a:pt x="103897" y="5672717"/>
                  <a:pt x="87873" y="5573809"/>
                </a:cubicBezTo>
                <a:cubicBezTo>
                  <a:pt x="76224" y="5541231"/>
                  <a:pt x="76748" y="5525076"/>
                  <a:pt x="57933" y="5490695"/>
                </a:cubicBezTo>
                <a:lnTo>
                  <a:pt x="30889" y="5398377"/>
                </a:lnTo>
                <a:lnTo>
                  <a:pt x="34140" y="5390971"/>
                </a:lnTo>
                <a:lnTo>
                  <a:pt x="35928" y="5390229"/>
                </a:lnTo>
                <a:lnTo>
                  <a:pt x="16968" y="5309266"/>
                </a:lnTo>
                <a:cubicBezTo>
                  <a:pt x="13970" y="5303642"/>
                  <a:pt x="-917" y="5289094"/>
                  <a:pt x="2490" y="5276920"/>
                </a:cubicBezTo>
                <a:lnTo>
                  <a:pt x="24907" y="5208159"/>
                </a:lnTo>
                <a:lnTo>
                  <a:pt x="31839" y="5162682"/>
                </a:lnTo>
                <a:cubicBezTo>
                  <a:pt x="28501" y="5155528"/>
                  <a:pt x="24609" y="5048935"/>
                  <a:pt x="18796" y="5043371"/>
                </a:cubicBezTo>
                <a:cubicBezTo>
                  <a:pt x="54584" y="4976689"/>
                  <a:pt x="5001" y="4985095"/>
                  <a:pt x="14358" y="4908985"/>
                </a:cubicBezTo>
                <a:cubicBezTo>
                  <a:pt x="17201" y="4816358"/>
                  <a:pt x="5675" y="4749418"/>
                  <a:pt x="4769" y="4643799"/>
                </a:cubicBezTo>
                <a:cubicBezTo>
                  <a:pt x="4111" y="4581455"/>
                  <a:pt x="-7137" y="4509050"/>
                  <a:pt x="7402" y="4395547"/>
                </a:cubicBezTo>
                <a:cubicBezTo>
                  <a:pt x="11591" y="4330720"/>
                  <a:pt x="28535" y="4313913"/>
                  <a:pt x="23462" y="4274064"/>
                </a:cubicBezTo>
                <a:cubicBezTo>
                  <a:pt x="22995" y="4245538"/>
                  <a:pt x="22530" y="4217012"/>
                  <a:pt x="22063" y="4188486"/>
                </a:cubicBezTo>
                <a:lnTo>
                  <a:pt x="24672" y="4170100"/>
                </a:lnTo>
                <a:lnTo>
                  <a:pt x="34973" y="4166123"/>
                </a:lnTo>
                <a:lnTo>
                  <a:pt x="26424" y="4120096"/>
                </a:lnTo>
                <a:cubicBezTo>
                  <a:pt x="28986" y="4109871"/>
                  <a:pt x="49338" y="4079429"/>
                  <a:pt x="47886" y="4066698"/>
                </a:cubicBezTo>
                <a:cubicBezTo>
                  <a:pt x="26522" y="4022850"/>
                  <a:pt x="34453" y="4030338"/>
                  <a:pt x="47327" y="3969172"/>
                </a:cubicBezTo>
                <a:cubicBezTo>
                  <a:pt x="40297" y="3948973"/>
                  <a:pt x="40044" y="3857354"/>
                  <a:pt x="53093" y="3844350"/>
                </a:cubicBezTo>
                <a:cubicBezTo>
                  <a:pt x="55739" y="3830819"/>
                  <a:pt x="50778" y="3815585"/>
                  <a:pt x="64866" y="3808459"/>
                </a:cubicBezTo>
                <a:cubicBezTo>
                  <a:pt x="81775" y="3797121"/>
                  <a:pt x="54599" y="3752382"/>
                  <a:pt x="74864" y="3757643"/>
                </a:cubicBezTo>
                <a:cubicBezTo>
                  <a:pt x="56224" y="3725828"/>
                  <a:pt x="74270" y="3660981"/>
                  <a:pt x="82640" y="3632606"/>
                </a:cubicBezTo>
                <a:cubicBezTo>
                  <a:pt x="85981" y="3582255"/>
                  <a:pt x="88778" y="3571708"/>
                  <a:pt x="89222" y="3534990"/>
                </a:cubicBezTo>
                <a:cubicBezTo>
                  <a:pt x="92019" y="3533125"/>
                  <a:pt x="80706" y="3481126"/>
                  <a:pt x="79835" y="3454133"/>
                </a:cubicBezTo>
                <a:cubicBezTo>
                  <a:pt x="78963" y="3427139"/>
                  <a:pt x="96173" y="3390611"/>
                  <a:pt x="83991" y="3373027"/>
                </a:cubicBezTo>
                <a:cubicBezTo>
                  <a:pt x="80767" y="3298527"/>
                  <a:pt x="69808" y="3290617"/>
                  <a:pt x="62958" y="3222737"/>
                </a:cubicBezTo>
                <a:cubicBezTo>
                  <a:pt x="59618" y="3146284"/>
                  <a:pt x="39695" y="3184007"/>
                  <a:pt x="49209" y="3118188"/>
                </a:cubicBezTo>
                <a:cubicBezTo>
                  <a:pt x="65221" y="3109217"/>
                  <a:pt x="85573" y="3024732"/>
                  <a:pt x="78480" y="3003808"/>
                </a:cubicBezTo>
                <a:cubicBezTo>
                  <a:pt x="78037" y="2966753"/>
                  <a:pt x="77812" y="2989870"/>
                  <a:pt x="77566" y="2944921"/>
                </a:cubicBezTo>
                <a:lnTo>
                  <a:pt x="94406" y="2877744"/>
                </a:lnTo>
                <a:cubicBezTo>
                  <a:pt x="87936" y="2880724"/>
                  <a:pt x="108480" y="2822146"/>
                  <a:pt x="108051" y="2807161"/>
                </a:cubicBezTo>
                <a:cubicBezTo>
                  <a:pt x="110507" y="2775643"/>
                  <a:pt x="80880" y="2769288"/>
                  <a:pt x="107377" y="2752347"/>
                </a:cubicBezTo>
                <a:lnTo>
                  <a:pt x="114975" y="2748299"/>
                </a:lnTo>
                <a:cubicBezTo>
                  <a:pt x="115205" y="2745962"/>
                  <a:pt x="115434" y="2743625"/>
                  <a:pt x="115663" y="2741288"/>
                </a:cubicBezTo>
                <a:cubicBezTo>
                  <a:pt x="115098" y="2737657"/>
                  <a:pt x="112995" y="2735847"/>
                  <a:pt x="107929" y="2737160"/>
                </a:cubicBezTo>
                <a:cubicBezTo>
                  <a:pt x="126569" y="2705347"/>
                  <a:pt x="119693" y="2699356"/>
                  <a:pt x="122707" y="2659631"/>
                </a:cubicBezTo>
                <a:cubicBezTo>
                  <a:pt x="135394" y="2612127"/>
                  <a:pt x="120483" y="2628594"/>
                  <a:pt x="145471" y="2573336"/>
                </a:cubicBezTo>
                <a:cubicBezTo>
                  <a:pt x="156086" y="2559732"/>
                  <a:pt x="170382" y="2541339"/>
                  <a:pt x="170626" y="2528057"/>
                </a:cubicBezTo>
                <a:lnTo>
                  <a:pt x="202713" y="2489594"/>
                </a:lnTo>
                <a:cubicBezTo>
                  <a:pt x="203853" y="2487774"/>
                  <a:pt x="204248" y="2473350"/>
                  <a:pt x="203650" y="2468303"/>
                </a:cubicBezTo>
                <a:lnTo>
                  <a:pt x="223316" y="2460480"/>
                </a:lnTo>
                <a:lnTo>
                  <a:pt x="215120" y="2423535"/>
                </a:lnTo>
                <a:lnTo>
                  <a:pt x="223455" y="2404394"/>
                </a:lnTo>
                <a:cubicBezTo>
                  <a:pt x="243490" y="2392610"/>
                  <a:pt x="229596" y="2347474"/>
                  <a:pt x="238853" y="2324643"/>
                </a:cubicBezTo>
                <a:cubicBezTo>
                  <a:pt x="239504" y="2297698"/>
                  <a:pt x="266477" y="2284202"/>
                  <a:pt x="272463" y="2255535"/>
                </a:cubicBezTo>
                <a:cubicBezTo>
                  <a:pt x="290597" y="2249648"/>
                  <a:pt x="306594" y="2207828"/>
                  <a:pt x="294092" y="2184679"/>
                </a:cubicBezTo>
                <a:lnTo>
                  <a:pt x="323221" y="2093132"/>
                </a:lnTo>
                <a:cubicBezTo>
                  <a:pt x="348282" y="2084587"/>
                  <a:pt x="366071" y="1985868"/>
                  <a:pt x="377324" y="1950235"/>
                </a:cubicBezTo>
                <a:cubicBezTo>
                  <a:pt x="397581" y="1920183"/>
                  <a:pt x="445208" y="1898905"/>
                  <a:pt x="457649" y="1861568"/>
                </a:cubicBezTo>
                <a:cubicBezTo>
                  <a:pt x="464664" y="1810687"/>
                  <a:pt x="447457" y="1869507"/>
                  <a:pt x="451972" y="1809499"/>
                </a:cubicBezTo>
                <a:cubicBezTo>
                  <a:pt x="450982" y="1754297"/>
                  <a:pt x="465413" y="1767680"/>
                  <a:pt x="474550" y="1693716"/>
                </a:cubicBezTo>
                <a:cubicBezTo>
                  <a:pt x="473258" y="1654244"/>
                  <a:pt x="481626" y="1627007"/>
                  <a:pt x="481301" y="1605195"/>
                </a:cubicBezTo>
                <a:cubicBezTo>
                  <a:pt x="490491" y="1568952"/>
                  <a:pt x="493569" y="1564518"/>
                  <a:pt x="497837" y="1516217"/>
                </a:cubicBezTo>
                <a:cubicBezTo>
                  <a:pt x="503639" y="1488452"/>
                  <a:pt x="534082" y="1457870"/>
                  <a:pt x="513281" y="1429841"/>
                </a:cubicBezTo>
                <a:cubicBezTo>
                  <a:pt x="527326" y="1412325"/>
                  <a:pt x="570430" y="1413592"/>
                  <a:pt x="550104" y="1380081"/>
                </a:cubicBezTo>
                <a:cubicBezTo>
                  <a:pt x="575583" y="1394128"/>
                  <a:pt x="551452" y="1335176"/>
                  <a:pt x="574526" y="1334891"/>
                </a:cubicBezTo>
                <a:cubicBezTo>
                  <a:pt x="593486" y="1336427"/>
                  <a:pt x="633157" y="1194568"/>
                  <a:pt x="638123" y="1185551"/>
                </a:cubicBezTo>
                <a:cubicBezTo>
                  <a:pt x="647468" y="1149210"/>
                  <a:pt x="657504" y="1148087"/>
                  <a:pt x="664747" y="1111168"/>
                </a:cubicBezTo>
                <a:cubicBezTo>
                  <a:pt x="679107" y="1057226"/>
                  <a:pt x="652121" y="1022543"/>
                  <a:pt x="664913" y="993353"/>
                </a:cubicBezTo>
                <a:cubicBezTo>
                  <a:pt x="684189" y="960214"/>
                  <a:pt x="707497" y="867450"/>
                  <a:pt x="721256" y="813953"/>
                </a:cubicBezTo>
                <a:cubicBezTo>
                  <a:pt x="734607" y="746430"/>
                  <a:pt x="738988" y="666470"/>
                  <a:pt x="745023" y="588218"/>
                </a:cubicBezTo>
                <a:cubicBezTo>
                  <a:pt x="735393" y="475380"/>
                  <a:pt x="719076" y="536119"/>
                  <a:pt x="725253" y="376479"/>
                </a:cubicBezTo>
                <a:lnTo>
                  <a:pt x="735457" y="280992"/>
                </a:lnTo>
                <a:cubicBezTo>
                  <a:pt x="735270" y="276227"/>
                  <a:pt x="742007" y="223140"/>
                  <a:pt x="741820" y="218374"/>
                </a:cubicBezTo>
                <a:lnTo>
                  <a:pt x="735299" y="188178"/>
                </a:lnTo>
                <a:lnTo>
                  <a:pt x="764938" y="152404"/>
                </a:lnTo>
                <a:cubicBezTo>
                  <a:pt x="776066" y="136342"/>
                  <a:pt x="783668" y="122048"/>
                  <a:pt x="802071" y="91810"/>
                </a:cubicBezTo>
                <a:lnTo>
                  <a:pt x="849585" y="3016"/>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587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2532" name="Picture 134">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mc:Choice xmlns:p14="http://schemas.microsoft.com/office/powerpoint/2010/main" Requires="p14">
          <p:contentPart p14:bwMode="auto" r:id="rId3">
            <p14:nvContentPartPr>
              <p14:cNvPr id="22533" name="Ink 136">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p:pic>
            <p:nvPicPr>
              <p:cNvPr id="22533" name="Ink 136">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22534" name="Rectangle 138">
            <a:extLst>
              <a:ext uri="{FF2B5EF4-FFF2-40B4-BE49-F238E27FC236}">
                <a16:creationId xmlns:a16="http://schemas.microsoft.com/office/drawing/2014/main" id="{637B2035-1FCB-439A-B421-095E136C7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5" name="Rectangle 140">
            <a:extLst>
              <a:ext uri="{FF2B5EF4-FFF2-40B4-BE49-F238E27FC236}">
                <a16:creationId xmlns:a16="http://schemas.microsoft.com/office/drawing/2014/main" id="{81CE2CF7-D5AA-4464-AC91-9ED1EA5D6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8075AA-518C-43EC-8AC2-513E65106916}"/>
              </a:ext>
            </a:extLst>
          </p:cNvPr>
          <p:cNvSpPr>
            <a:spLocks noGrp="1"/>
          </p:cNvSpPr>
          <p:nvPr>
            <p:ph type="title"/>
          </p:nvPr>
        </p:nvSpPr>
        <p:spPr>
          <a:xfrm>
            <a:off x="5177859" y="609601"/>
            <a:ext cx="5683623" cy="1216024"/>
          </a:xfrm>
        </p:spPr>
        <p:txBody>
          <a:bodyPr vert="horz" lIns="91440" tIns="45720" rIns="91440" bIns="45720" rtlCol="0" anchor="ctr">
            <a:normAutofit/>
          </a:bodyPr>
          <a:lstStyle/>
          <a:p>
            <a:r>
              <a:rPr lang="en-US"/>
              <a:t>YOU ARE LIGHT!</a:t>
            </a:r>
          </a:p>
        </p:txBody>
      </p:sp>
      <p:pic>
        <p:nvPicPr>
          <p:cNvPr id="22530" name="Picture 2" descr="Brilliant Light | prefrontex | Commaful">
            <a:extLst>
              <a:ext uri="{FF2B5EF4-FFF2-40B4-BE49-F238E27FC236}">
                <a16:creationId xmlns:a16="http://schemas.microsoft.com/office/drawing/2014/main" id="{95E91B79-5E82-4BC8-B786-102026D796E8}"/>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l="16602" r="16533"/>
          <a:stretch/>
        </p:blipFill>
        <p:spPr bwMode="auto">
          <a:xfrm>
            <a:off x="20" y="2"/>
            <a:ext cx="4585628" cy="6857998"/>
          </a:xfrm>
          <a:custGeom>
            <a:avLst/>
            <a:gdLst/>
            <a:ahLst/>
            <a:cxnLst/>
            <a:rect l="l" t="t" r="r" b="b"/>
            <a:pathLst>
              <a:path w="4585648" h="6857998">
                <a:moveTo>
                  <a:pt x="0" y="0"/>
                </a:moveTo>
                <a:lnTo>
                  <a:pt x="3944047" y="0"/>
                </a:lnTo>
                <a:lnTo>
                  <a:pt x="3944688" y="10340"/>
                </a:lnTo>
                <a:cubicBezTo>
                  <a:pt x="3965528" y="36732"/>
                  <a:pt x="3945672" y="53579"/>
                  <a:pt x="3950304" y="81398"/>
                </a:cubicBezTo>
                <a:cubicBezTo>
                  <a:pt x="3979668" y="102733"/>
                  <a:pt x="3935739" y="103225"/>
                  <a:pt x="3930579" y="118301"/>
                </a:cubicBezTo>
                <a:lnTo>
                  <a:pt x="3930846" y="122373"/>
                </a:lnTo>
                <a:lnTo>
                  <a:pt x="3937038" y="132397"/>
                </a:lnTo>
                <a:lnTo>
                  <a:pt x="3940265" y="135982"/>
                </a:lnTo>
                <a:cubicBezTo>
                  <a:pt x="3942154" y="138523"/>
                  <a:pt x="3942977" y="140298"/>
                  <a:pt x="3943073" y="141620"/>
                </a:cubicBezTo>
                <a:cubicBezTo>
                  <a:pt x="3942998" y="141685"/>
                  <a:pt x="3942926" y="141751"/>
                  <a:pt x="3942854" y="141816"/>
                </a:cubicBezTo>
                <a:lnTo>
                  <a:pt x="3946045" y="146983"/>
                </a:lnTo>
                <a:cubicBezTo>
                  <a:pt x="3952085" y="155570"/>
                  <a:pt x="3958585" y="163800"/>
                  <a:pt x="3965281" y="171535"/>
                </a:cubicBezTo>
                <a:cubicBezTo>
                  <a:pt x="3952744" y="181711"/>
                  <a:pt x="3987015" y="208379"/>
                  <a:pt x="3955100" y="211093"/>
                </a:cubicBezTo>
                <a:cubicBezTo>
                  <a:pt x="3963231" y="221704"/>
                  <a:pt x="3979172" y="225918"/>
                  <a:pt x="3957453" y="226143"/>
                </a:cubicBezTo>
                <a:cubicBezTo>
                  <a:pt x="3959561" y="229747"/>
                  <a:pt x="3959011" y="232340"/>
                  <a:pt x="3957179" y="234484"/>
                </a:cubicBezTo>
                <a:lnTo>
                  <a:pt x="3956175" y="235199"/>
                </a:lnTo>
                <a:lnTo>
                  <a:pt x="3974755" y="258709"/>
                </a:lnTo>
                <a:cubicBezTo>
                  <a:pt x="3974810" y="259903"/>
                  <a:pt x="3974864" y="261097"/>
                  <a:pt x="3974919" y="262291"/>
                </a:cubicBezTo>
                <a:lnTo>
                  <a:pt x="3989981" y="277023"/>
                </a:lnTo>
                <a:lnTo>
                  <a:pt x="3996191" y="284947"/>
                </a:lnTo>
                <a:lnTo>
                  <a:pt x="4001190" y="286536"/>
                </a:lnTo>
                <a:cubicBezTo>
                  <a:pt x="4004786" y="288616"/>
                  <a:pt x="4007623" y="292056"/>
                  <a:pt x="4008705" y="298565"/>
                </a:cubicBezTo>
                <a:cubicBezTo>
                  <a:pt x="4008585" y="299108"/>
                  <a:pt x="4008465" y="299650"/>
                  <a:pt x="4008344" y="300194"/>
                </a:cubicBezTo>
                <a:lnTo>
                  <a:pt x="4019098" y="309203"/>
                </a:lnTo>
                <a:cubicBezTo>
                  <a:pt x="4023353" y="311943"/>
                  <a:pt x="4028131" y="314172"/>
                  <a:pt x="4033618" y="315650"/>
                </a:cubicBezTo>
                <a:cubicBezTo>
                  <a:pt x="4027964" y="354775"/>
                  <a:pt x="4065415" y="383133"/>
                  <a:pt x="4080284" y="421400"/>
                </a:cubicBezTo>
                <a:cubicBezTo>
                  <a:pt x="4052614" y="444764"/>
                  <a:pt x="4129047" y="500739"/>
                  <a:pt x="4168461" y="503092"/>
                </a:cubicBezTo>
                <a:cubicBezTo>
                  <a:pt x="4128023" y="511488"/>
                  <a:pt x="4257167" y="577423"/>
                  <a:pt x="4192557" y="560735"/>
                </a:cubicBezTo>
                <a:cubicBezTo>
                  <a:pt x="4202585" y="572893"/>
                  <a:pt x="4193454" y="589341"/>
                  <a:pt x="4176910" y="584674"/>
                </a:cubicBezTo>
                <a:cubicBezTo>
                  <a:pt x="4224177" y="618252"/>
                  <a:pt x="4225772" y="681450"/>
                  <a:pt x="4260533" y="723119"/>
                </a:cubicBezTo>
                <a:cubicBezTo>
                  <a:pt x="4242328" y="753272"/>
                  <a:pt x="4263820" y="734604"/>
                  <a:pt x="4270711" y="760720"/>
                </a:cubicBezTo>
                <a:cubicBezTo>
                  <a:pt x="4295191" y="748303"/>
                  <a:pt x="4270314" y="794183"/>
                  <a:pt x="4302509" y="789247"/>
                </a:cubicBezTo>
                <a:cubicBezTo>
                  <a:pt x="4302741" y="794159"/>
                  <a:pt x="4301954" y="799070"/>
                  <a:pt x="4300921" y="804034"/>
                </a:cubicBezTo>
                <a:cubicBezTo>
                  <a:pt x="4300749" y="804900"/>
                  <a:pt x="4300572" y="805767"/>
                  <a:pt x="4300400" y="806635"/>
                </a:cubicBezTo>
                <a:lnTo>
                  <a:pt x="4303753" y="815950"/>
                </a:lnTo>
                <a:lnTo>
                  <a:pt x="4297888" y="819940"/>
                </a:lnTo>
                <a:cubicBezTo>
                  <a:pt x="4297944" y="824938"/>
                  <a:pt x="4297999" y="829937"/>
                  <a:pt x="4298055" y="834935"/>
                </a:cubicBezTo>
                <a:cubicBezTo>
                  <a:pt x="4299172" y="840340"/>
                  <a:pt x="4301603" y="845911"/>
                  <a:pt x="4306135" y="851700"/>
                </a:cubicBezTo>
                <a:cubicBezTo>
                  <a:pt x="4332817" y="868320"/>
                  <a:pt x="4317557" y="909641"/>
                  <a:pt x="4352091" y="929754"/>
                </a:cubicBezTo>
                <a:cubicBezTo>
                  <a:pt x="4362479" y="937980"/>
                  <a:pt x="4380484" y="968513"/>
                  <a:pt x="4375270" y="977376"/>
                </a:cubicBezTo>
                <a:cubicBezTo>
                  <a:pt x="4377250" y="984377"/>
                  <a:pt x="4384849" y="990651"/>
                  <a:pt x="4377297" y="996912"/>
                </a:cubicBezTo>
                <a:cubicBezTo>
                  <a:pt x="4369005" y="1005760"/>
                  <a:pt x="4399874" y="1021625"/>
                  <a:pt x="4384684" y="1023223"/>
                </a:cubicBezTo>
                <a:cubicBezTo>
                  <a:pt x="4406172" y="1034643"/>
                  <a:pt x="4390237" y="1055523"/>
                  <a:pt x="4392472" y="1070780"/>
                </a:cubicBezTo>
                <a:cubicBezTo>
                  <a:pt x="4411832" y="1078905"/>
                  <a:pt x="4397439" y="1102903"/>
                  <a:pt x="4412067" y="1132722"/>
                </a:cubicBezTo>
                <a:cubicBezTo>
                  <a:pt x="4434025" y="1141419"/>
                  <a:pt x="4421728" y="1152870"/>
                  <a:pt x="4455281" y="1171648"/>
                </a:cubicBezTo>
                <a:cubicBezTo>
                  <a:pt x="4453907" y="1173110"/>
                  <a:pt x="4452815" y="1174775"/>
                  <a:pt x="4452047" y="1176593"/>
                </a:cubicBezTo>
                <a:cubicBezTo>
                  <a:pt x="4447572" y="1187166"/>
                  <a:pt x="4454607" y="1200545"/>
                  <a:pt x="4467755" y="1206479"/>
                </a:cubicBezTo>
                <a:lnTo>
                  <a:pt x="4498518" y="1230184"/>
                </a:lnTo>
                <a:lnTo>
                  <a:pt x="4503988" y="1239714"/>
                </a:lnTo>
                <a:cubicBezTo>
                  <a:pt x="4506730" y="1246063"/>
                  <a:pt x="4507415" y="1251722"/>
                  <a:pt x="4506821" y="1256926"/>
                </a:cubicBezTo>
                <a:lnTo>
                  <a:pt x="4502210" y="1270678"/>
                </a:lnTo>
                <a:lnTo>
                  <a:pt x="4494994" y="1272955"/>
                </a:lnTo>
                <a:lnTo>
                  <a:pt x="4495424" y="1282254"/>
                </a:lnTo>
                <a:lnTo>
                  <a:pt x="4494064" y="1284511"/>
                </a:lnTo>
                <a:cubicBezTo>
                  <a:pt x="4491436" y="1288808"/>
                  <a:pt x="4489075" y="1293117"/>
                  <a:pt x="4487745" y="1297660"/>
                </a:cubicBezTo>
                <a:cubicBezTo>
                  <a:pt x="4521914" y="1300656"/>
                  <a:pt x="4482088" y="1336801"/>
                  <a:pt x="4510831" y="1331158"/>
                </a:cubicBezTo>
                <a:cubicBezTo>
                  <a:pt x="4509485" y="1356644"/>
                  <a:pt x="4537196" y="1344587"/>
                  <a:pt x="4509149" y="1367911"/>
                </a:cubicBezTo>
                <a:cubicBezTo>
                  <a:pt x="4525575" y="1402569"/>
                  <a:pt x="4519252" y="1443943"/>
                  <a:pt x="4530734" y="1480066"/>
                </a:cubicBezTo>
                <a:lnTo>
                  <a:pt x="4531332" y="1481140"/>
                </a:lnTo>
                <a:lnTo>
                  <a:pt x="4523757" y="1500827"/>
                </a:lnTo>
                <a:lnTo>
                  <a:pt x="4517749" y="1528834"/>
                </a:lnTo>
                <a:lnTo>
                  <a:pt x="4510978" y="1526104"/>
                </a:lnTo>
                <a:cubicBezTo>
                  <a:pt x="4505305" y="1525236"/>
                  <a:pt x="4507721" y="1530251"/>
                  <a:pt x="4513177" y="1537822"/>
                </a:cubicBezTo>
                <a:lnTo>
                  <a:pt x="4515243" y="1540521"/>
                </a:lnTo>
                <a:lnTo>
                  <a:pt x="4514146" y="1545627"/>
                </a:lnTo>
                <a:cubicBezTo>
                  <a:pt x="4512031" y="1559801"/>
                  <a:pt x="4511188" y="1572109"/>
                  <a:pt x="4512185" y="1579228"/>
                </a:cubicBezTo>
                <a:cubicBezTo>
                  <a:pt x="4545845" y="1639398"/>
                  <a:pt x="4550705" y="1726741"/>
                  <a:pt x="4554335" y="1818364"/>
                </a:cubicBezTo>
                <a:cubicBezTo>
                  <a:pt x="4560401" y="1899079"/>
                  <a:pt x="4548295" y="2018831"/>
                  <a:pt x="4548582" y="2063518"/>
                </a:cubicBezTo>
                <a:lnTo>
                  <a:pt x="4556056" y="2086487"/>
                </a:lnTo>
                <a:lnTo>
                  <a:pt x="4554275" y="2089340"/>
                </a:lnTo>
                <a:cubicBezTo>
                  <a:pt x="4550593" y="2102174"/>
                  <a:pt x="4551716" y="2110234"/>
                  <a:pt x="4554956" y="2116163"/>
                </a:cubicBezTo>
                <a:lnTo>
                  <a:pt x="4560492" y="2121961"/>
                </a:lnTo>
                <a:lnTo>
                  <a:pt x="4571444" y="2176482"/>
                </a:lnTo>
                <a:lnTo>
                  <a:pt x="4575448" y="2237907"/>
                </a:lnTo>
                <a:lnTo>
                  <a:pt x="4573513" y="2238688"/>
                </a:lnTo>
                <a:cubicBezTo>
                  <a:pt x="4569330" y="2241686"/>
                  <a:pt x="4566526" y="2246244"/>
                  <a:pt x="4566533" y="2254203"/>
                </a:cubicBezTo>
                <a:cubicBezTo>
                  <a:pt x="4536852" y="2242405"/>
                  <a:pt x="4555170" y="2259280"/>
                  <a:pt x="4557814" y="2283790"/>
                </a:cubicBezTo>
                <a:cubicBezTo>
                  <a:pt x="4512304" y="2270934"/>
                  <a:pt x="4537738" y="2340304"/>
                  <a:pt x="4512647" y="2352361"/>
                </a:cubicBezTo>
                <a:cubicBezTo>
                  <a:pt x="4515616" y="2370657"/>
                  <a:pt x="4517925" y="2389769"/>
                  <a:pt x="4519328" y="2409295"/>
                </a:cubicBezTo>
                <a:lnTo>
                  <a:pt x="4519571" y="2420793"/>
                </a:lnTo>
                <a:lnTo>
                  <a:pt x="4519120" y="2421041"/>
                </a:lnTo>
                <a:cubicBezTo>
                  <a:pt x="4518201" y="2423576"/>
                  <a:pt x="4517918" y="2427373"/>
                  <a:pt x="4518471" y="2433205"/>
                </a:cubicBezTo>
                <a:lnTo>
                  <a:pt x="4461595" y="2530080"/>
                </a:lnTo>
                <a:cubicBezTo>
                  <a:pt x="4445853" y="2584934"/>
                  <a:pt x="4405533" y="2605402"/>
                  <a:pt x="4412936" y="2666699"/>
                </a:cubicBezTo>
                <a:cubicBezTo>
                  <a:pt x="4398065" y="2717991"/>
                  <a:pt x="4372927" y="2756371"/>
                  <a:pt x="4370093" y="2804588"/>
                </a:cubicBezTo>
                <a:cubicBezTo>
                  <a:pt x="4347398" y="2879436"/>
                  <a:pt x="4272392" y="2939011"/>
                  <a:pt x="4262477" y="3058637"/>
                </a:cubicBezTo>
                <a:cubicBezTo>
                  <a:pt x="4283714" y="3099999"/>
                  <a:pt x="4256160" y="3144249"/>
                  <a:pt x="4253454" y="3179447"/>
                </a:cubicBezTo>
                <a:cubicBezTo>
                  <a:pt x="4259242" y="3200557"/>
                  <a:pt x="4257117" y="3211737"/>
                  <a:pt x="4239228" y="3217364"/>
                </a:cubicBezTo>
                <a:cubicBezTo>
                  <a:pt x="4268875" y="3316502"/>
                  <a:pt x="4225924" y="3257304"/>
                  <a:pt x="4222932" y="3330364"/>
                </a:cubicBezTo>
                <a:cubicBezTo>
                  <a:pt x="4224428" y="3395928"/>
                  <a:pt x="4215196" y="3463236"/>
                  <a:pt x="4248669" y="3547193"/>
                </a:cubicBezTo>
                <a:cubicBezTo>
                  <a:pt x="4260183" y="3566053"/>
                  <a:pt x="4256781" y="3592027"/>
                  <a:pt x="4241070" y="3605210"/>
                </a:cubicBezTo>
                <a:cubicBezTo>
                  <a:pt x="4238364" y="3607478"/>
                  <a:pt x="4235392" y="3609274"/>
                  <a:pt x="4232239" y="3610540"/>
                </a:cubicBezTo>
                <a:cubicBezTo>
                  <a:pt x="4258208" y="3664330"/>
                  <a:pt x="4231517" y="3673159"/>
                  <a:pt x="4251881" y="3702764"/>
                </a:cubicBezTo>
                <a:cubicBezTo>
                  <a:pt x="4242939" y="3759891"/>
                  <a:pt x="4201773" y="3786712"/>
                  <a:pt x="4219293" y="3813528"/>
                </a:cubicBezTo>
                <a:cubicBezTo>
                  <a:pt x="4207910" y="3838914"/>
                  <a:pt x="4167663" y="3859754"/>
                  <a:pt x="4184863" y="3893255"/>
                </a:cubicBezTo>
                <a:cubicBezTo>
                  <a:pt x="4163644" y="3884625"/>
                  <a:pt x="4188862" y="3931915"/>
                  <a:pt x="4169808" y="3939619"/>
                </a:cubicBezTo>
                <a:cubicBezTo>
                  <a:pt x="4154129" y="3943837"/>
                  <a:pt x="4158129" y="3959170"/>
                  <a:pt x="4154137" y="3971517"/>
                </a:cubicBezTo>
                <a:cubicBezTo>
                  <a:pt x="4139069" y="3981495"/>
                  <a:pt x="4133844" y="4042203"/>
                  <a:pt x="4139625" y="4062614"/>
                </a:cubicBezTo>
                <a:cubicBezTo>
                  <a:pt x="4165622" y="4119195"/>
                  <a:pt x="4107101" y="4172348"/>
                  <a:pt x="4126180" y="4217749"/>
                </a:cubicBezTo>
                <a:cubicBezTo>
                  <a:pt x="4128014" y="4267056"/>
                  <a:pt x="4089563" y="4286360"/>
                  <a:pt x="4072389" y="4317623"/>
                </a:cubicBezTo>
                <a:cubicBezTo>
                  <a:pt x="4062182" y="4356545"/>
                  <a:pt x="4071264" y="4384138"/>
                  <a:pt x="4064937" y="4451279"/>
                </a:cubicBezTo>
                <a:cubicBezTo>
                  <a:pt x="4050628" y="4512697"/>
                  <a:pt x="4048851" y="4652154"/>
                  <a:pt x="4034424" y="4720470"/>
                </a:cubicBezTo>
                <a:cubicBezTo>
                  <a:pt x="3973937" y="4868361"/>
                  <a:pt x="4025760" y="4964348"/>
                  <a:pt x="4016334" y="5052878"/>
                </a:cubicBezTo>
                <a:cubicBezTo>
                  <a:pt x="3999794" y="5123327"/>
                  <a:pt x="4021855" y="5194887"/>
                  <a:pt x="3977865" y="5251650"/>
                </a:cubicBezTo>
                <a:cubicBezTo>
                  <a:pt x="3973961" y="5317292"/>
                  <a:pt x="3987477" y="5410025"/>
                  <a:pt x="3997669" y="5413392"/>
                </a:cubicBezTo>
                <a:cubicBezTo>
                  <a:pt x="3969262" y="5397845"/>
                  <a:pt x="3981248" y="5449403"/>
                  <a:pt x="3981869" y="5471875"/>
                </a:cubicBezTo>
                <a:cubicBezTo>
                  <a:pt x="3957580" y="5534944"/>
                  <a:pt x="3976666" y="5598829"/>
                  <a:pt x="3901990" y="5708604"/>
                </a:cubicBezTo>
                <a:cubicBezTo>
                  <a:pt x="3897618" y="5810136"/>
                  <a:pt x="3870199" y="5788842"/>
                  <a:pt x="3860571" y="5821275"/>
                </a:cubicBezTo>
                <a:cubicBezTo>
                  <a:pt x="3868171" y="5831278"/>
                  <a:pt x="3866949" y="5900968"/>
                  <a:pt x="3849074" y="5900679"/>
                </a:cubicBezTo>
                <a:cubicBezTo>
                  <a:pt x="3871964" y="5925143"/>
                  <a:pt x="3834226" y="5972433"/>
                  <a:pt x="3841809" y="5992005"/>
                </a:cubicBezTo>
                <a:cubicBezTo>
                  <a:pt x="3848533" y="6035132"/>
                  <a:pt x="3834497" y="6078819"/>
                  <a:pt x="3832901" y="6122412"/>
                </a:cubicBezTo>
                <a:cubicBezTo>
                  <a:pt x="3799640" y="6263751"/>
                  <a:pt x="3784898" y="6198720"/>
                  <a:pt x="3804166" y="6389843"/>
                </a:cubicBezTo>
                <a:cubicBezTo>
                  <a:pt x="3799226" y="6482285"/>
                  <a:pt x="3740829" y="6538361"/>
                  <a:pt x="3736537" y="6595214"/>
                </a:cubicBezTo>
                <a:cubicBezTo>
                  <a:pt x="3692112" y="6745846"/>
                  <a:pt x="3660956" y="6804405"/>
                  <a:pt x="3649707" y="6848925"/>
                </a:cubicBezTo>
                <a:lnTo>
                  <a:pt x="3649314" y="6857996"/>
                </a:lnTo>
                <a:lnTo>
                  <a:pt x="4585648" y="6857996"/>
                </a:lnTo>
                <a:lnTo>
                  <a:pt x="4585648" y="6857998"/>
                </a:lnTo>
                <a:lnTo>
                  <a:pt x="0" y="6857998"/>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66769C1-3EB6-4E1F-B109-C7574A722309}"/>
              </a:ext>
            </a:extLst>
          </p:cNvPr>
          <p:cNvSpPr>
            <a:spLocks noGrp="1"/>
          </p:cNvSpPr>
          <p:nvPr>
            <p:ph sz="half" idx="1"/>
          </p:nvPr>
        </p:nvSpPr>
        <p:spPr>
          <a:xfrm>
            <a:off x="5177859" y="2147356"/>
            <a:ext cx="5683624" cy="4107021"/>
          </a:xfrm>
        </p:spPr>
        <p:txBody>
          <a:bodyPr vert="horz" lIns="91440" tIns="45720" rIns="91440" bIns="45720" rtlCol="0">
            <a:normAutofit/>
          </a:bodyPr>
          <a:lstStyle/>
          <a:p>
            <a:pPr marL="0" indent="0" algn="ctr">
              <a:buNone/>
            </a:pPr>
            <a:r>
              <a:rPr lang="en-US" b="1" i="0" dirty="0">
                <a:effectLst/>
              </a:rPr>
              <a:t> </a:t>
            </a:r>
            <a:r>
              <a:rPr lang="en-US" sz="3200" b="1" i="0" dirty="0">
                <a:effectLst/>
              </a:rPr>
              <a:t>5 </a:t>
            </a:r>
            <a:r>
              <a:rPr lang="en-US" sz="3200" b="0" i="0" dirty="0">
                <a:effectLst/>
              </a:rPr>
              <a:t>The light shines in the darkness, and the darkness has not overcome it.</a:t>
            </a:r>
          </a:p>
          <a:p>
            <a:pPr marL="0" indent="0" algn="ctr">
              <a:buNone/>
            </a:pPr>
            <a:r>
              <a:rPr lang="en-US" sz="3200" dirty="0"/>
              <a:t>John 1:5</a:t>
            </a:r>
          </a:p>
        </p:txBody>
      </p:sp>
    </p:spTree>
    <p:extLst>
      <p:ext uri="{BB962C8B-B14F-4D97-AF65-F5344CB8AC3E}">
        <p14:creationId xmlns:p14="http://schemas.microsoft.com/office/powerpoint/2010/main" val="2936082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1" name="Picture 22">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mc:Choice xmlns:p14="http://schemas.microsoft.com/office/powerpoint/2010/main" Requires="p14">
          <p:contentPart p14:bwMode="auto" r:id="rId3">
            <p14:nvContentPartPr>
              <p14:cNvPr id="32" name="Ink 24">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p:pic>
            <p:nvPicPr>
              <p:cNvPr id="32" name="Ink 24">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33" name="Rectangle 26">
            <a:extLst>
              <a:ext uri="{FF2B5EF4-FFF2-40B4-BE49-F238E27FC236}">
                <a16:creationId xmlns:a16="http://schemas.microsoft.com/office/drawing/2014/main" id="{7666DE11-17E1-4DC7-B2B7-6DA2E6A9C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8">
            <a:extLst>
              <a:ext uri="{FF2B5EF4-FFF2-40B4-BE49-F238E27FC236}">
                <a16:creationId xmlns:a16="http://schemas.microsoft.com/office/drawing/2014/main" id="{B52E493E-0B27-4F3C-AA01-17F0A2564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7042" y="1"/>
            <a:ext cx="7354956"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C57E6-72BF-405D-BC79-E19F22A52269}"/>
              </a:ext>
            </a:extLst>
          </p:cNvPr>
          <p:cNvSpPr>
            <a:spLocks noGrp="1"/>
          </p:cNvSpPr>
          <p:nvPr>
            <p:ph type="title"/>
          </p:nvPr>
        </p:nvSpPr>
        <p:spPr>
          <a:xfrm>
            <a:off x="7166335" y="609601"/>
            <a:ext cx="3937094" cy="1216024"/>
          </a:xfrm>
        </p:spPr>
        <p:txBody>
          <a:bodyPr vert="horz" lIns="91440" tIns="45720" rIns="91440" bIns="45720" rtlCol="0" anchor="ctr">
            <a:normAutofit/>
          </a:bodyPr>
          <a:lstStyle/>
          <a:p>
            <a:pPr algn="ctr"/>
            <a:r>
              <a:rPr lang="en-US"/>
              <a:t>YOU ARE THE LIGHT!!</a:t>
            </a:r>
          </a:p>
        </p:txBody>
      </p:sp>
      <p:pic>
        <p:nvPicPr>
          <p:cNvPr id="7" name="Content Placeholder 6" descr="Brilliant Light Effect PNG Images, Brilliant Light Effect Clipart Free  Download">
            <a:extLst>
              <a:ext uri="{FF2B5EF4-FFF2-40B4-BE49-F238E27FC236}">
                <a16:creationId xmlns:a16="http://schemas.microsoft.com/office/drawing/2014/main" id="{749D55D5-E8E5-421C-935A-6E902D5A39AC}"/>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l="9988" r="12226"/>
          <a:stretch/>
        </p:blipFill>
        <p:spPr bwMode="auto">
          <a:xfrm>
            <a:off x="4" y="1"/>
            <a:ext cx="7037119" cy="6857999"/>
          </a:xfrm>
          <a:custGeom>
            <a:avLst/>
            <a:gdLst/>
            <a:ahLst/>
            <a:cxnLst/>
            <a:rect l="l" t="t" r="r" b="b"/>
            <a:pathLst>
              <a:path w="7037119" h="6857999">
                <a:moveTo>
                  <a:pt x="0" y="0"/>
                </a:moveTo>
                <a:lnTo>
                  <a:pt x="6964192" y="0"/>
                </a:lnTo>
                <a:lnTo>
                  <a:pt x="6958160" y="70714"/>
                </a:lnTo>
                <a:cubicBezTo>
                  <a:pt x="6951001" y="105084"/>
                  <a:pt x="6926062" y="125041"/>
                  <a:pt x="6922034" y="154825"/>
                </a:cubicBezTo>
                <a:cubicBezTo>
                  <a:pt x="6888738" y="184083"/>
                  <a:pt x="6875225" y="272154"/>
                  <a:pt x="6864029" y="301580"/>
                </a:cubicBezTo>
                <a:cubicBezTo>
                  <a:pt x="6850541" y="382476"/>
                  <a:pt x="6857766" y="543626"/>
                  <a:pt x="6842156" y="642469"/>
                </a:cubicBezTo>
                <a:cubicBezTo>
                  <a:pt x="6828250" y="715553"/>
                  <a:pt x="6832569" y="729947"/>
                  <a:pt x="6802087" y="818449"/>
                </a:cubicBezTo>
                <a:cubicBezTo>
                  <a:pt x="6828151" y="830541"/>
                  <a:pt x="6801214" y="859084"/>
                  <a:pt x="6798684" y="875396"/>
                </a:cubicBezTo>
                <a:cubicBezTo>
                  <a:pt x="6792414" y="895056"/>
                  <a:pt x="6762852" y="912465"/>
                  <a:pt x="6756983" y="952375"/>
                </a:cubicBezTo>
                <a:lnTo>
                  <a:pt x="6758478" y="972424"/>
                </a:lnTo>
                <a:lnTo>
                  <a:pt x="6752651" y="996407"/>
                </a:lnTo>
                <a:cubicBezTo>
                  <a:pt x="6744201" y="1040546"/>
                  <a:pt x="6736270" y="1086165"/>
                  <a:pt x="6716997" y="1091248"/>
                </a:cubicBezTo>
                <a:cubicBezTo>
                  <a:pt x="6678332" y="1122349"/>
                  <a:pt x="6707411" y="1240829"/>
                  <a:pt x="6657090" y="1307489"/>
                </a:cubicBezTo>
                <a:cubicBezTo>
                  <a:pt x="6621135" y="1444387"/>
                  <a:pt x="6524184" y="1590429"/>
                  <a:pt x="6508075" y="1709568"/>
                </a:cubicBezTo>
                <a:cubicBezTo>
                  <a:pt x="6474780" y="1738828"/>
                  <a:pt x="6473953" y="1782449"/>
                  <a:pt x="6462759" y="1811874"/>
                </a:cubicBezTo>
                <a:cubicBezTo>
                  <a:pt x="6449270" y="1892769"/>
                  <a:pt x="6399402" y="2130120"/>
                  <a:pt x="6383790" y="2228963"/>
                </a:cubicBezTo>
                <a:cubicBezTo>
                  <a:pt x="6369883" y="2302046"/>
                  <a:pt x="6399578" y="2316440"/>
                  <a:pt x="6369096" y="2404942"/>
                </a:cubicBezTo>
                <a:cubicBezTo>
                  <a:pt x="6395161" y="2417035"/>
                  <a:pt x="6368224" y="2445577"/>
                  <a:pt x="6365696" y="2461889"/>
                </a:cubicBezTo>
                <a:cubicBezTo>
                  <a:pt x="6359423" y="2481550"/>
                  <a:pt x="6329861" y="2498958"/>
                  <a:pt x="6323990" y="2538869"/>
                </a:cubicBezTo>
                <a:cubicBezTo>
                  <a:pt x="6317721" y="2603362"/>
                  <a:pt x="6317811" y="2723423"/>
                  <a:pt x="6299971" y="2852842"/>
                </a:cubicBezTo>
                <a:cubicBezTo>
                  <a:pt x="6296888" y="2889820"/>
                  <a:pt x="6314227" y="2924069"/>
                  <a:pt x="6305256" y="2965146"/>
                </a:cubicBezTo>
                <a:lnTo>
                  <a:pt x="6297430" y="3010980"/>
                </a:lnTo>
                <a:lnTo>
                  <a:pt x="6301903" y="3017531"/>
                </a:lnTo>
                <a:lnTo>
                  <a:pt x="6312288" y="3141762"/>
                </a:lnTo>
                <a:cubicBezTo>
                  <a:pt x="6310891" y="3148458"/>
                  <a:pt x="6311653" y="3156601"/>
                  <a:pt x="6317307" y="3167974"/>
                </a:cubicBezTo>
                <a:lnTo>
                  <a:pt x="6319343" y="3170223"/>
                </a:lnTo>
                <a:lnTo>
                  <a:pt x="6388791" y="3425292"/>
                </a:lnTo>
                <a:cubicBezTo>
                  <a:pt x="6411564" y="3519098"/>
                  <a:pt x="6451294" y="3670230"/>
                  <a:pt x="6473625" y="3778499"/>
                </a:cubicBezTo>
                <a:cubicBezTo>
                  <a:pt x="6461715" y="3876413"/>
                  <a:pt x="6479795" y="3911499"/>
                  <a:pt x="6488572" y="4010514"/>
                </a:cubicBezTo>
                <a:cubicBezTo>
                  <a:pt x="6537658" y="4041328"/>
                  <a:pt x="6522549" y="4094791"/>
                  <a:pt x="6542727" y="4142824"/>
                </a:cubicBezTo>
                <a:cubicBezTo>
                  <a:pt x="6562367" y="4174785"/>
                  <a:pt x="6560025" y="4194356"/>
                  <a:pt x="6574700" y="4253089"/>
                </a:cubicBezTo>
                <a:lnTo>
                  <a:pt x="6630782" y="4495230"/>
                </a:lnTo>
                <a:cubicBezTo>
                  <a:pt x="6629041" y="4518096"/>
                  <a:pt x="6642831" y="4583613"/>
                  <a:pt x="6657121" y="4592798"/>
                </a:cubicBezTo>
                <a:cubicBezTo>
                  <a:pt x="6662404" y="4605798"/>
                  <a:pt x="6661388" y="4622935"/>
                  <a:pt x="6675304" y="4625784"/>
                </a:cubicBezTo>
                <a:cubicBezTo>
                  <a:pt x="6692614" y="4632048"/>
                  <a:pt x="6678575" y="4686348"/>
                  <a:pt x="6695194" y="4674587"/>
                </a:cubicBezTo>
                <a:cubicBezTo>
                  <a:pt x="6692850" y="4684186"/>
                  <a:pt x="6692968" y="4695174"/>
                  <a:pt x="6694674" y="4706669"/>
                </a:cubicBezTo>
                <a:lnTo>
                  <a:pt x="6696125" y="4712312"/>
                </a:lnTo>
                <a:lnTo>
                  <a:pt x="6683308" y="4752491"/>
                </a:lnTo>
                <a:cubicBezTo>
                  <a:pt x="6668335" y="4814629"/>
                  <a:pt x="6667993" y="4870176"/>
                  <a:pt x="6662625" y="4924134"/>
                </a:cubicBezTo>
                <a:cubicBezTo>
                  <a:pt x="6658601" y="5004697"/>
                  <a:pt x="6700287" y="4943260"/>
                  <a:pt x="6666282" y="5049729"/>
                </a:cubicBezTo>
                <a:cubicBezTo>
                  <a:pt x="6680923" y="5057425"/>
                  <a:pt x="6681720" y="5069899"/>
                  <a:pt x="6674923" y="5092608"/>
                </a:cubicBezTo>
                <a:cubicBezTo>
                  <a:pt x="6674055" y="5131530"/>
                  <a:pt x="6710642" y="5120894"/>
                  <a:pt x="6688949" y="5164561"/>
                </a:cubicBezTo>
                <a:lnTo>
                  <a:pt x="6713476" y="5227429"/>
                </a:lnTo>
                <a:cubicBezTo>
                  <a:pt x="6707551" y="5224995"/>
                  <a:pt x="6700321" y="5279972"/>
                  <a:pt x="6699741" y="5295738"/>
                </a:cubicBezTo>
                <a:cubicBezTo>
                  <a:pt x="6701613" y="5328539"/>
                  <a:pt x="6674230" y="5338382"/>
                  <a:pt x="6698438" y="5353315"/>
                </a:cubicBezTo>
                <a:lnTo>
                  <a:pt x="6705394" y="5356747"/>
                </a:lnTo>
                <a:cubicBezTo>
                  <a:pt x="6705576" y="5359175"/>
                  <a:pt x="6705758" y="5361603"/>
                  <a:pt x="6705941" y="5364029"/>
                </a:cubicBezTo>
                <a:cubicBezTo>
                  <a:pt x="6705372" y="5367899"/>
                  <a:pt x="6703413" y="5370023"/>
                  <a:pt x="6698760" y="5369188"/>
                </a:cubicBezTo>
                <a:cubicBezTo>
                  <a:pt x="6715543" y="5400565"/>
                  <a:pt x="6682626" y="5434448"/>
                  <a:pt x="6674560" y="5465115"/>
                </a:cubicBezTo>
                <a:cubicBezTo>
                  <a:pt x="6691190" y="5489165"/>
                  <a:pt x="6702277" y="5478984"/>
                  <a:pt x="6698322" y="5543278"/>
                </a:cubicBezTo>
                <a:lnTo>
                  <a:pt x="6673987" y="5606762"/>
                </a:lnTo>
                <a:lnTo>
                  <a:pt x="6665359" y="5656986"/>
                </a:lnTo>
                <a:lnTo>
                  <a:pt x="6718420" y="5747675"/>
                </a:lnTo>
                <a:cubicBezTo>
                  <a:pt x="6736039" y="5788270"/>
                  <a:pt x="6794550" y="5740224"/>
                  <a:pt x="6786357" y="5797270"/>
                </a:cubicBezTo>
                <a:cubicBezTo>
                  <a:pt x="6803000" y="5835160"/>
                  <a:pt x="6831082" y="5856958"/>
                  <a:pt x="6834299" y="5897781"/>
                </a:cubicBezTo>
                <a:cubicBezTo>
                  <a:pt x="6850938" y="5902014"/>
                  <a:pt x="6860579" y="5910872"/>
                  <a:pt x="6848771" y="5936497"/>
                </a:cubicBezTo>
                <a:lnTo>
                  <a:pt x="6883460" y="6064046"/>
                </a:lnTo>
                <a:cubicBezTo>
                  <a:pt x="6906450" y="6070324"/>
                  <a:pt x="6870051" y="6102610"/>
                  <a:pt x="6896072" y="6107188"/>
                </a:cubicBezTo>
                <a:cubicBezTo>
                  <a:pt x="6912283" y="6129421"/>
                  <a:pt x="6963567" y="6167207"/>
                  <a:pt x="6980725" y="6197444"/>
                </a:cubicBezTo>
                <a:cubicBezTo>
                  <a:pt x="6947762" y="6297975"/>
                  <a:pt x="6995609" y="6226141"/>
                  <a:pt x="6999028" y="6288610"/>
                </a:cubicBezTo>
                <a:cubicBezTo>
                  <a:pt x="6997432" y="6346629"/>
                  <a:pt x="7058551" y="6337651"/>
                  <a:pt x="7021306" y="6426700"/>
                </a:cubicBezTo>
                <a:cubicBezTo>
                  <a:pt x="7020466" y="6447474"/>
                  <a:pt x="7026793" y="6469543"/>
                  <a:pt x="7033259" y="6489284"/>
                </a:cubicBezTo>
                <a:lnTo>
                  <a:pt x="7037119" y="6501140"/>
                </a:lnTo>
                <a:lnTo>
                  <a:pt x="7037119" y="6557754"/>
                </a:lnTo>
                <a:lnTo>
                  <a:pt x="7031649" y="6569925"/>
                </a:lnTo>
                <a:cubicBezTo>
                  <a:pt x="7023197" y="6591634"/>
                  <a:pt x="7028560" y="6588450"/>
                  <a:pt x="7011548" y="6615002"/>
                </a:cubicBezTo>
                <a:cubicBezTo>
                  <a:pt x="7016567" y="6637881"/>
                  <a:pt x="7011534" y="6732922"/>
                  <a:pt x="7021837" y="6743644"/>
                </a:cubicBezTo>
                <a:cubicBezTo>
                  <a:pt x="7023032" y="6757943"/>
                  <a:pt x="7005198" y="6842091"/>
                  <a:pt x="7006394" y="6856390"/>
                </a:cubicBezTo>
                <a:lnTo>
                  <a:pt x="7037119" y="6856494"/>
                </a:lnTo>
                <a:lnTo>
                  <a:pt x="7037119" y="6857999"/>
                </a:lnTo>
                <a:lnTo>
                  <a:pt x="0" y="6857999"/>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DB2A534-33FA-4145-B500-543E309EFBB4}"/>
              </a:ext>
            </a:extLst>
          </p:cNvPr>
          <p:cNvSpPr>
            <a:spLocks noGrp="1"/>
          </p:cNvSpPr>
          <p:nvPr>
            <p:ph sz="half" idx="1"/>
          </p:nvPr>
        </p:nvSpPr>
        <p:spPr>
          <a:xfrm>
            <a:off x="7162799" y="2147356"/>
            <a:ext cx="3885061" cy="4107021"/>
          </a:xfrm>
        </p:spPr>
        <p:txBody>
          <a:bodyPr vert="horz" lIns="91440" tIns="45720" rIns="91440" bIns="45720" rtlCol="0">
            <a:normAutofit/>
          </a:bodyPr>
          <a:lstStyle/>
          <a:p>
            <a:r>
              <a:rPr lang="en-US" b="0" i="0">
                <a:effectLst/>
              </a:rPr>
              <a:t>See, darkness covers the earth and thick darkness is over the peoples,</a:t>
            </a:r>
            <a:br>
              <a:rPr lang="en-US"/>
            </a:br>
            <a:r>
              <a:rPr lang="en-US" b="0" i="0">
                <a:effectLst/>
              </a:rPr>
              <a:t>but the </a:t>
            </a:r>
            <a:r>
              <a:rPr lang="en-US" b="0" i="0" cap="small">
                <a:effectLst/>
              </a:rPr>
              <a:t>Lord</a:t>
            </a:r>
            <a:r>
              <a:rPr lang="en-US" b="0" i="0">
                <a:effectLst/>
              </a:rPr>
              <a:t> rises upon you and his glory appears over you.</a:t>
            </a:r>
            <a:br>
              <a:rPr lang="en-US" b="0" i="0">
                <a:effectLst/>
              </a:rPr>
            </a:br>
            <a:r>
              <a:rPr lang="en-US" b="0" i="0">
                <a:effectLst/>
              </a:rPr>
              <a:t>Isaiah 60:2</a:t>
            </a:r>
            <a:endParaRPr lang="en-US"/>
          </a:p>
        </p:txBody>
      </p:sp>
    </p:spTree>
    <p:extLst>
      <p:ext uri="{BB962C8B-B14F-4D97-AF65-F5344CB8AC3E}">
        <p14:creationId xmlns:p14="http://schemas.microsoft.com/office/powerpoint/2010/main" val="1513992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4C21BAE-6866-4C7A-A7EC-C1B2E572D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Glasses on top of a book">
            <a:extLst>
              <a:ext uri="{FF2B5EF4-FFF2-40B4-BE49-F238E27FC236}">
                <a16:creationId xmlns:a16="http://schemas.microsoft.com/office/drawing/2014/main" id="{8579EE84-928A-4AF6-906C-F0DE36E0AFE3}"/>
              </a:ext>
            </a:extLst>
          </p:cNvPr>
          <p:cNvPicPr>
            <a:picLocks noChangeAspect="1"/>
          </p:cNvPicPr>
          <p:nvPr/>
        </p:nvPicPr>
        <p:blipFill rotWithShape="1">
          <a:blip r:embed="rId2"/>
          <a:srcRect t="13324" b="1770"/>
          <a:stretch/>
        </p:blipFill>
        <p:spPr>
          <a:xfrm>
            <a:off x="1" y="1"/>
            <a:ext cx="12192000" cy="6857999"/>
          </a:xfrm>
          <a:prstGeom prst="rect">
            <a:avLst/>
          </a:prstGeom>
        </p:spPr>
      </p:pic>
      <p:sp useBgFill="1">
        <p:nvSpPr>
          <p:cNvPr id="28" name="Freeform: Shape 27">
            <a:extLst>
              <a:ext uri="{FF2B5EF4-FFF2-40B4-BE49-F238E27FC236}">
                <a16:creationId xmlns:a16="http://schemas.microsoft.com/office/drawing/2014/main" id="{7E7D0C94-08B4-48AE-8813-CC4D60294F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899" y="609600"/>
            <a:ext cx="5372101" cy="5513767"/>
          </a:xfrm>
          <a:custGeom>
            <a:avLst/>
            <a:gdLst>
              <a:gd name="connsiteX0" fmla="*/ 0 w 5372101"/>
              <a:gd name="connsiteY0" fmla="*/ 0 h 5513767"/>
              <a:gd name="connsiteX1" fmla="*/ 5372101 w 5372101"/>
              <a:gd name="connsiteY1" fmla="*/ 0 h 5513767"/>
              <a:gd name="connsiteX2" fmla="*/ 5372101 w 5372101"/>
              <a:gd name="connsiteY2" fmla="*/ 5513767 h 5513767"/>
              <a:gd name="connsiteX3" fmla="*/ 5363126 w 5372101"/>
              <a:gd name="connsiteY3" fmla="*/ 5512835 h 5513767"/>
              <a:gd name="connsiteX4" fmla="*/ 5316714 w 5372101"/>
              <a:gd name="connsiteY4" fmla="*/ 5491247 h 5513767"/>
              <a:gd name="connsiteX5" fmla="*/ 5198331 w 5372101"/>
              <a:gd name="connsiteY5" fmla="*/ 5470092 h 5513767"/>
              <a:gd name="connsiteX6" fmla="*/ 5150428 w 5372101"/>
              <a:gd name="connsiteY6" fmla="*/ 5472506 h 5513767"/>
              <a:gd name="connsiteX7" fmla="*/ 5085506 w 5372101"/>
              <a:gd name="connsiteY7" fmla="*/ 5468851 h 5513767"/>
              <a:gd name="connsiteX8" fmla="*/ 4968663 w 5372101"/>
              <a:gd name="connsiteY8" fmla="*/ 5470487 h 5513767"/>
              <a:gd name="connsiteX9" fmla="*/ 4815623 w 5372101"/>
              <a:gd name="connsiteY9" fmla="*/ 5458622 h 5513767"/>
              <a:gd name="connsiteX10" fmla="*/ 4716679 w 5372101"/>
              <a:gd name="connsiteY10" fmla="*/ 5405365 h 5513767"/>
              <a:gd name="connsiteX11" fmla="*/ 4704891 w 5372101"/>
              <a:gd name="connsiteY11" fmla="*/ 5411529 h 5513767"/>
              <a:gd name="connsiteX12" fmla="*/ 4630496 w 5372101"/>
              <a:gd name="connsiteY12" fmla="*/ 5396532 h 5513767"/>
              <a:gd name="connsiteX13" fmla="*/ 4506964 w 5372101"/>
              <a:gd name="connsiteY13" fmla="*/ 5396685 h 5513767"/>
              <a:gd name="connsiteX14" fmla="*/ 4427135 w 5372101"/>
              <a:gd name="connsiteY14" fmla="*/ 5358585 h 5513767"/>
              <a:gd name="connsiteX15" fmla="*/ 4028338 w 5372101"/>
              <a:gd name="connsiteY15" fmla="*/ 5313494 h 5513767"/>
              <a:gd name="connsiteX16" fmla="*/ 4015367 w 5372101"/>
              <a:gd name="connsiteY16" fmla="*/ 5320766 h 5513767"/>
              <a:gd name="connsiteX17" fmla="*/ 4002837 w 5372101"/>
              <a:gd name="connsiteY17" fmla="*/ 5322294 h 5513767"/>
              <a:gd name="connsiteX18" fmla="*/ 3997650 w 5372101"/>
              <a:gd name="connsiteY18" fmla="*/ 5329513 h 5513767"/>
              <a:gd name="connsiteX19" fmla="*/ 3991991 w 5372101"/>
              <a:gd name="connsiteY19" fmla="*/ 5331908 h 5513767"/>
              <a:gd name="connsiteX20" fmla="*/ 3925210 w 5372101"/>
              <a:gd name="connsiteY20" fmla="*/ 5319395 h 5513767"/>
              <a:gd name="connsiteX21" fmla="*/ 3837014 w 5372101"/>
              <a:gd name="connsiteY21" fmla="*/ 5289023 h 5513767"/>
              <a:gd name="connsiteX22" fmla="*/ 3798765 w 5372101"/>
              <a:gd name="connsiteY22" fmla="*/ 5299431 h 5513767"/>
              <a:gd name="connsiteX23" fmla="*/ 3792144 w 5372101"/>
              <a:gd name="connsiteY23" fmla="*/ 5301616 h 5513767"/>
              <a:gd name="connsiteX24" fmla="*/ 3766249 w 5372101"/>
              <a:gd name="connsiteY24" fmla="*/ 5301869 h 5513767"/>
              <a:gd name="connsiteX25" fmla="*/ 3718651 w 5372101"/>
              <a:gd name="connsiteY25" fmla="*/ 5320541 h 5513767"/>
              <a:gd name="connsiteX26" fmla="*/ 3671207 w 5372101"/>
              <a:gd name="connsiteY26" fmla="*/ 5318046 h 5513767"/>
              <a:gd name="connsiteX27" fmla="*/ 3446863 w 5372101"/>
              <a:gd name="connsiteY27" fmla="*/ 5294348 h 5513767"/>
              <a:gd name="connsiteX28" fmla="*/ 3312000 w 5372101"/>
              <a:gd name="connsiteY28" fmla="*/ 5286923 h 5513767"/>
              <a:gd name="connsiteX29" fmla="*/ 3259756 w 5372101"/>
              <a:gd name="connsiteY29" fmla="*/ 5294712 h 5513767"/>
              <a:gd name="connsiteX30" fmla="*/ 3187481 w 5372101"/>
              <a:gd name="connsiteY30" fmla="*/ 5298457 h 5513767"/>
              <a:gd name="connsiteX31" fmla="*/ 3124115 w 5372101"/>
              <a:gd name="connsiteY31" fmla="*/ 5294626 h 5513767"/>
              <a:gd name="connsiteX32" fmla="*/ 3099907 w 5372101"/>
              <a:gd name="connsiteY32" fmla="*/ 5302443 h 5513767"/>
              <a:gd name="connsiteX33" fmla="*/ 3017494 w 5372101"/>
              <a:gd name="connsiteY33" fmla="*/ 5301439 h 5513767"/>
              <a:gd name="connsiteX34" fmla="*/ 3010848 w 5372101"/>
              <a:gd name="connsiteY34" fmla="*/ 5307225 h 5513767"/>
              <a:gd name="connsiteX35" fmla="*/ 2994286 w 5372101"/>
              <a:gd name="connsiteY35" fmla="*/ 5309060 h 5513767"/>
              <a:gd name="connsiteX36" fmla="*/ 2988160 w 5372101"/>
              <a:gd name="connsiteY36" fmla="*/ 5310041 h 5513767"/>
              <a:gd name="connsiteX37" fmla="*/ 2984260 w 5372101"/>
              <a:gd name="connsiteY37" fmla="*/ 5307528 h 5513767"/>
              <a:gd name="connsiteX38" fmla="*/ 2979127 w 5372101"/>
              <a:gd name="connsiteY38" fmla="*/ 5308389 h 5513767"/>
              <a:gd name="connsiteX39" fmla="*/ 2978660 w 5372101"/>
              <a:gd name="connsiteY39" fmla="*/ 5311563 h 5513767"/>
              <a:gd name="connsiteX40" fmla="*/ 2946326 w 5372101"/>
              <a:gd name="connsiteY40" fmla="*/ 5316745 h 5513767"/>
              <a:gd name="connsiteX41" fmla="*/ 2713134 w 5372101"/>
              <a:gd name="connsiteY41" fmla="*/ 5331381 h 5513767"/>
              <a:gd name="connsiteX42" fmla="*/ 2352072 w 5372101"/>
              <a:gd name="connsiteY42" fmla="*/ 5342761 h 5513767"/>
              <a:gd name="connsiteX43" fmla="*/ 2260922 w 5372101"/>
              <a:gd name="connsiteY43" fmla="*/ 5328122 h 5513767"/>
              <a:gd name="connsiteX44" fmla="*/ 2178497 w 5372101"/>
              <a:gd name="connsiteY44" fmla="*/ 5351065 h 5513767"/>
              <a:gd name="connsiteX45" fmla="*/ 2034408 w 5372101"/>
              <a:gd name="connsiteY45" fmla="*/ 5307958 h 5513767"/>
              <a:gd name="connsiteX46" fmla="*/ 1831505 w 5372101"/>
              <a:gd name="connsiteY46" fmla="*/ 5312691 h 5513767"/>
              <a:gd name="connsiteX47" fmla="*/ 1710387 w 5372101"/>
              <a:gd name="connsiteY47" fmla="*/ 5308705 h 5513767"/>
              <a:gd name="connsiteX48" fmla="*/ 1664816 w 5372101"/>
              <a:gd name="connsiteY48" fmla="*/ 5296479 h 5513767"/>
              <a:gd name="connsiteX49" fmla="*/ 1600883 w 5372101"/>
              <a:gd name="connsiteY49" fmla="*/ 5286607 h 5513767"/>
              <a:gd name="connsiteX50" fmla="*/ 1488397 w 5372101"/>
              <a:gd name="connsiteY50" fmla="*/ 5260898 h 5513767"/>
              <a:gd name="connsiteX51" fmla="*/ 1336670 w 5372101"/>
              <a:gd name="connsiteY51" fmla="*/ 5240770 h 5513767"/>
              <a:gd name="connsiteX52" fmla="*/ 1224297 w 5372101"/>
              <a:gd name="connsiteY52" fmla="*/ 5271845 h 5513767"/>
              <a:gd name="connsiteX53" fmla="*/ 1214830 w 5372101"/>
              <a:gd name="connsiteY53" fmla="*/ 5263450 h 5513767"/>
              <a:gd name="connsiteX54" fmla="*/ 1138181 w 5372101"/>
              <a:gd name="connsiteY54" fmla="*/ 5262590 h 5513767"/>
              <a:gd name="connsiteX55" fmla="*/ 943575 w 5372101"/>
              <a:gd name="connsiteY55" fmla="*/ 5290808 h 5513767"/>
              <a:gd name="connsiteX56" fmla="*/ 529813 w 5372101"/>
              <a:gd name="connsiteY56" fmla="*/ 5218555 h 5513767"/>
              <a:gd name="connsiteX57" fmla="*/ 519546 w 5372101"/>
              <a:gd name="connsiteY57" fmla="*/ 5208845 h 5513767"/>
              <a:gd name="connsiteX58" fmla="*/ 507906 w 5372101"/>
              <a:gd name="connsiteY58" fmla="*/ 5204779 h 5513767"/>
              <a:gd name="connsiteX59" fmla="*/ 505153 w 5372101"/>
              <a:gd name="connsiteY59" fmla="*/ 5196726 h 5513767"/>
              <a:gd name="connsiteX60" fmla="*/ 500429 w 5372101"/>
              <a:gd name="connsiteY60" fmla="*/ 5193241 h 5513767"/>
              <a:gd name="connsiteX61" fmla="*/ 431923 w 5372101"/>
              <a:gd name="connsiteY61" fmla="*/ 5191553 h 5513767"/>
              <a:gd name="connsiteX62" fmla="*/ 337115 w 5372101"/>
              <a:gd name="connsiteY62" fmla="*/ 5202714 h 5513767"/>
              <a:gd name="connsiteX63" fmla="*/ 303383 w 5372101"/>
              <a:gd name="connsiteY63" fmla="*/ 5184750 h 5513767"/>
              <a:gd name="connsiteX64" fmla="*/ 297664 w 5372101"/>
              <a:gd name="connsiteY64" fmla="*/ 5181269 h 5513767"/>
              <a:gd name="connsiteX65" fmla="*/ 272701 w 5372101"/>
              <a:gd name="connsiteY65" fmla="*/ 5175678 h 5513767"/>
              <a:gd name="connsiteX66" fmla="*/ 268242 w 5372101"/>
              <a:gd name="connsiteY66" fmla="*/ 5163678 h 5513767"/>
              <a:gd name="connsiteX67" fmla="*/ 232517 w 5372101"/>
              <a:gd name="connsiteY67" fmla="*/ 5147792 h 5513767"/>
              <a:gd name="connsiteX68" fmla="*/ 185851 w 5372101"/>
              <a:gd name="connsiteY68" fmla="*/ 5140408 h 5513767"/>
              <a:gd name="connsiteX69" fmla="*/ 20337 w 5372101"/>
              <a:gd name="connsiteY69" fmla="*/ 5113040 h 5513767"/>
              <a:gd name="connsiteX70" fmla="*/ 0 w 5372101"/>
              <a:gd name="connsiteY70" fmla="*/ 5112243 h 5513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5372101" h="5513767">
                <a:moveTo>
                  <a:pt x="0" y="0"/>
                </a:moveTo>
                <a:lnTo>
                  <a:pt x="5372101" y="0"/>
                </a:lnTo>
                <a:lnTo>
                  <a:pt x="5372101" y="5513767"/>
                </a:lnTo>
                <a:lnTo>
                  <a:pt x="5363126" y="5512835"/>
                </a:lnTo>
                <a:cubicBezTo>
                  <a:pt x="5345779" y="5509071"/>
                  <a:pt x="5329767" y="5502649"/>
                  <a:pt x="5316714" y="5491247"/>
                </a:cubicBezTo>
                <a:cubicBezTo>
                  <a:pt x="5295689" y="5478131"/>
                  <a:pt x="5219502" y="5459909"/>
                  <a:pt x="5198331" y="5470092"/>
                </a:cubicBezTo>
                <a:cubicBezTo>
                  <a:pt x="5181052" y="5469102"/>
                  <a:pt x="5165047" y="5459569"/>
                  <a:pt x="5150428" y="5472506"/>
                </a:cubicBezTo>
                <a:cubicBezTo>
                  <a:pt x="5129562" y="5487248"/>
                  <a:pt x="5088050" y="5445894"/>
                  <a:pt x="5085506" y="5468851"/>
                </a:cubicBezTo>
                <a:cubicBezTo>
                  <a:pt x="5055692" y="5440170"/>
                  <a:pt x="5006122" y="5469577"/>
                  <a:pt x="4968663" y="5470487"/>
                </a:cubicBezTo>
                <a:cubicBezTo>
                  <a:pt x="4947085" y="5444049"/>
                  <a:pt x="4889767" y="5472037"/>
                  <a:pt x="4815623" y="5458622"/>
                </a:cubicBezTo>
                <a:cubicBezTo>
                  <a:pt x="4792418" y="5428488"/>
                  <a:pt x="4765548" y="5449887"/>
                  <a:pt x="4716679" y="5405365"/>
                </a:cubicBezTo>
                <a:cubicBezTo>
                  <a:pt x="4713235" y="5407807"/>
                  <a:pt x="4709266" y="5409883"/>
                  <a:pt x="4704891" y="5411529"/>
                </a:cubicBezTo>
                <a:cubicBezTo>
                  <a:pt x="4679473" y="5421092"/>
                  <a:pt x="4646164" y="5414379"/>
                  <a:pt x="4630496" y="5396532"/>
                </a:cubicBezTo>
                <a:cubicBezTo>
                  <a:pt x="4590205" y="5365061"/>
                  <a:pt x="4548419" y="5412094"/>
                  <a:pt x="4506964" y="5396685"/>
                </a:cubicBezTo>
                <a:lnTo>
                  <a:pt x="4427135" y="5358585"/>
                </a:lnTo>
                <a:cubicBezTo>
                  <a:pt x="4319267" y="5308575"/>
                  <a:pt x="4152341" y="5340956"/>
                  <a:pt x="4028338" y="5313494"/>
                </a:cubicBezTo>
                <a:lnTo>
                  <a:pt x="4015367" y="5320766"/>
                </a:lnTo>
                <a:lnTo>
                  <a:pt x="4002837" y="5322294"/>
                </a:lnTo>
                <a:lnTo>
                  <a:pt x="3997650" y="5329513"/>
                </a:lnTo>
                <a:lnTo>
                  <a:pt x="3991991" y="5331908"/>
                </a:lnTo>
                <a:cubicBezTo>
                  <a:pt x="3969659" y="5338581"/>
                  <a:pt x="3978880" y="5316131"/>
                  <a:pt x="3925210" y="5319395"/>
                </a:cubicBezTo>
                <a:cubicBezTo>
                  <a:pt x="3947765" y="5277139"/>
                  <a:pt x="3837331" y="5338342"/>
                  <a:pt x="3837014" y="5289023"/>
                </a:cubicBezTo>
                <a:cubicBezTo>
                  <a:pt x="3824001" y="5291376"/>
                  <a:pt x="3811407" y="5295212"/>
                  <a:pt x="3798765" y="5299431"/>
                </a:cubicBezTo>
                <a:lnTo>
                  <a:pt x="3792144" y="5301616"/>
                </a:lnTo>
                <a:lnTo>
                  <a:pt x="3766249" y="5301869"/>
                </a:lnTo>
                <a:lnTo>
                  <a:pt x="3718651" y="5320541"/>
                </a:lnTo>
                <a:cubicBezTo>
                  <a:pt x="3703968" y="5321892"/>
                  <a:pt x="3688308" y="5321427"/>
                  <a:pt x="3671207" y="5318046"/>
                </a:cubicBezTo>
                <a:cubicBezTo>
                  <a:pt x="3616458" y="5288532"/>
                  <a:pt x="3514048" y="5333307"/>
                  <a:pt x="3446863" y="5294348"/>
                </a:cubicBezTo>
                <a:cubicBezTo>
                  <a:pt x="3420930" y="5283822"/>
                  <a:pt x="3333157" y="5274511"/>
                  <a:pt x="3312000" y="5286923"/>
                </a:cubicBezTo>
                <a:cubicBezTo>
                  <a:pt x="3292759" y="5287903"/>
                  <a:pt x="3273112" y="5280334"/>
                  <a:pt x="3259756" y="5294712"/>
                </a:cubicBezTo>
                <a:cubicBezTo>
                  <a:pt x="3239905" y="5311572"/>
                  <a:pt x="3185410" y="5275588"/>
                  <a:pt x="3187481" y="5298457"/>
                </a:cubicBezTo>
                <a:cubicBezTo>
                  <a:pt x="3168018" y="5286036"/>
                  <a:pt x="3146200" y="5288458"/>
                  <a:pt x="3124115" y="5294626"/>
                </a:cubicBezTo>
                <a:lnTo>
                  <a:pt x="3099907" y="5302443"/>
                </a:lnTo>
                <a:lnTo>
                  <a:pt x="3017494" y="5301439"/>
                </a:lnTo>
                <a:lnTo>
                  <a:pt x="3010848" y="5307225"/>
                </a:lnTo>
                <a:lnTo>
                  <a:pt x="2994286" y="5309060"/>
                </a:lnTo>
                <a:lnTo>
                  <a:pt x="2988160" y="5310041"/>
                </a:lnTo>
                <a:lnTo>
                  <a:pt x="2984260" y="5307528"/>
                </a:lnTo>
                <a:cubicBezTo>
                  <a:pt x="2981957" y="5306419"/>
                  <a:pt x="2980273" y="5306402"/>
                  <a:pt x="2979127" y="5308389"/>
                </a:cubicBezTo>
                <a:cubicBezTo>
                  <a:pt x="2978971" y="5309447"/>
                  <a:pt x="2978816" y="5310505"/>
                  <a:pt x="2978660" y="5311563"/>
                </a:cubicBezTo>
                <a:lnTo>
                  <a:pt x="2946326" y="5316745"/>
                </a:lnTo>
                <a:lnTo>
                  <a:pt x="2713134" y="5331381"/>
                </a:lnTo>
                <a:cubicBezTo>
                  <a:pt x="2610698" y="5372328"/>
                  <a:pt x="2466037" y="5325762"/>
                  <a:pt x="2352072" y="5342761"/>
                </a:cubicBezTo>
                <a:cubicBezTo>
                  <a:pt x="2293501" y="5293708"/>
                  <a:pt x="2324138" y="5338538"/>
                  <a:pt x="2260922" y="5328122"/>
                </a:cubicBezTo>
                <a:cubicBezTo>
                  <a:pt x="2275681" y="5372347"/>
                  <a:pt x="2185007" y="5301703"/>
                  <a:pt x="2178497" y="5351065"/>
                </a:cubicBezTo>
                <a:cubicBezTo>
                  <a:pt x="2133294" y="5337229"/>
                  <a:pt x="2097074" y="5300208"/>
                  <a:pt x="2034408" y="5307958"/>
                </a:cubicBezTo>
                <a:cubicBezTo>
                  <a:pt x="1981894" y="5332879"/>
                  <a:pt x="1896288" y="5279365"/>
                  <a:pt x="1831505" y="5312691"/>
                </a:cubicBezTo>
                <a:cubicBezTo>
                  <a:pt x="1807063" y="5321035"/>
                  <a:pt x="1727674" y="5322925"/>
                  <a:pt x="1710387" y="5308705"/>
                </a:cubicBezTo>
                <a:cubicBezTo>
                  <a:pt x="1693367" y="5306094"/>
                  <a:pt x="1674901" y="5312009"/>
                  <a:pt x="1664816" y="5296479"/>
                </a:cubicBezTo>
                <a:cubicBezTo>
                  <a:pt x="1649255" y="5277912"/>
                  <a:pt x="1596152" y="5309335"/>
                  <a:pt x="1600883" y="5286607"/>
                </a:cubicBezTo>
                <a:cubicBezTo>
                  <a:pt x="1563066" y="5308189"/>
                  <a:pt x="1524339" y="5269513"/>
                  <a:pt x="1488397" y="5260898"/>
                </a:cubicBezTo>
                <a:cubicBezTo>
                  <a:pt x="1459246" y="5282011"/>
                  <a:pt x="1412580" y="5243108"/>
                  <a:pt x="1336670" y="5240770"/>
                </a:cubicBezTo>
                <a:cubicBezTo>
                  <a:pt x="1304792" y="5265122"/>
                  <a:pt x="1285508" y="5238878"/>
                  <a:pt x="1224297" y="5271845"/>
                </a:cubicBezTo>
                <a:cubicBezTo>
                  <a:pt x="1221731" y="5268771"/>
                  <a:pt x="1218543" y="5265944"/>
                  <a:pt x="1214830" y="5263450"/>
                </a:cubicBezTo>
                <a:cubicBezTo>
                  <a:pt x="1193241" y="5248952"/>
                  <a:pt x="1158925" y="5248567"/>
                  <a:pt x="1138181" y="5262590"/>
                </a:cubicBezTo>
                <a:lnTo>
                  <a:pt x="943575" y="5290808"/>
                </a:lnTo>
                <a:cubicBezTo>
                  <a:pt x="823587" y="5316899"/>
                  <a:pt x="658340" y="5217603"/>
                  <a:pt x="529813" y="5218555"/>
                </a:cubicBezTo>
                <a:lnTo>
                  <a:pt x="519546" y="5208845"/>
                </a:lnTo>
                <a:lnTo>
                  <a:pt x="507906" y="5204779"/>
                </a:lnTo>
                <a:lnTo>
                  <a:pt x="505153" y="5196726"/>
                </a:lnTo>
                <a:lnTo>
                  <a:pt x="500429" y="5193241"/>
                </a:lnTo>
                <a:cubicBezTo>
                  <a:pt x="480923" y="5182176"/>
                  <a:pt x="482807" y="5205793"/>
                  <a:pt x="431923" y="5191553"/>
                </a:cubicBezTo>
                <a:cubicBezTo>
                  <a:pt x="440499" y="5237077"/>
                  <a:pt x="352872" y="5155083"/>
                  <a:pt x="337115" y="5202714"/>
                </a:cubicBezTo>
                <a:cubicBezTo>
                  <a:pt x="325265" y="5197752"/>
                  <a:pt x="314288" y="5191441"/>
                  <a:pt x="303383" y="5184750"/>
                </a:cubicBezTo>
                <a:lnTo>
                  <a:pt x="297664" y="5181269"/>
                </a:lnTo>
                <a:lnTo>
                  <a:pt x="272701" y="5175678"/>
                </a:lnTo>
                <a:lnTo>
                  <a:pt x="268242" y="5163678"/>
                </a:lnTo>
                <a:lnTo>
                  <a:pt x="232517" y="5147792"/>
                </a:lnTo>
                <a:cubicBezTo>
                  <a:pt x="218741" y="5143453"/>
                  <a:pt x="203450" y="5140668"/>
                  <a:pt x="185851" y="5140408"/>
                </a:cubicBezTo>
                <a:cubicBezTo>
                  <a:pt x="139207" y="5153337"/>
                  <a:pt x="79723" y="5120316"/>
                  <a:pt x="20337" y="5113040"/>
                </a:cubicBezTo>
                <a:lnTo>
                  <a:pt x="0" y="5112243"/>
                </a:lnTo>
                <a:close/>
              </a:path>
            </a:pathLst>
          </a:custGeom>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Title 4">
            <a:extLst>
              <a:ext uri="{FF2B5EF4-FFF2-40B4-BE49-F238E27FC236}">
                <a16:creationId xmlns:a16="http://schemas.microsoft.com/office/drawing/2014/main" id="{2AB3627A-DC78-4535-9AC4-1658EA7654C3}"/>
              </a:ext>
            </a:extLst>
          </p:cNvPr>
          <p:cNvSpPr>
            <a:spLocks noGrp="1"/>
          </p:cNvSpPr>
          <p:nvPr>
            <p:ph type="title"/>
          </p:nvPr>
        </p:nvSpPr>
        <p:spPr>
          <a:xfrm>
            <a:off x="1037809" y="1071350"/>
            <a:ext cx="4775162" cy="1475906"/>
          </a:xfrm>
        </p:spPr>
        <p:txBody>
          <a:bodyPr>
            <a:normAutofit/>
          </a:bodyPr>
          <a:lstStyle/>
          <a:p>
            <a:pPr algn="ctr"/>
            <a:r>
              <a:rPr lang="en-GB" dirty="0"/>
              <a:t>HOMEWORK</a:t>
            </a:r>
            <a:endParaRPr lang="en-GB"/>
          </a:p>
        </p:txBody>
      </p:sp>
      <p:sp>
        <p:nvSpPr>
          <p:cNvPr id="30" name="Rectangle 6">
            <a:extLst>
              <a:ext uri="{FF2B5EF4-FFF2-40B4-BE49-F238E27FC236}">
                <a16:creationId xmlns:a16="http://schemas.microsoft.com/office/drawing/2014/main" id="{F0C518C2-0AA4-470C-87B9-9CBF428FB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64666" y="399531"/>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6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642D7CC2-FD45-4639-9E0C-952AB8D2357D}"/>
              </a:ext>
            </a:extLst>
          </p:cNvPr>
          <p:cNvSpPr>
            <a:spLocks noGrp="1"/>
          </p:cNvSpPr>
          <p:nvPr>
            <p:ph idx="1"/>
          </p:nvPr>
        </p:nvSpPr>
        <p:spPr>
          <a:xfrm>
            <a:off x="1189319" y="2547257"/>
            <a:ext cx="4458446" cy="3239392"/>
          </a:xfrm>
        </p:spPr>
        <p:txBody>
          <a:bodyPr anchor="ctr">
            <a:normAutofit/>
          </a:bodyPr>
          <a:lstStyle/>
          <a:p>
            <a:pPr marL="0" indent="0">
              <a:buNone/>
            </a:pPr>
            <a:r>
              <a:rPr lang="en-GB"/>
              <a:t>READ COLOSSIANS THROUGH</a:t>
            </a:r>
          </a:p>
          <a:p>
            <a:pPr marL="0" indent="0">
              <a:buNone/>
            </a:pPr>
            <a:endParaRPr lang="en-GB"/>
          </a:p>
          <a:p>
            <a:pPr marL="0" indent="0">
              <a:buNone/>
            </a:pPr>
            <a:r>
              <a:rPr lang="en-GB"/>
              <a:t>List at least 10 other abilities, strengths or power of Christians according to scripture.</a:t>
            </a:r>
          </a:p>
        </p:txBody>
      </p:sp>
    </p:spTree>
    <p:extLst>
      <p:ext uri="{BB962C8B-B14F-4D97-AF65-F5344CB8AC3E}">
        <p14:creationId xmlns:p14="http://schemas.microsoft.com/office/powerpoint/2010/main" val="3796178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8" name="Picture 11">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39" name="Ink 13">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39" name="Ink 13">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40" name="Rectangle 15">
            <a:extLst>
              <a:ext uri="{FF2B5EF4-FFF2-40B4-BE49-F238E27FC236}">
                <a16:creationId xmlns:a16="http://schemas.microsoft.com/office/drawing/2014/main" id="{23E882CD-3327-4730-BC76-77CEC765DE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17">
            <a:extLst>
              <a:ext uri="{FF2B5EF4-FFF2-40B4-BE49-F238E27FC236}">
                <a16:creationId xmlns:a16="http://schemas.microsoft.com/office/drawing/2014/main" id="{657B4B2D-0BF5-41DE-AFF5-8A26695B1F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3260759"/>
          </a:xfrm>
          <a:custGeom>
            <a:avLst/>
            <a:gdLst>
              <a:gd name="connsiteX0" fmla="*/ 0 w 12192000"/>
              <a:gd name="connsiteY0" fmla="*/ 0 h 3383591"/>
              <a:gd name="connsiteX1" fmla="*/ 12192000 w 12192000"/>
              <a:gd name="connsiteY1" fmla="*/ 0 h 3383591"/>
              <a:gd name="connsiteX2" fmla="*/ 12192000 w 12192000"/>
              <a:gd name="connsiteY2" fmla="*/ 3383591 h 3383591"/>
              <a:gd name="connsiteX3" fmla="*/ 12096623 w 12192000"/>
              <a:gd name="connsiteY3" fmla="*/ 3342502 h 3383591"/>
              <a:gd name="connsiteX4" fmla="*/ 12003042 w 12192000"/>
              <a:gd name="connsiteY4" fmla="*/ 3277528 h 3383591"/>
              <a:gd name="connsiteX5" fmla="*/ 11796095 w 12192000"/>
              <a:gd name="connsiteY5" fmla="*/ 3229916 h 3383591"/>
              <a:gd name="connsiteX6" fmla="*/ 11646344 w 12192000"/>
              <a:gd name="connsiteY6" fmla="*/ 3221773 h 3383591"/>
              <a:gd name="connsiteX7" fmla="*/ 11534232 w 12192000"/>
              <a:gd name="connsiteY7" fmla="*/ 3198236 h 3383591"/>
              <a:gd name="connsiteX8" fmla="*/ 11348888 w 12192000"/>
              <a:gd name="connsiteY8" fmla="*/ 3199503 h 3383591"/>
              <a:gd name="connsiteX9" fmla="*/ 11203586 w 12192000"/>
              <a:gd name="connsiteY9" fmla="*/ 3170916 h 3383591"/>
              <a:gd name="connsiteX10" fmla="*/ 11085706 w 12192000"/>
              <a:gd name="connsiteY10" fmla="*/ 3139320 h 3383591"/>
              <a:gd name="connsiteX11" fmla="*/ 10990421 w 12192000"/>
              <a:gd name="connsiteY11" fmla="*/ 3122625 h 3383591"/>
              <a:gd name="connsiteX12" fmla="*/ 10938802 w 12192000"/>
              <a:gd name="connsiteY12" fmla="*/ 3113864 h 3383591"/>
              <a:gd name="connsiteX13" fmla="*/ 10178173 w 12192000"/>
              <a:gd name="connsiteY13" fmla="*/ 2911545 h 3383591"/>
              <a:gd name="connsiteX14" fmla="*/ 8720786 w 12192000"/>
              <a:gd name="connsiteY14" fmla="*/ 2855447 h 3383591"/>
              <a:gd name="connsiteX15" fmla="*/ 8169184 w 12192000"/>
              <a:gd name="connsiteY15" fmla="*/ 2756045 h 3383591"/>
              <a:gd name="connsiteX16" fmla="*/ 7747307 w 12192000"/>
              <a:gd name="connsiteY16" fmla="*/ 2758037 h 3383591"/>
              <a:gd name="connsiteX17" fmla="*/ 7674334 w 12192000"/>
              <a:gd name="connsiteY17" fmla="*/ 2748894 h 3383591"/>
              <a:gd name="connsiteX18" fmla="*/ 7638104 w 12192000"/>
              <a:gd name="connsiteY18" fmla="*/ 2747520 h 3383591"/>
              <a:gd name="connsiteX19" fmla="*/ 7563009 w 12192000"/>
              <a:gd name="connsiteY19" fmla="*/ 2694837 h 3383591"/>
              <a:gd name="connsiteX20" fmla="*/ 7416988 w 12192000"/>
              <a:gd name="connsiteY20" fmla="*/ 2606525 h 3383591"/>
              <a:gd name="connsiteX21" fmla="*/ 7201337 w 12192000"/>
              <a:gd name="connsiteY21" fmla="*/ 2549334 h 3383591"/>
              <a:gd name="connsiteX22" fmla="*/ 7024912 w 12192000"/>
              <a:gd name="connsiteY22" fmla="*/ 2493208 h 3383591"/>
              <a:gd name="connsiteX23" fmla="*/ 6959502 w 12192000"/>
              <a:gd name="connsiteY23" fmla="*/ 2475822 h 3383591"/>
              <a:gd name="connsiteX24" fmla="*/ 6849665 w 12192000"/>
              <a:gd name="connsiteY24" fmla="*/ 2431890 h 3383591"/>
              <a:gd name="connsiteX25" fmla="*/ 6776682 w 12192000"/>
              <a:gd name="connsiteY25" fmla="*/ 2405153 h 3383591"/>
              <a:gd name="connsiteX26" fmla="*/ 6681643 w 12192000"/>
              <a:gd name="connsiteY26" fmla="*/ 2416670 h 3383591"/>
              <a:gd name="connsiteX27" fmla="*/ 6626849 w 12192000"/>
              <a:gd name="connsiteY27" fmla="*/ 2370433 h 3383591"/>
              <a:gd name="connsiteX28" fmla="*/ 6545281 w 12192000"/>
              <a:gd name="connsiteY28" fmla="*/ 2340433 h 3383591"/>
              <a:gd name="connsiteX29" fmla="*/ 6496688 w 12192000"/>
              <a:gd name="connsiteY29" fmla="*/ 2322168 h 3383591"/>
              <a:gd name="connsiteX30" fmla="*/ 6352723 w 12192000"/>
              <a:gd name="connsiteY30" fmla="*/ 2297955 h 3383591"/>
              <a:gd name="connsiteX31" fmla="*/ 6142209 w 12192000"/>
              <a:gd name="connsiteY31" fmla="*/ 2295054 h 3383591"/>
              <a:gd name="connsiteX32" fmla="*/ 5997396 w 12192000"/>
              <a:gd name="connsiteY32" fmla="*/ 2295474 h 3383591"/>
              <a:gd name="connsiteX33" fmla="*/ 5892589 w 12192000"/>
              <a:gd name="connsiteY33" fmla="*/ 2285801 h 3383591"/>
              <a:gd name="connsiteX34" fmla="*/ 5739318 w 12192000"/>
              <a:gd name="connsiteY34" fmla="*/ 2270882 h 3383591"/>
              <a:gd name="connsiteX35" fmla="*/ 5636991 w 12192000"/>
              <a:gd name="connsiteY35" fmla="*/ 2227247 h 3383591"/>
              <a:gd name="connsiteX36" fmla="*/ 5577647 w 12192000"/>
              <a:gd name="connsiteY36" fmla="*/ 2207623 h 3383591"/>
              <a:gd name="connsiteX37" fmla="*/ 5536647 w 12192000"/>
              <a:gd name="connsiteY37" fmla="*/ 2187970 h 3383591"/>
              <a:gd name="connsiteX38" fmla="*/ 5420546 w 12192000"/>
              <a:gd name="connsiteY38" fmla="*/ 2166859 h 3383591"/>
              <a:gd name="connsiteX39" fmla="*/ 5223187 w 12192000"/>
              <a:gd name="connsiteY39" fmla="*/ 2143950 h 3383591"/>
              <a:gd name="connsiteX40" fmla="*/ 5182387 w 12192000"/>
              <a:gd name="connsiteY40" fmla="*/ 2136397 h 3383591"/>
              <a:gd name="connsiteX41" fmla="*/ 5152148 w 12192000"/>
              <a:gd name="connsiteY41" fmla="*/ 2119277 h 3383591"/>
              <a:gd name="connsiteX42" fmla="*/ 5149345 w 12192000"/>
              <a:gd name="connsiteY42" fmla="*/ 2106041 h 3383591"/>
              <a:gd name="connsiteX43" fmla="*/ 5127679 w 12192000"/>
              <a:gd name="connsiteY43" fmla="*/ 2100180 h 3383591"/>
              <a:gd name="connsiteX44" fmla="*/ 5122928 w 12192000"/>
              <a:gd name="connsiteY44" fmla="*/ 2096401 h 3383591"/>
              <a:gd name="connsiteX45" fmla="*/ 5094662 w 12192000"/>
              <a:gd name="connsiteY45" fmla="*/ 2076951 h 3383591"/>
              <a:gd name="connsiteX46" fmla="*/ 5009233 w 12192000"/>
              <a:gd name="connsiteY46" fmla="*/ 2090596 h 3383591"/>
              <a:gd name="connsiteX47" fmla="*/ 4924764 w 12192000"/>
              <a:gd name="connsiteY47" fmla="*/ 2061998 h 3383591"/>
              <a:gd name="connsiteX48" fmla="*/ 4662830 w 12192000"/>
              <a:gd name="connsiteY48" fmla="*/ 2047859 h 3383591"/>
              <a:gd name="connsiteX49" fmla="*/ 4559997 w 12192000"/>
              <a:gd name="connsiteY49" fmla="*/ 2037381 h 3383591"/>
              <a:gd name="connsiteX50" fmla="*/ 4387924 w 12192000"/>
              <a:gd name="connsiteY50" fmla="*/ 2049284 h 3383591"/>
              <a:gd name="connsiteX51" fmla="*/ 4199951 w 12192000"/>
              <a:gd name="connsiteY51" fmla="*/ 2091254 h 3383591"/>
              <a:gd name="connsiteX52" fmla="*/ 4045229 w 12192000"/>
              <a:gd name="connsiteY52" fmla="*/ 2122867 h 3383591"/>
              <a:gd name="connsiteX53" fmla="*/ 3995025 w 12192000"/>
              <a:gd name="connsiteY53" fmla="*/ 2131589 h 3383591"/>
              <a:gd name="connsiteX54" fmla="*/ 3912439 w 12192000"/>
              <a:gd name="connsiteY54" fmla="*/ 2148983 h 3383591"/>
              <a:gd name="connsiteX55" fmla="*/ 3793978 w 12192000"/>
              <a:gd name="connsiteY55" fmla="*/ 2174324 h 3383591"/>
              <a:gd name="connsiteX56" fmla="*/ 3693786 w 12192000"/>
              <a:gd name="connsiteY56" fmla="*/ 2169591 h 3383591"/>
              <a:gd name="connsiteX57" fmla="*/ 3630669 w 12192000"/>
              <a:gd name="connsiteY57" fmla="*/ 2182279 h 3383591"/>
              <a:gd name="connsiteX58" fmla="*/ 3554725 w 12192000"/>
              <a:gd name="connsiteY58" fmla="*/ 2172253 h 3383591"/>
              <a:gd name="connsiteX59" fmla="*/ 3490505 w 12192000"/>
              <a:gd name="connsiteY59" fmla="*/ 2164730 h 3383591"/>
              <a:gd name="connsiteX60" fmla="*/ 3396935 w 12192000"/>
              <a:gd name="connsiteY60" fmla="*/ 2148997 h 3383591"/>
              <a:gd name="connsiteX61" fmla="*/ 3361543 w 12192000"/>
              <a:gd name="connsiteY61" fmla="*/ 2156896 h 3383591"/>
              <a:gd name="connsiteX62" fmla="*/ 3336113 w 12192000"/>
              <a:gd name="connsiteY62" fmla="*/ 2143603 h 3383591"/>
              <a:gd name="connsiteX63" fmla="*/ 3291312 w 12192000"/>
              <a:gd name="connsiteY63" fmla="*/ 2147162 h 3383591"/>
              <a:gd name="connsiteX64" fmla="*/ 3201173 w 12192000"/>
              <a:gd name="connsiteY64" fmla="*/ 2168979 h 3383591"/>
              <a:gd name="connsiteX65" fmla="*/ 3044546 w 12192000"/>
              <a:gd name="connsiteY65" fmla="*/ 2138796 h 3383591"/>
              <a:gd name="connsiteX66" fmla="*/ 2815263 w 12192000"/>
              <a:gd name="connsiteY66" fmla="*/ 2125347 h 3383591"/>
              <a:gd name="connsiteX67" fmla="*/ 2543831 w 12192000"/>
              <a:gd name="connsiteY67" fmla="*/ 2113626 h 3383591"/>
              <a:gd name="connsiteX68" fmla="*/ 2479300 w 12192000"/>
              <a:gd name="connsiteY68" fmla="*/ 2087542 h 3383591"/>
              <a:gd name="connsiteX69" fmla="*/ 2387809 w 12192000"/>
              <a:gd name="connsiteY69" fmla="*/ 2076045 h 3383591"/>
              <a:gd name="connsiteX70" fmla="*/ 2371210 w 12192000"/>
              <a:gd name="connsiteY70" fmla="*/ 2070567 h 3383591"/>
              <a:gd name="connsiteX71" fmla="*/ 2369471 w 12192000"/>
              <a:gd name="connsiteY71" fmla="*/ 2059604 h 3383591"/>
              <a:gd name="connsiteX72" fmla="*/ 2346598 w 12192000"/>
              <a:gd name="connsiteY72" fmla="*/ 2044610 h 3383591"/>
              <a:gd name="connsiteX73" fmla="*/ 2315222 w 12192000"/>
              <a:gd name="connsiteY73" fmla="*/ 2037157 h 3383591"/>
              <a:gd name="connsiteX74" fmla="*/ 2163007 w 12192000"/>
              <a:gd name="connsiteY74" fmla="*/ 2012297 h 3383591"/>
              <a:gd name="connsiteX75" fmla="*/ 2073709 w 12192000"/>
              <a:gd name="connsiteY75" fmla="*/ 1991400 h 3383591"/>
              <a:gd name="connsiteX76" fmla="*/ 2042576 w 12192000"/>
              <a:gd name="connsiteY76" fmla="*/ 1973997 h 3383591"/>
              <a:gd name="connsiteX77" fmla="*/ 1997227 w 12192000"/>
              <a:gd name="connsiteY77" fmla="*/ 1956058 h 3383591"/>
              <a:gd name="connsiteX78" fmla="*/ 1882438 w 12192000"/>
              <a:gd name="connsiteY78" fmla="*/ 1928816 h 3383591"/>
              <a:gd name="connsiteX79" fmla="*/ 1783995 w 12192000"/>
              <a:gd name="connsiteY79" fmla="*/ 1928240 h 3383591"/>
              <a:gd name="connsiteX80" fmla="*/ 1674358 w 12192000"/>
              <a:gd name="connsiteY80" fmla="*/ 1880147 h 3383591"/>
              <a:gd name="connsiteX81" fmla="*/ 1617466 w 12192000"/>
              <a:gd name="connsiteY81" fmla="*/ 1879622 h 3383591"/>
              <a:gd name="connsiteX82" fmla="*/ 1444791 w 12192000"/>
              <a:gd name="connsiteY82" fmla="*/ 1876069 h 3383591"/>
              <a:gd name="connsiteX83" fmla="*/ 1333998 w 12192000"/>
              <a:gd name="connsiteY83" fmla="*/ 1851771 h 3383591"/>
              <a:gd name="connsiteX84" fmla="*/ 1296939 w 12192000"/>
              <a:gd name="connsiteY84" fmla="*/ 1835275 h 3383591"/>
              <a:gd name="connsiteX85" fmla="*/ 1234703 w 12192000"/>
              <a:gd name="connsiteY85" fmla="*/ 1808128 h 3383591"/>
              <a:gd name="connsiteX86" fmla="*/ 1181600 w 12192000"/>
              <a:gd name="connsiteY86" fmla="*/ 1770800 h 3383591"/>
              <a:gd name="connsiteX87" fmla="*/ 1119709 w 12192000"/>
              <a:gd name="connsiteY87" fmla="*/ 1775015 h 3383591"/>
              <a:gd name="connsiteX88" fmla="*/ 1068610 w 12192000"/>
              <a:gd name="connsiteY88" fmla="*/ 1767175 h 3383591"/>
              <a:gd name="connsiteX89" fmla="*/ 1066295 w 12192000"/>
              <a:gd name="connsiteY89" fmla="*/ 1758912 h 3383591"/>
              <a:gd name="connsiteX90" fmla="*/ 1059904 w 12192000"/>
              <a:gd name="connsiteY90" fmla="*/ 1757133 h 3383591"/>
              <a:gd name="connsiteX91" fmla="*/ 1054596 w 12192000"/>
              <a:gd name="connsiteY91" fmla="*/ 1764259 h 3383591"/>
              <a:gd name="connsiteX92" fmla="*/ 967177 w 12192000"/>
              <a:gd name="connsiteY92" fmla="*/ 1775623 h 3383591"/>
              <a:gd name="connsiteX93" fmla="*/ 862494 w 12192000"/>
              <a:gd name="connsiteY93" fmla="*/ 1744053 h 3383591"/>
              <a:gd name="connsiteX94" fmla="*/ 772839 w 12192000"/>
              <a:gd name="connsiteY94" fmla="*/ 1724603 h 3383591"/>
              <a:gd name="connsiteX95" fmla="*/ 636713 w 12192000"/>
              <a:gd name="connsiteY95" fmla="*/ 1671769 h 3383591"/>
              <a:gd name="connsiteX96" fmla="*/ 521887 w 12192000"/>
              <a:gd name="connsiteY96" fmla="*/ 1584332 h 3383591"/>
              <a:gd name="connsiteX97" fmla="*/ 441262 w 12192000"/>
              <a:gd name="connsiteY97" fmla="*/ 1509188 h 3383591"/>
              <a:gd name="connsiteX98" fmla="*/ 369543 w 12192000"/>
              <a:gd name="connsiteY98" fmla="*/ 1448984 h 3383591"/>
              <a:gd name="connsiteX99" fmla="*/ 350244 w 12192000"/>
              <a:gd name="connsiteY99" fmla="*/ 1370001 h 3383591"/>
              <a:gd name="connsiteX100" fmla="*/ 284215 w 12192000"/>
              <a:gd name="connsiteY100" fmla="*/ 1348687 h 3383591"/>
              <a:gd name="connsiteX101" fmla="*/ 90496 w 12192000"/>
              <a:gd name="connsiteY101" fmla="*/ 1282222 h 3383591"/>
              <a:gd name="connsiteX102" fmla="*/ 32764 w 12192000"/>
              <a:gd name="connsiteY102" fmla="*/ 1282189 h 3383591"/>
              <a:gd name="connsiteX103" fmla="*/ 4092 w 12192000"/>
              <a:gd name="connsiteY103" fmla="*/ 1286084 h 3383591"/>
              <a:gd name="connsiteX104" fmla="*/ 0 w 12192000"/>
              <a:gd name="connsiteY104" fmla="*/ 1281889 h 3383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12192000" h="3383591">
                <a:moveTo>
                  <a:pt x="0" y="0"/>
                </a:moveTo>
                <a:lnTo>
                  <a:pt x="12192000" y="0"/>
                </a:lnTo>
                <a:lnTo>
                  <a:pt x="12192000" y="3383591"/>
                </a:lnTo>
                <a:lnTo>
                  <a:pt x="12096623" y="3342502"/>
                </a:lnTo>
                <a:cubicBezTo>
                  <a:pt x="12085971" y="3278071"/>
                  <a:pt x="12035820" y="3302934"/>
                  <a:pt x="12003042" y="3277528"/>
                </a:cubicBezTo>
                <a:cubicBezTo>
                  <a:pt x="11937058" y="3239952"/>
                  <a:pt x="11855545" y="3239209"/>
                  <a:pt x="11796095" y="3229916"/>
                </a:cubicBezTo>
                <a:cubicBezTo>
                  <a:pt x="11736645" y="3220624"/>
                  <a:pt x="11648812" y="3255225"/>
                  <a:pt x="11646344" y="3221773"/>
                </a:cubicBezTo>
                <a:cubicBezTo>
                  <a:pt x="11624842" y="3219055"/>
                  <a:pt x="11540852" y="3218458"/>
                  <a:pt x="11534232" y="3198236"/>
                </a:cubicBezTo>
                <a:cubicBezTo>
                  <a:pt x="11461937" y="3244118"/>
                  <a:pt x="11416263" y="3167876"/>
                  <a:pt x="11348888" y="3199503"/>
                </a:cubicBezTo>
                <a:cubicBezTo>
                  <a:pt x="11259912" y="3168769"/>
                  <a:pt x="11275515" y="3203386"/>
                  <a:pt x="11203586" y="3170916"/>
                </a:cubicBezTo>
                <a:cubicBezTo>
                  <a:pt x="11154704" y="3194190"/>
                  <a:pt x="11130861" y="3137899"/>
                  <a:pt x="11085706" y="3139320"/>
                </a:cubicBezTo>
                <a:cubicBezTo>
                  <a:pt x="11063550" y="3134414"/>
                  <a:pt x="11029919" y="3128973"/>
                  <a:pt x="10990421" y="3122625"/>
                </a:cubicBezTo>
                <a:lnTo>
                  <a:pt x="10938802" y="3113864"/>
                </a:lnTo>
                <a:cubicBezTo>
                  <a:pt x="10685259" y="3046424"/>
                  <a:pt x="10303977" y="2962156"/>
                  <a:pt x="10178173" y="2911545"/>
                </a:cubicBezTo>
                <a:cubicBezTo>
                  <a:pt x="9808503" y="2836748"/>
                  <a:pt x="8910459" y="2913414"/>
                  <a:pt x="8720786" y="2855447"/>
                </a:cubicBezTo>
                <a:cubicBezTo>
                  <a:pt x="8536919" y="2822313"/>
                  <a:pt x="8364664" y="2845277"/>
                  <a:pt x="8169184" y="2756045"/>
                </a:cubicBezTo>
                <a:lnTo>
                  <a:pt x="7747307" y="2758037"/>
                </a:lnTo>
                <a:cubicBezTo>
                  <a:pt x="7722825" y="2757400"/>
                  <a:pt x="7698299" y="2754347"/>
                  <a:pt x="7674334" y="2748894"/>
                </a:cubicBezTo>
                <a:cubicBezTo>
                  <a:pt x="7675611" y="2734853"/>
                  <a:pt x="7648410" y="2746732"/>
                  <a:pt x="7638104" y="2747520"/>
                </a:cubicBezTo>
                <a:cubicBezTo>
                  <a:pt x="7642222" y="2739394"/>
                  <a:pt x="7573158" y="2690264"/>
                  <a:pt x="7563009" y="2694837"/>
                </a:cubicBezTo>
                <a:cubicBezTo>
                  <a:pt x="7519383" y="2672273"/>
                  <a:pt x="7485976" y="2637320"/>
                  <a:pt x="7416988" y="2606525"/>
                </a:cubicBezTo>
                <a:cubicBezTo>
                  <a:pt x="7346841" y="2585703"/>
                  <a:pt x="7278899" y="2543663"/>
                  <a:pt x="7201337" y="2549334"/>
                </a:cubicBezTo>
                <a:cubicBezTo>
                  <a:pt x="7135741" y="2529691"/>
                  <a:pt x="7086206" y="2498771"/>
                  <a:pt x="7024912" y="2493208"/>
                </a:cubicBezTo>
                <a:cubicBezTo>
                  <a:pt x="7008160" y="2475347"/>
                  <a:pt x="6989158" y="2464657"/>
                  <a:pt x="6959502" y="2475822"/>
                </a:cubicBezTo>
                <a:cubicBezTo>
                  <a:pt x="6900842" y="2452601"/>
                  <a:pt x="6898645" y="2423982"/>
                  <a:pt x="6849665" y="2431890"/>
                </a:cubicBezTo>
                <a:cubicBezTo>
                  <a:pt x="6830936" y="2366189"/>
                  <a:pt x="6819575" y="2413802"/>
                  <a:pt x="6776682" y="2405153"/>
                </a:cubicBezTo>
                <a:cubicBezTo>
                  <a:pt x="6748678" y="2402616"/>
                  <a:pt x="6706615" y="2422457"/>
                  <a:pt x="6681643" y="2416670"/>
                </a:cubicBezTo>
                <a:cubicBezTo>
                  <a:pt x="6708630" y="2392638"/>
                  <a:pt x="6612585" y="2395237"/>
                  <a:pt x="6626849" y="2370433"/>
                </a:cubicBezTo>
                <a:cubicBezTo>
                  <a:pt x="6575041" y="2393061"/>
                  <a:pt x="6590047" y="2345233"/>
                  <a:pt x="6545281" y="2340433"/>
                </a:cubicBezTo>
                <a:cubicBezTo>
                  <a:pt x="6518680" y="2346135"/>
                  <a:pt x="6504413" y="2343145"/>
                  <a:pt x="6496688" y="2322168"/>
                </a:cubicBezTo>
                <a:cubicBezTo>
                  <a:pt x="6371819" y="2351801"/>
                  <a:pt x="6445559" y="2304876"/>
                  <a:pt x="6352723" y="2297955"/>
                </a:cubicBezTo>
                <a:cubicBezTo>
                  <a:pt x="6269548" y="2296584"/>
                  <a:pt x="6247683" y="2260271"/>
                  <a:pt x="6142209" y="2295054"/>
                </a:cubicBezTo>
                <a:lnTo>
                  <a:pt x="5997396" y="2295474"/>
                </a:lnTo>
                <a:cubicBezTo>
                  <a:pt x="5929969" y="2322995"/>
                  <a:pt x="5929500" y="2263627"/>
                  <a:pt x="5892589" y="2285801"/>
                </a:cubicBezTo>
                <a:cubicBezTo>
                  <a:pt x="5819783" y="2272743"/>
                  <a:pt x="5772779" y="2251864"/>
                  <a:pt x="5739318" y="2270882"/>
                </a:cubicBezTo>
                <a:cubicBezTo>
                  <a:pt x="5706720" y="2256498"/>
                  <a:pt x="5678956" y="2208918"/>
                  <a:pt x="5636991" y="2227247"/>
                </a:cubicBezTo>
                <a:cubicBezTo>
                  <a:pt x="5647251" y="2203088"/>
                  <a:pt x="5588050" y="2230046"/>
                  <a:pt x="5577647" y="2207623"/>
                </a:cubicBezTo>
                <a:cubicBezTo>
                  <a:pt x="5571781" y="2189274"/>
                  <a:pt x="5552451" y="2193176"/>
                  <a:pt x="5536647" y="2187970"/>
                </a:cubicBezTo>
                <a:cubicBezTo>
                  <a:pt x="5523489" y="2170053"/>
                  <a:pt x="5446261" y="2161131"/>
                  <a:pt x="5420546" y="2166859"/>
                </a:cubicBezTo>
                <a:cubicBezTo>
                  <a:pt x="5349572" y="2194278"/>
                  <a:pt x="5280190" y="2124010"/>
                  <a:pt x="5223187" y="2143950"/>
                </a:cubicBezTo>
                <a:cubicBezTo>
                  <a:pt x="5207558" y="2143899"/>
                  <a:pt x="5194223" y="2141020"/>
                  <a:pt x="5182387" y="2136397"/>
                </a:cubicBezTo>
                <a:lnTo>
                  <a:pt x="5152148" y="2119277"/>
                </a:lnTo>
                <a:lnTo>
                  <a:pt x="5149345" y="2106041"/>
                </a:lnTo>
                <a:lnTo>
                  <a:pt x="5127679" y="2100180"/>
                </a:lnTo>
                <a:lnTo>
                  <a:pt x="5122928" y="2096401"/>
                </a:lnTo>
                <a:cubicBezTo>
                  <a:pt x="5113876" y="2089135"/>
                  <a:pt x="5104720" y="2082290"/>
                  <a:pt x="5094662" y="2076951"/>
                </a:cubicBezTo>
                <a:cubicBezTo>
                  <a:pt x="5076022" y="2129942"/>
                  <a:pt x="5006021" y="2040269"/>
                  <a:pt x="5009233" y="2090596"/>
                </a:cubicBezTo>
                <a:cubicBezTo>
                  <a:pt x="4950718" y="2070476"/>
                  <a:pt x="4969125" y="2123659"/>
                  <a:pt x="4924764" y="2061998"/>
                </a:cubicBezTo>
                <a:cubicBezTo>
                  <a:pt x="4813911" y="2043638"/>
                  <a:pt x="4830353" y="2032460"/>
                  <a:pt x="4662830" y="2047859"/>
                </a:cubicBezTo>
                <a:cubicBezTo>
                  <a:pt x="4642332" y="2035305"/>
                  <a:pt x="4580972" y="2041133"/>
                  <a:pt x="4559997" y="2037381"/>
                </a:cubicBezTo>
                <a:lnTo>
                  <a:pt x="4387924" y="2049284"/>
                </a:lnTo>
                <a:cubicBezTo>
                  <a:pt x="4330138" y="2079010"/>
                  <a:pt x="4252376" y="2076098"/>
                  <a:pt x="4199951" y="2091254"/>
                </a:cubicBezTo>
                <a:cubicBezTo>
                  <a:pt x="4136489" y="2113078"/>
                  <a:pt x="4120688" y="2081238"/>
                  <a:pt x="4045229" y="2122867"/>
                </a:cubicBezTo>
                <a:cubicBezTo>
                  <a:pt x="4031840" y="2094871"/>
                  <a:pt x="4009246" y="2127360"/>
                  <a:pt x="3995025" y="2131589"/>
                </a:cubicBezTo>
                <a:cubicBezTo>
                  <a:pt x="3978208" y="2140280"/>
                  <a:pt x="3947268" y="2138987"/>
                  <a:pt x="3912439" y="2148983"/>
                </a:cubicBezTo>
                <a:cubicBezTo>
                  <a:pt x="3855826" y="2161553"/>
                  <a:pt x="3907046" y="2143234"/>
                  <a:pt x="3793978" y="2174324"/>
                </a:cubicBezTo>
                <a:cubicBezTo>
                  <a:pt x="3761466" y="2180959"/>
                  <a:pt x="3729338" y="2156036"/>
                  <a:pt x="3693786" y="2169591"/>
                </a:cubicBezTo>
                <a:lnTo>
                  <a:pt x="3630669" y="2182279"/>
                </a:lnTo>
                <a:lnTo>
                  <a:pt x="3554725" y="2172253"/>
                </a:lnTo>
                <a:lnTo>
                  <a:pt x="3490505" y="2164730"/>
                </a:lnTo>
                <a:lnTo>
                  <a:pt x="3396935" y="2148997"/>
                </a:lnTo>
                <a:cubicBezTo>
                  <a:pt x="3391134" y="2151136"/>
                  <a:pt x="3372213" y="2162212"/>
                  <a:pt x="3361543" y="2156896"/>
                </a:cubicBezTo>
                <a:lnTo>
                  <a:pt x="3336113" y="2143603"/>
                </a:lnTo>
                <a:lnTo>
                  <a:pt x="3291312" y="2147162"/>
                </a:lnTo>
                <a:cubicBezTo>
                  <a:pt x="3284024" y="2149405"/>
                  <a:pt x="3207454" y="2164003"/>
                  <a:pt x="3201173" y="2168979"/>
                </a:cubicBezTo>
                <a:cubicBezTo>
                  <a:pt x="3145978" y="2122669"/>
                  <a:pt x="3113540" y="2160022"/>
                  <a:pt x="3044546" y="2138796"/>
                </a:cubicBezTo>
                <a:cubicBezTo>
                  <a:pt x="2958958" y="2121545"/>
                  <a:pt x="2913649" y="2140852"/>
                  <a:pt x="2815263" y="2125347"/>
                </a:cubicBezTo>
                <a:cubicBezTo>
                  <a:pt x="2729556" y="2147093"/>
                  <a:pt x="2632623" y="2114833"/>
                  <a:pt x="2543831" y="2113626"/>
                </a:cubicBezTo>
                <a:cubicBezTo>
                  <a:pt x="2511476" y="2061601"/>
                  <a:pt x="2523994" y="2105868"/>
                  <a:pt x="2479300" y="2087542"/>
                </a:cubicBezTo>
                <a:lnTo>
                  <a:pt x="2387809" y="2076045"/>
                </a:lnTo>
                <a:lnTo>
                  <a:pt x="2371210" y="2070567"/>
                </a:lnTo>
                <a:lnTo>
                  <a:pt x="2369471" y="2059604"/>
                </a:lnTo>
                <a:lnTo>
                  <a:pt x="2346598" y="2044610"/>
                </a:lnTo>
                <a:cubicBezTo>
                  <a:pt x="2337576" y="2040450"/>
                  <a:pt x="2327336" y="2037677"/>
                  <a:pt x="2315222" y="2037157"/>
                </a:cubicBezTo>
                <a:cubicBezTo>
                  <a:pt x="2270384" y="2051800"/>
                  <a:pt x="2218920" y="1991934"/>
                  <a:pt x="2163007" y="2012297"/>
                </a:cubicBezTo>
                <a:cubicBezTo>
                  <a:pt x="2142885" y="2016219"/>
                  <a:pt x="2083319" y="2006527"/>
                  <a:pt x="2073709" y="1991400"/>
                </a:cubicBezTo>
                <a:cubicBezTo>
                  <a:pt x="2061632" y="1986639"/>
                  <a:pt x="2046522" y="1989255"/>
                  <a:pt x="2042576" y="1973997"/>
                </a:cubicBezTo>
                <a:cubicBezTo>
                  <a:pt x="2035252" y="1955251"/>
                  <a:pt x="1988479" y="1975595"/>
                  <a:pt x="1997227" y="1956058"/>
                </a:cubicBezTo>
                <a:cubicBezTo>
                  <a:pt x="1964095" y="1969835"/>
                  <a:pt x="1907230" y="1941632"/>
                  <a:pt x="1882438" y="1928816"/>
                </a:cubicBezTo>
                <a:cubicBezTo>
                  <a:pt x="1836254" y="1917637"/>
                  <a:pt x="1818052" y="1934395"/>
                  <a:pt x="1783995" y="1928240"/>
                </a:cubicBezTo>
                <a:cubicBezTo>
                  <a:pt x="1782791" y="1925142"/>
                  <a:pt x="1702112" y="1888250"/>
                  <a:pt x="1674358" y="1880147"/>
                </a:cubicBezTo>
                <a:cubicBezTo>
                  <a:pt x="1646604" y="1872044"/>
                  <a:pt x="1636136" y="1870118"/>
                  <a:pt x="1617466" y="1879622"/>
                </a:cubicBezTo>
                <a:cubicBezTo>
                  <a:pt x="1534568" y="1904979"/>
                  <a:pt x="1509215" y="1879739"/>
                  <a:pt x="1444791" y="1876069"/>
                </a:cubicBezTo>
                <a:cubicBezTo>
                  <a:pt x="1373063" y="1867543"/>
                  <a:pt x="1431765" y="1831235"/>
                  <a:pt x="1333998" y="1851771"/>
                </a:cubicBezTo>
                <a:cubicBezTo>
                  <a:pt x="1328706" y="1834295"/>
                  <a:pt x="1317746" y="1831402"/>
                  <a:pt x="1296939" y="1835275"/>
                </a:cubicBezTo>
                <a:cubicBezTo>
                  <a:pt x="1262400" y="1829963"/>
                  <a:pt x="1275607" y="1791117"/>
                  <a:pt x="1234703" y="1808128"/>
                </a:cubicBezTo>
                <a:lnTo>
                  <a:pt x="1181600" y="1770800"/>
                </a:lnTo>
                <a:cubicBezTo>
                  <a:pt x="1183139" y="1777760"/>
                  <a:pt x="1133728" y="1776914"/>
                  <a:pt x="1119709" y="1775015"/>
                </a:cubicBezTo>
                <a:cubicBezTo>
                  <a:pt x="1090871" y="1767650"/>
                  <a:pt x="1079320" y="1796419"/>
                  <a:pt x="1068610" y="1767175"/>
                </a:cubicBezTo>
                <a:lnTo>
                  <a:pt x="1066295" y="1758912"/>
                </a:lnTo>
                <a:lnTo>
                  <a:pt x="1059904" y="1757133"/>
                </a:lnTo>
                <a:cubicBezTo>
                  <a:pt x="1056420" y="1757137"/>
                  <a:pt x="1054338" y="1758966"/>
                  <a:pt x="1054596" y="1764259"/>
                </a:cubicBezTo>
                <a:cubicBezTo>
                  <a:pt x="1028562" y="1740594"/>
                  <a:pt x="995156" y="1771624"/>
                  <a:pt x="967177" y="1775623"/>
                </a:cubicBezTo>
                <a:cubicBezTo>
                  <a:pt x="947611" y="1753307"/>
                  <a:pt x="919816" y="1750037"/>
                  <a:pt x="862494" y="1744053"/>
                </a:cubicBezTo>
                <a:lnTo>
                  <a:pt x="772839" y="1724603"/>
                </a:lnTo>
                <a:cubicBezTo>
                  <a:pt x="687816" y="1696466"/>
                  <a:pt x="715571" y="1723733"/>
                  <a:pt x="636713" y="1671769"/>
                </a:cubicBezTo>
                <a:cubicBezTo>
                  <a:pt x="609585" y="1629970"/>
                  <a:pt x="543037" y="1623250"/>
                  <a:pt x="521887" y="1584332"/>
                </a:cubicBezTo>
                <a:cubicBezTo>
                  <a:pt x="500819" y="1509912"/>
                  <a:pt x="475475" y="1552748"/>
                  <a:pt x="441262" y="1509188"/>
                </a:cubicBezTo>
                <a:cubicBezTo>
                  <a:pt x="438086" y="1482689"/>
                  <a:pt x="370900" y="1478564"/>
                  <a:pt x="369543" y="1448984"/>
                </a:cubicBezTo>
                <a:cubicBezTo>
                  <a:pt x="397890" y="1426944"/>
                  <a:pt x="329515" y="1393761"/>
                  <a:pt x="350244" y="1370001"/>
                </a:cubicBezTo>
                <a:cubicBezTo>
                  <a:pt x="325258" y="1346104"/>
                  <a:pt x="337365" y="1364345"/>
                  <a:pt x="284215" y="1348687"/>
                </a:cubicBezTo>
                <a:cubicBezTo>
                  <a:pt x="232696" y="1341101"/>
                  <a:pt x="173177" y="1255288"/>
                  <a:pt x="90496" y="1282222"/>
                </a:cubicBezTo>
                <a:cubicBezTo>
                  <a:pt x="53544" y="1277386"/>
                  <a:pt x="53110" y="1285254"/>
                  <a:pt x="32764" y="1282189"/>
                </a:cubicBezTo>
                <a:cubicBezTo>
                  <a:pt x="18923" y="1287816"/>
                  <a:pt x="10087" y="1288268"/>
                  <a:pt x="4092" y="1286084"/>
                </a:cubicBezTo>
                <a:lnTo>
                  <a:pt x="0" y="12818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5C4D1EE-E1A2-43B9-9025-0D660E258392}"/>
              </a:ext>
            </a:extLst>
          </p:cNvPr>
          <p:cNvSpPr>
            <a:spLocks noGrp="1"/>
          </p:cNvSpPr>
          <p:nvPr>
            <p:ph type="title"/>
          </p:nvPr>
        </p:nvSpPr>
        <p:spPr>
          <a:xfrm>
            <a:off x="1050878" y="609601"/>
            <a:ext cx="10168411" cy="1216024"/>
          </a:xfrm>
        </p:spPr>
        <p:txBody>
          <a:bodyPr vert="horz" lIns="91440" tIns="45720" rIns="91440" bIns="45720" rtlCol="0" anchor="ctr">
            <a:normAutofit/>
          </a:bodyPr>
          <a:lstStyle/>
          <a:p>
            <a:r>
              <a:rPr lang="en-US"/>
              <a:t>ON ANOTHER LEVEL!</a:t>
            </a:r>
          </a:p>
        </p:txBody>
      </p:sp>
      <p:sp>
        <p:nvSpPr>
          <p:cNvPr id="3" name="Content Placeholder 2">
            <a:extLst>
              <a:ext uri="{FF2B5EF4-FFF2-40B4-BE49-F238E27FC236}">
                <a16:creationId xmlns:a16="http://schemas.microsoft.com/office/drawing/2014/main" id="{CD62FA9A-6B7F-43C9-9B50-DDAB77C7E8F1}"/>
              </a:ext>
            </a:extLst>
          </p:cNvPr>
          <p:cNvSpPr>
            <a:spLocks noGrp="1"/>
          </p:cNvSpPr>
          <p:nvPr>
            <p:ph sz="half" idx="1"/>
          </p:nvPr>
        </p:nvSpPr>
        <p:spPr>
          <a:xfrm>
            <a:off x="1050878" y="2562292"/>
            <a:ext cx="6089136" cy="3686107"/>
          </a:xfrm>
        </p:spPr>
        <p:txBody>
          <a:bodyPr vert="horz" lIns="91440" tIns="45720" rIns="91440" bIns="45720" rtlCol="0">
            <a:normAutofit/>
          </a:bodyPr>
          <a:lstStyle/>
          <a:p>
            <a:r>
              <a:rPr lang="en-US" sz="3200" b="0" i="0" dirty="0">
                <a:effectLst/>
              </a:rPr>
              <a:t> </a:t>
            </a:r>
            <a:r>
              <a:rPr lang="en-US" sz="3200" b="1" i="0" dirty="0">
                <a:effectLst/>
              </a:rPr>
              <a:t>6 </a:t>
            </a:r>
            <a:r>
              <a:rPr lang="en-US" sz="3200" b="0" i="0" dirty="0">
                <a:effectLst/>
              </a:rPr>
              <a:t>And He raised us up together with Him [when we believed], and seated us with Him in the heavenly </a:t>
            </a:r>
            <a:r>
              <a:rPr lang="en-US" sz="3200" b="0" i="1" dirty="0">
                <a:effectLst/>
              </a:rPr>
              <a:t>places</a:t>
            </a:r>
            <a:r>
              <a:rPr lang="en-US" sz="3200" b="0" i="0" dirty="0">
                <a:effectLst/>
              </a:rPr>
              <a:t>, [because we are] in Christ Jesus, </a:t>
            </a:r>
            <a:br>
              <a:rPr lang="en-US" sz="3200" b="0" i="0" dirty="0">
                <a:effectLst/>
              </a:rPr>
            </a:br>
            <a:r>
              <a:rPr lang="en-US" sz="3200" b="0" i="0" dirty="0">
                <a:effectLst/>
              </a:rPr>
              <a:t>Ephesians 2:6</a:t>
            </a:r>
            <a:endParaRPr lang="en-US" sz="3200" dirty="0"/>
          </a:p>
        </p:txBody>
      </p:sp>
      <p:sp>
        <p:nvSpPr>
          <p:cNvPr id="42" name="Freeform: Shape 19">
            <a:extLst>
              <a:ext uri="{FF2B5EF4-FFF2-40B4-BE49-F238E27FC236}">
                <a16:creationId xmlns:a16="http://schemas.microsoft.com/office/drawing/2014/main" id="{8101159E-D455-456F-8FE1-396AB1590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14945" y="2019534"/>
            <a:ext cx="3346520" cy="391724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Content Placeholder 6" descr="earth-and-moon-in-ocean-of-stars – On Bended Knees">
            <a:extLst>
              <a:ext uri="{FF2B5EF4-FFF2-40B4-BE49-F238E27FC236}">
                <a16:creationId xmlns:a16="http://schemas.microsoft.com/office/drawing/2014/main" id="{B78A2028-DB0A-473B-9870-25AB03DF0673}"/>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l="32126" r="13543" b="1"/>
          <a:stretch/>
        </p:blipFill>
        <p:spPr bwMode="auto">
          <a:xfrm>
            <a:off x="7902054" y="2187828"/>
            <a:ext cx="2998543" cy="3626118"/>
          </a:xfrm>
          <a:prstGeom prst="rect">
            <a:avLst/>
          </a:prstGeom>
          <a:noFill/>
          <a:extLst>
            <a:ext uri="{909E8E84-426E-40DD-AFC4-6F175D3DCCD1}">
              <a14:hiddenFill xmlns:a14="http://schemas.microsoft.com/office/drawing/2010/main">
                <a:solidFill>
                  <a:srgbClr val="FFFFFF"/>
                </a:solidFill>
              </a14:hiddenFill>
            </a:ext>
          </a:extLst>
        </p:spPr>
      </p:pic>
      <p:sp>
        <p:nvSpPr>
          <p:cNvPr id="43" name="Freeform: Shape 21">
            <a:extLst>
              <a:ext uri="{FF2B5EF4-FFF2-40B4-BE49-F238E27FC236}">
                <a16:creationId xmlns:a16="http://schemas.microsoft.com/office/drawing/2014/main" id="{F4C10EBF-5EBD-46E2-885B-8108A52C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92000" y="3383591"/>
            <a:ext cx="1076" cy="71780"/>
          </a:xfrm>
          <a:custGeom>
            <a:avLst/>
            <a:gdLst>
              <a:gd name="connsiteX0" fmla="*/ 0 w 1076"/>
              <a:gd name="connsiteY0" fmla="*/ 0 h 71780"/>
              <a:gd name="connsiteX1" fmla="*/ 877 w 1076"/>
              <a:gd name="connsiteY1" fmla="*/ 10952 h 71780"/>
              <a:gd name="connsiteX2" fmla="*/ 0 w 1076"/>
              <a:gd name="connsiteY2" fmla="*/ 71780 h 71780"/>
              <a:gd name="connsiteX3" fmla="*/ 0 w 1076"/>
              <a:gd name="connsiteY3" fmla="*/ 0 h 71780"/>
            </a:gdLst>
            <a:ahLst/>
            <a:cxnLst>
              <a:cxn ang="0">
                <a:pos x="connsiteX0" y="connsiteY0"/>
              </a:cxn>
              <a:cxn ang="0">
                <a:pos x="connsiteX1" y="connsiteY1"/>
              </a:cxn>
              <a:cxn ang="0">
                <a:pos x="connsiteX2" y="connsiteY2"/>
              </a:cxn>
              <a:cxn ang="0">
                <a:pos x="connsiteX3" y="connsiteY3"/>
              </a:cxn>
            </a:cxnLst>
            <a:rect l="l" t="t" r="r" b="b"/>
            <a:pathLst>
              <a:path w="1076" h="71780">
                <a:moveTo>
                  <a:pt x="0" y="0"/>
                </a:moveTo>
                <a:lnTo>
                  <a:pt x="877" y="10952"/>
                </a:lnTo>
                <a:cubicBezTo>
                  <a:pt x="1309" y="27661"/>
                  <a:pt x="1049" y="47705"/>
                  <a:pt x="0" y="71780"/>
                </a:cubicBezTo>
                <a:lnTo>
                  <a:pt x="0" y="0"/>
                </a:lnTo>
                <a:close/>
              </a:path>
            </a:pathLst>
          </a:custGeom>
          <a:solidFill>
            <a:schemeClr val="bg2">
              <a:lumMod val="9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Rectangle 6">
            <a:extLst>
              <a:ext uri="{FF2B5EF4-FFF2-40B4-BE49-F238E27FC236}">
                <a16:creationId xmlns:a16="http://schemas.microsoft.com/office/drawing/2014/main" id="{C9EE1BFB-C443-4A2F-BA8F-C79440485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26435" y="5714755"/>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25">
            <a:extLst>
              <a:ext uri="{FF2B5EF4-FFF2-40B4-BE49-F238E27FC236}">
                <a16:creationId xmlns:a16="http://schemas.microsoft.com/office/drawing/2014/main" id="{7AB49228-684A-402B-9414-41464E0BE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00"/>
            <a:ext cx="12192000" cy="15902"/>
          </a:xfrm>
          <a:custGeom>
            <a:avLst/>
            <a:gdLst>
              <a:gd name="connsiteX0" fmla="*/ 0 w 12192000"/>
              <a:gd name="connsiteY0" fmla="*/ 0 h 15902"/>
              <a:gd name="connsiteX1" fmla="*/ 12192000 w 12192000"/>
              <a:gd name="connsiteY1" fmla="*/ 0 h 15902"/>
              <a:gd name="connsiteX2" fmla="*/ 12192000 w 12192000"/>
              <a:gd name="connsiteY2" fmla="*/ 6656 h 15902"/>
              <a:gd name="connsiteX3" fmla="*/ 7668289 w 12192000"/>
              <a:gd name="connsiteY3" fmla="*/ 15902 h 15902"/>
              <a:gd name="connsiteX4" fmla="*/ 0 w 12192000"/>
              <a:gd name="connsiteY4" fmla="*/ 15902 h 15902"/>
              <a:gd name="connsiteX5" fmla="*/ 0 w 12192000"/>
              <a:gd name="connsiteY5" fmla="*/ 0 h 15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5902">
                <a:moveTo>
                  <a:pt x="0" y="0"/>
                </a:moveTo>
                <a:lnTo>
                  <a:pt x="12192000" y="0"/>
                </a:lnTo>
                <a:lnTo>
                  <a:pt x="12192000" y="6656"/>
                </a:lnTo>
                <a:lnTo>
                  <a:pt x="7668289" y="15902"/>
                </a:lnTo>
                <a:lnTo>
                  <a:pt x="0" y="15902"/>
                </a:lnTo>
                <a:lnTo>
                  <a:pt x="0" y="0"/>
                </a:lnTo>
                <a:close/>
              </a:path>
            </a:pathLst>
          </a:custGeom>
          <a:solidFill>
            <a:schemeClr val="bg2">
              <a:lumMod val="9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81547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3" name="Ink 1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3" name="Ink 1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5" name="Rectangle 14">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3437C99-FC8E-4311-B48A-F0C4C329B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940161"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4B84F8-1C5D-4678-AF87-EA0AAAC2E2DC}"/>
              </a:ext>
            </a:extLst>
          </p:cNvPr>
          <p:cNvSpPr>
            <a:spLocks noGrp="1"/>
          </p:cNvSpPr>
          <p:nvPr>
            <p:ph type="title"/>
          </p:nvPr>
        </p:nvSpPr>
        <p:spPr>
          <a:xfrm>
            <a:off x="1050879" y="609601"/>
            <a:ext cx="4476464" cy="1216024"/>
          </a:xfrm>
        </p:spPr>
        <p:txBody>
          <a:bodyPr vert="horz" lIns="91440" tIns="45720" rIns="91440" bIns="45720" rtlCol="0" anchor="ctr">
            <a:normAutofit/>
          </a:bodyPr>
          <a:lstStyle/>
          <a:p>
            <a:r>
              <a:rPr lang="en-US"/>
              <a:t>RAISED UP!!</a:t>
            </a:r>
          </a:p>
        </p:txBody>
      </p:sp>
      <p:sp>
        <p:nvSpPr>
          <p:cNvPr id="3" name="Content Placeholder 2">
            <a:extLst>
              <a:ext uri="{FF2B5EF4-FFF2-40B4-BE49-F238E27FC236}">
                <a16:creationId xmlns:a16="http://schemas.microsoft.com/office/drawing/2014/main" id="{59DC5099-13BF-4CB0-99C6-94F7FBD00D08}"/>
              </a:ext>
            </a:extLst>
          </p:cNvPr>
          <p:cNvSpPr>
            <a:spLocks noGrp="1"/>
          </p:cNvSpPr>
          <p:nvPr>
            <p:ph sz="half" idx="1"/>
          </p:nvPr>
        </p:nvSpPr>
        <p:spPr>
          <a:xfrm>
            <a:off x="1050879" y="2163685"/>
            <a:ext cx="3875963" cy="4107020"/>
          </a:xfrm>
        </p:spPr>
        <p:txBody>
          <a:bodyPr vert="horz" lIns="91440" tIns="45720" rIns="91440" bIns="45720" rtlCol="0">
            <a:normAutofit/>
          </a:bodyPr>
          <a:lstStyle/>
          <a:p>
            <a:pPr marL="0" indent="0">
              <a:buNone/>
            </a:pPr>
            <a:r>
              <a:rPr lang="en-US" sz="2800" b="0" i="0" dirty="0">
                <a:effectLst/>
              </a:rPr>
              <a:t>If then you were raised with Christ, seek those things which are above, where Christ is, sitting at the right hand of God. </a:t>
            </a:r>
            <a:br>
              <a:rPr lang="en-US" sz="2800" b="0" i="0" dirty="0">
                <a:effectLst/>
              </a:rPr>
            </a:br>
            <a:r>
              <a:rPr lang="en-US" sz="2800" b="0" i="0" dirty="0">
                <a:effectLst/>
              </a:rPr>
              <a:t>Colossians 3:1</a:t>
            </a:r>
            <a:endParaRPr lang="en-US" sz="2800" dirty="0"/>
          </a:p>
        </p:txBody>
      </p:sp>
      <p:pic>
        <p:nvPicPr>
          <p:cNvPr id="6" name="Picture 4" descr="Stream You Have Been Seated In Heavenly Places (Ephesians 2:4-7) by Curt  Audet | Listen online for free on SoundCloud">
            <a:extLst>
              <a:ext uri="{FF2B5EF4-FFF2-40B4-BE49-F238E27FC236}">
                <a16:creationId xmlns:a16="http://schemas.microsoft.com/office/drawing/2014/main" id="{4C571D7E-9706-4C06-AF30-87B2E15C0F16}"/>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t="1027" r="-1" b="-1"/>
          <a:stretch/>
        </p:blipFill>
        <p:spPr bwMode="auto">
          <a:xfrm>
            <a:off x="5251840" y="10"/>
            <a:ext cx="6940161" cy="6868876"/>
          </a:xfrm>
          <a:custGeom>
            <a:avLst/>
            <a:gdLst/>
            <a:ahLst/>
            <a:cxnLst/>
            <a:rect l="l" t="t" r="r" b="b"/>
            <a:pathLst>
              <a:path w="6940161" h="6857999">
                <a:moveTo>
                  <a:pt x="857190" y="0"/>
                </a:moveTo>
                <a:lnTo>
                  <a:pt x="6940161" y="0"/>
                </a:lnTo>
                <a:lnTo>
                  <a:pt x="6940161" y="6857999"/>
                </a:lnTo>
                <a:lnTo>
                  <a:pt x="496459" y="6857999"/>
                </a:lnTo>
                <a:lnTo>
                  <a:pt x="486507" y="6839466"/>
                </a:lnTo>
                <a:cubicBezTo>
                  <a:pt x="477389" y="6820641"/>
                  <a:pt x="471173" y="6801859"/>
                  <a:pt x="480078" y="6795812"/>
                </a:cubicBezTo>
                <a:cubicBezTo>
                  <a:pt x="475408" y="6761382"/>
                  <a:pt x="493736" y="6723009"/>
                  <a:pt x="482330" y="6676796"/>
                </a:cubicBezTo>
                <a:cubicBezTo>
                  <a:pt x="479519" y="6617030"/>
                  <a:pt x="476161" y="6634511"/>
                  <a:pt x="469648" y="6539722"/>
                </a:cubicBezTo>
                <a:cubicBezTo>
                  <a:pt x="459969" y="6498384"/>
                  <a:pt x="496382" y="6456575"/>
                  <a:pt x="477855" y="6433501"/>
                </a:cubicBezTo>
                <a:cubicBezTo>
                  <a:pt x="464018" y="6378655"/>
                  <a:pt x="442310" y="6325849"/>
                  <a:pt x="414008" y="6271586"/>
                </a:cubicBezTo>
                <a:cubicBezTo>
                  <a:pt x="378091" y="6226697"/>
                  <a:pt x="377466" y="6140798"/>
                  <a:pt x="299660" y="6080454"/>
                </a:cubicBezTo>
                <a:cubicBezTo>
                  <a:pt x="268606" y="6014324"/>
                  <a:pt x="244498" y="5964143"/>
                  <a:pt x="221239" y="5913249"/>
                </a:cubicBezTo>
                <a:cubicBezTo>
                  <a:pt x="210139" y="5897439"/>
                  <a:pt x="175369" y="5809427"/>
                  <a:pt x="160103" y="5775094"/>
                </a:cubicBezTo>
                <a:cubicBezTo>
                  <a:pt x="87298" y="5686529"/>
                  <a:pt x="103897" y="5672717"/>
                  <a:pt x="87873" y="5573809"/>
                </a:cubicBezTo>
                <a:cubicBezTo>
                  <a:pt x="76224" y="5541231"/>
                  <a:pt x="76748" y="5525076"/>
                  <a:pt x="57933" y="5490695"/>
                </a:cubicBezTo>
                <a:lnTo>
                  <a:pt x="30889" y="5398377"/>
                </a:lnTo>
                <a:lnTo>
                  <a:pt x="34140" y="5390971"/>
                </a:lnTo>
                <a:lnTo>
                  <a:pt x="35928" y="5390229"/>
                </a:lnTo>
                <a:lnTo>
                  <a:pt x="16968" y="5309266"/>
                </a:lnTo>
                <a:cubicBezTo>
                  <a:pt x="13970" y="5303642"/>
                  <a:pt x="-917" y="5289094"/>
                  <a:pt x="2490" y="5276920"/>
                </a:cubicBezTo>
                <a:lnTo>
                  <a:pt x="24907" y="5208159"/>
                </a:lnTo>
                <a:lnTo>
                  <a:pt x="31839" y="5162682"/>
                </a:lnTo>
                <a:cubicBezTo>
                  <a:pt x="28501" y="5155528"/>
                  <a:pt x="24609" y="5048935"/>
                  <a:pt x="18796" y="5043371"/>
                </a:cubicBezTo>
                <a:cubicBezTo>
                  <a:pt x="54584" y="4976689"/>
                  <a:pt x="5001" y="4985095"/>
                  <a:pt x="14358" y="4908985"/>
                </a:cubicBezTo>
                <a:cubicBezTo>
                  <a:pt x="17201" y="4816358"/>
                  <a:pt x="5675" y="4749418"/>
                  <a:pt x="4769" y="4643799"/>
                </a:cubicBezTo>
                <a:cubicBezTo>
                  <a:pt x="4111" y="4581455"/>
                  <a:pt x="-7137" y="4509050"/>
                  <a:pt x="7402" y="4395547"/>
                </a:cubicBezTo>
                <a:cubicBezTo>
                  <a:pt x="11591" y="4330720"/>
                  <a:pt x="28535" y="4313913"/>
                  <a:pt x="23462" y="4274064"/>
                </a:cubicBezTo>
                <a:cubicBezTo>
                  <a:pt x="22995" y="4245538"/>
                  <a:pt x="22530" y="4217012"/>
                  <a:pt x="22063" y="4188486"/>
                </a:cubicBezTo>
                <a:lnTo>
                  <a:pt x="24672" y="4170100"/>
                </a:lnTo>
                <a:lnTo>
                  <a:pt x="34973" y="4166123"/>
                </a:lnTo>
                <a:lnTo>
                  <a:pt x="26424" y="4120096"/>
                </a:lnTo>
                <a:cubicBezTo>
                  <a:pt x="28986" y="4109871"/>
                  <a:pt x="49338" y="4079429"/>
                  <a:pt x="47886" y="4066698"/>
                </a:cubicBezTo>
                <a:cubicBezTo>
                  <a:pt x="26522" y="4022850"/>
                  <a:pt x="34453" y="4030338"/>
                  <a:pt x="47327" y="3969172"/>
                </a:cubicBezTo>
                <a:cubicBezTo>
                  <a:pt x="40297" y="3948973"/>
                  <a:pt x="40044" y="3857354"/>
                  <a:pt x="53093" y="3844350"/>
                </a:cubicBezTo>
                <a:cubicBezTo>
                  <a:pt x="55739" y="3830819"/>
                  <a:pt x="50778" y="3815585"/>
                  <a:pt x="64866" y="3808459"/>
                </a:cubicBezTo>
                <a:cubicBezTo>
                  <a:pt x="81775" y="3797121"/>
                  <a:pt x="54599" y="3752382"/>
                  <a:pt x="74864" y="3757643"/>
                </a:cubicBezTo>
                <a:cubicBezTo>
                  <a:pt x="56224" y="3725828"/>
                  <a:pt x="74270" y="3660981"/>
                  <a:pt x="82640" y="3632606"/>
                </a:cubicBezTo>
                <a:cubicBezTo>
                  <a:pt x="85981" y="3582255"/>
                  <a:pt x="88778" y="3571708"/>
                  <a:pt x="89222" y="3534990"/>
                </a:cubicBezTo>
                <a:cubicBezTo>
                  <a:pt x="92019" y="3533125"/>
                  <a:pt x="80706" y="3481126"/>
                  <a:pt x="79835" y="3454133"/>
                </a:cubicBezTo>
                <a:cubicBezTo>
                  <a:pt x="78963" y="3427139"/>
                  <a:pt x="96173" y="3390611"/>
                  <a:pt x="83991" y="3373027"/>
                </a:cubicBezTo>
                <a:cubicBezTo>
                  <a:pt x="80767" y="3298527"/>
                  <a:pt x="69808" y="3290617"/>
                  <a:pt x="62958" y="3222737"/>
                </a:cubicBezTo>
                <a:cubicBezTo>
                  <a:pt x="59618" y="3146284"/>
                  <a:pt x="39695" y="3184007"/>
                  <a:pt x="49209" y="3118188"/>
                </a:cubicBezTo>
                <a:cubicBezTo>
                  <a:pt x="65221" y="3109217"/>
                  <a:pt x="85573" y="3024732"/>
                  <a:pt x="78480" y="3003808"/>
                </a:cubicBezTo>
                <a:cubicBezTo>
                  <a:pt x="78037" y="2966753"/>
                  <a:pt x="77812" y="2989870"/>
                  <a:pt x="77566" y="2944921"/>
                </a:cubicBezTo>
                <a:lnTo>
                  <a:pt x="94406" y="2877744"/>
                </a:lnTo>
                <a:cubicBezTo>
                  <a:pt x="87936" y="2880724"/>
                  <a:pt x="108480" y="2822146"/>
                  <a:pt x="108051" y="2807161"/>
                </a:cubicBezTo>
                <a:cubicBezTo>
                  <a:pt x="110507" y="2775643"/>
                  <a:pt x="80880" y="2769288"/>
                  <a:pt x="107377" y="2752347"/>
                </a:cubicBezTo>
                <a:lnTo>
                  <a:pt x="114975" y="2748299"/>
                </a:lnTo>
                <a:cubicBezTo>
                  <a:pt x="115205" y="2745962"/>
                  <a:pt x="115434" y="2743625"/>
                  <a:pt x="115663" y="2741288"/>
                </a:cubicBezTo>
                <a:cubicBezTo>
                  <a:pt x="115098" y="2737657"/>
                  <a:pt x="112995" y="2735847"/>
                  <a:pt x="107929" y="2737160"/>
                </a:cubicBezTo>
                <a:cubicBezTo>
                  <a:pt x="126569" y="2705347"/>
                  <a:pt x="119693" y="2699356"/>
                  <a:pt x="122707" y="2659631"/>
                </a:cubicBezTo>
                <a:cubicBezTo>
                  <a:pt x="135394" y="2612127"/>
                  <a:pt x="120483" y="2628594"/>
                  <a:pt x="145471" y="2573336"/>
                </a:cubicBezTo>
                <a:cubicBezTo>
                  <a:pt x="156086" y="2559732"/>
                  <a:pt x="170382" y="2541339"/>
                  <a:pt x="170626" y="2528057"/>
                </a:cubicBezTo>
                <a:lnTo>
                  <a:pt x="202713" y="2489594"/>
                </a:lnTo>
                <a:cubicBezTo>
                  <a:pt x="203853" y="2487774"/>
                  <a:pt x="204248" y="2473350"/>
                  <a:pt x="203650" y="2468303"/>
                </a:cubicBezTo>
                <a:lnTo>
                  <a:pt x="223316" y="2460480"/>
                </a:lnTo>
                <a:lnTo>
                  <a:pt x="215120" y="2423535"/>
                </a:lnTo>
                <a:lnTo>
                  <a:pt x="223455" y="2404394"/>
                </a:lnTo>
                <a:cubicBezTo>
                  <a:pt x="243490" y="2392610"/>
                  <a:pt x="229596" y="2347474"/>
                  <a:pt x="238853" y="2324643"/>
                </a:cubicBezTo>
                <a:cubicBezTo>
                  <a:pt x="239504" y="2297698"/>
                  <a:pt x="266477" y="2284202"/>
                  <a:pt x="272463" y="2255535"/>
                </a:cubicBezTo>
                <a:cubicBezTo>
                  <a:pt x="290597" y="2249648"/>
                  <a:pt x="306594" y="2207828"/>
                  <a:pt x="294092" y="2184679"/>
                </a:cubicBezTo>
                <a:lnTo>
                  <a:pt x="323221" y="2093132"/>
                </a:lnTo>
                <a:cubicBezTo>
                  <a:pt x="348282" y="2084587"/>
                  <a:pt x="366071" y="1985868"/>
                  <a:pt x="377324" y="1950235"/>
                </a:cubicBezTo>
                <a:cubicBezTo>
                  <a:pt x="397581" y="1920183"/>
                  <a:pt x="445208" y="1898905"/>
                  <a:pt x="457649" y="1861568"/>
                </a:cubicBezTo>
                <a:cubicBezTo>
                  <a:pt x="464664" y="1810687"/>
                  <a:pt x="447457" y="1869507"/>
                  <a:pt x="451972" y="1809499"/>
                </a:cubicBezTo>
                <a:cubicBezTo>
                  <a:pt x="450982" y="1754297"/>
                  <a:pt x="465413" y="1767680"/>
                  <a:pt x="474550" y="1693716"/>
                </a:cubicBezTo>
                <a:cubicBezTo>
                  <a:pt x="473258" y="1654244"/>
                  <a:pt x="481626" y="1627007"/>
                  <a:pt x="481301" y="1605195"/>
                </a:cubicBezTo>
                <a:cubicBezTo>
                  <a:pt x="490491" y="1568952"/>
                  <a:pt x="493569" y="1564518"/>
                  <a:pt x="497837" y="1516217"/>
                </a:cubicBezTo>
                <a:cubicBezTo>
                  <a:pt x="503639" y="1488452"/>
                  <a:pt x="534082" y="1457870"/>
                  <a:pt x="513281" y="1429841"/>
                </a:cubicBezTo>
                <a:cubicBezTo>
                  <a:pt x="527326" y="1412325"/>
                  <a:pt x="570430" y="1413592"/>
                  <a:pt x="550104" y="1380081"/>
                </a:cubicBezTo>
                <a:cubicBezTo>
                  <a:pt x="575583" y="1394128"/>
                  <a:pt x="551452" y="1335176"/>
                  <a:pt x="574526" y="1334891"/>
                </a:cubicBezTo>
                <a:cubicBezTo>
                  <a:pt x="593486" y="1336427"/>
                  <a:pt x="633157" y="1194568"/>
                  <a:pt x="638123" y="1185551"/>
                </a:cubicBezTo>
                <a:cubicBezTo>
                  <a:pt x="647468" y="1149210"/>
                  <a:pt x="657504" y="1148087"/>
                  <a:pt x="664747" y="1111168"/>
                </a:cubicBezTo>
                <a:cubicBezTo>
                  <a:pt x="679107" y="1057226"/>
                  <a:pt x="652121" y="1022543"/>
                  <a:pt x="664913" y="993353"/>
                </a:cubicBezTo>
                <a:cubicBezTo>
                  <a:pt x="684189" y="960214"/>
                  <a:pt x="707497" y="867450"/>
                  <a:pt x="721256" y="813953"/>
                </a:cubicBezTo>
                <a:cubicBezTo>
                  <a:pt x="734607" y="746430"/>
                  <a:pt x="738988" y="666470"/>
                  <a:pt x="745023" y="588218"/>
                </a:cubicBezTo>
                <a:cubicBezTo>
                  <a:pt x="735393" y="475380"/>
                  <a:pt x="719076" y="536119"/>
                  <a:pt x="725253" y="376479"/>
                </a:cubicBezTo>
                <a:lnTo>
                  <a:pt x="735457" y="280992"/>
                </a:lnTo>
                <a:cubicBezTo>
                  <a:pt x="735270" y="276227"/>
                  <a:pt x="742007" y="223140"/>
                  <a:pt x="741820" y="218374"/>
                </a:cubicBezTo>
                <a:lnTo>
                  <a:pt x="735299" y="188178"/>
                </a:lnTo>
                <a:lnTo>
                  <a:pt x="764938" y="152404"/>
                </a:lnTo>
                <a:cubicBezTo>
                  <a:pt x="776066" y="136342"/>
                  <a:pt x="783668" y="122048"/>
                  <a:pt x="802071" y="91810"/>
                </a:cubicBezTo>
                <a:lnTo>
                  <a:pt x="849585" y="3016"/>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9217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43" name="Picture 7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5144"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5144"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5145" name="Rectangle 74">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6" name="Freeform: Shape 76">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31648"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7B76584-C7F2-488D-8FCA-73A319E22B44}"/>
              </a:ext>
            </a:extLst>
          </p:cNvPr>
          <p:cNvSpPr>
            <a:spLocks noGrp="1"/>
          </p:cNvSpPr>
          <p:nvPr>
            <p:ph type="title"/>
          </p:nvPr>
        </p:nvSpPr>
        <p:spPr>
          <a:xfrm>
            <a:off x="1050879" y="609601"/>
            <a:ext cx="9810604" cy="1216024"/>
          </a:xfrm>
        </p:spPr>
        <p:txBody>
          <a:bodyPr vert="horz" lIns="91440" tIns="45720" rIns="91440" bIns="45720" rtlCol="0" anchor="ctr">
            <a:normAutofit/>
          </a:bodyPr>
          <a:lstStyle/>
          <a:p>
            <a:r>
              <a:rPr lang="en-US"/>
              <a:t>WHERE ARE WE SEATED EXACTLY?</a:t>
            </a:r>
          </a:p>
        </p:txBody>
      </p:sp>
      <p:sp>
        <p:nvSpPr>
          <p:cNvPr id="4" name="Content Placeholder 3">
            <a:extLst>
              <a:ext uri="{FF2B5EF4-FFF2-40B4-BE49-F238E27FC236}">
                <a16:creationId xmlns:a16="http://schemas.microsoft.com/office/drawing/2014/main" id="{15CDF300-33E1-4E09-A39A-B86C3C5463C1}"/>
              </a:ext>
            </a:extLst>
          </p:cNvPr>
          <p:cNvSpPr>
            <a:spLocks noGrp="1"/>
          </p:cNvSpPr>
          <p:nvPr>
            <p:ph sz="half" idx="2"/>
          </p:nvPr>
        </p:nvSpPr>
        <p:spPr>
          <a:xfrm>
            <a:off x="1050879" y="2296161"/>
            <a:ext cx="4788505" cy="3846012"/>
          </a:xfrm>
        </p:spPr>
        <p:txBody>
          <a:bodyPr vert="horz" lIns="91440" tIns="45720" rIns="91440" bIns="45720" rtlCol="0">
            <a:normAutofit/>
          </a:bodyPr>
          <a:lstStyle/>
          <a:p>
            <a:pPr marL="0" indent="0">
              <a:buNone/>
            </a:pPr>
            <a:r>
              <a:rPr lang="en-US" sz="1900" b="1" i="0" dirty="0">
                <a:effectLst/>
              </a:rPr>
              <a:t>20 </a:t>
            </a:r>
            <a:r>
              <a:rPr lang="en-US" sz="1900" b="0" i="0" dirty="0">
                <a:effectLst/>
              </a:rPr>
              <a:t>which He worked in Christ when He raised Him from the dead and </a:t>
            </a:r>
            <a:r>
              <a:rPr lang="en-US" sz="1900" b="0" i="0" dirty="0">
                <a:effectLst/>
                <a:highlight>
                  <a:srgbClr val="FFFF00"/>
                </a:highlight>
              </a:rPr>
              <a:t>seated </a:t>
            </a:r>
            <a:r>
              <a:rPr lang="en-US" sz="1900" b="0" i="1" dirty="0">
                <a:effectLst/>
                <a:highlight>
                  <a:srgbClr val="FFFF00"/>
                </a:highlight>
              </a:rPr>
              <a:t>Him</a:t>
            </a:r>
            <a:r>
              <a:rPr lang="en-US" sz="1900" b="0" i="0" dirty="0">
                <a:effectLst/>
                <a:highlight>
                  <a:srgbClr val="FFFF00"/>
                </a:highlight>
              </a:rPr>
              <a:t> </a:t>
            </a:r>
            <a:r>
              <a:rPr lang="en-US" sz="1900" b="0" i="0" dirty="0">
                <a:effectLst/>
              </a:rPr>
              <a:t>at His right hand in the heavenly </a:t>
            </a:r>
            <a:r>
              <a:rPr lang="en-US" sz="1900" b="0" i="1" dirty="0">
                <a:effectLst/>
              </a:rPr>
              <a:t>places,</a:t>
            </a:r>
            <a:r>
              <a:rPr lang="en-US" sz="1900" b="0" i="0" dirty="0">
                <a:effectLst/>
              </a:rPr>
              <a:t> </a:t>
            </a:r>
            <a:br>
              <a:rPr lang="en-US" sz="1900" b="0" i="0" dirty="0">
                <a:effectLst/>
              </a:rPr>
            </a:br>
            <a:r>
              <a:rPr lang="en-US" sz="1900" b="1" i="0" dirty="0">
                <a:effectLst/>
              </a:rPr>
              <a:t>21 </a:t>
            </a:r>
            <a:r>
              <a:rPr lang="en-US" b="1" i="0" dirty="0">
                <a:effectLst/>
                <a:highlight>
                  <a:srgbClr val="FFFF00"/>
                </a:highlight>
              </a:rPr>
              <a:t>far above all </a:t>
            </a:r>
            <a:r>
              <a:rPr lang="en-US" sz="1900" b="0" i="0" dirty="0">
                <a:effectLst/>
              </a:rPr>
              <a:t>principality[</a:t>
            </a:r>
            <a:r>
              <a:rPr lang="en-US" sz="1900" b="0" i="0" dirty="0">
                <a:effectLst/>
                <a:hlinkClick r:id="rId5" tooltip="See footnote g"/>
              </a:rPr>
              <a:t>g</a:t>
            </a:r>
            <a:r>
              <a:rPr lang="en-US" sz="1900" b="0" i="0" dirty="0">
                <a:effectLst/>
              </a:rPr>
              <a:t>] and [</a:t>
            </a:r>
            <a:r>
              <a:rPr lang="en-US" sz="1900" b="0" i="0" dirty="0">
                <a:effectLst/>
                <a:hlinkClick r:id="rId6" tooltip="See footnote h"/>
              </a:rPr>
              <a:t>h</a:t>
            </a:r>
            <a:r>
              <a:rPr lang="en-US" sz="1900" b="0" i="0" dirty="0">
                <a:effectLst/>
              </a:rPr>
              <a:t>]power and [</a:t>
            </a:r>
            <a:r>
              <a:rPr lang="en-US" sz="1900" b="0" i="0" dirty="0" err="1">
                <a:effectLst/>
                <a:hlinkClick r:id="rId7" tooltip="See footnote i"/>
              </a:rPr>
              <a:t>i</a:t>
            </a:r>
            <a:r>
              <a:rPr lang="en-US" sz="1900" b="0" i="0" dirty="0">
                <a:effectLst/>
              </a:rPr>
              <a:t>]might and dominion, and every name that is named, not only in this age but also in that which is to come.</a:t>
            </a:r>
            <a:br>
              <a:rPr lang="en-US" sz="1900" b="0" i="0" dirty="0">
                <a:effectLst/>
              </a:rPr>
            </a:br>
            <a:r>
              <a:rPr lang="en-US" sz="1900" b="0" i="0" dirty="0">
                <a:effectLst/>
              </a:rPr>
              <a:t>Ephesians 1:20</a:t>
            </a:r>
          </a:p>
          <a:p>
            <a:pPr marL="0" indent="0">
              <a:buNone/>
            </a:pPr>
            <a:endParaRPr lang="en-US" sz="1900" dirty="0"/>
          </a:p>
          <a:p>
            <a:pPr marL="0" indent="0">
              <a:buNone/>
            </a:pPr>
            <a:r>
              <a:rPr lang="en-US" sz="1900" dirty="0"/>
              <a:t>….seated us with Him in heavenly places</a:t>
            </a:r>
            <a:br>
              <a:rPr lang="en-US" sz="1900" dirty="0"/>
            </a:br>
            <a:r>
              <a:rPr lang="en-US" sz="1900" dirty="0"/>
              <a:t>Ephesians 2:6</a:t>
            </a:r>
          </a:p>
        </p:txBody>
      </p:sp>
      <p:pic>
        <p:nvPicPr>
          <p:cNvPr id="5122" name="Picture 2" descr="Any patient near to death can have a spiritual experience. I've seen it |  David Harrison | The Guardian">
            <a:extLst>
              <a:ext uri="{FF2B5EF4-FFF2-40B4-BE49-F238E27FC236}">
                <a16:creationId xmlns:a16="http://schemas.microsoft.com/office/drawing/2014/main" id="{031DAFC0-C185-4D60-997D-9768B7531892}"/>
              </a:ext>
            </a:extLst>
          </p:cNvPr>
          <p:cNvPicPr>
            <a:picLocks noGrp="1" noChangeAspect="1" noChangeArrowheads="1"/>
          </p:cNvPicPr>
          <p:nvPr>
            <p:ph sz="half" idx="1"/>
          </p:nvPr>
        </p:nvPicPr>
        <p:blipFill>
          <a:blip r:embed="rId8">
            <a:extLst>
              <a:ext uri="{28A0092B-C50C-407E-A947-70E740481C1C}">
                <a14:useLocalDpi xmlns:a14="http://schemas.microsoft.com/office/drawing/2010/main" val="0"/>
              </a:ext>
            </a:extLst>
          </a:blip>
          <a:stretch>
            <a:fillRect/>
          </a:stretch>
        </p:blipFill>
        <p:spPr bwMode="auto">
          <a:xfrm>
            <a:off x="6450426" y="2464626"/>
            <a:ext cx="4788505" cy="2873103"/>
          </a:xfrm>
          <a:prstGeom prst="rect">
            <a:avLst/>
          </a:prstGeom>
          <a:noFill/>
          <a:extLst>
            <a:ext uri="{909E8E84-426E-40DD-AFC4-6F175D3DCCD1}">
              <a14:hiddenFill xmlns:a14="http://schemas.microsoft.com/office/drawing/2010/main">
                <a:solidFill>
                  <a:srgbClr val="FFFFFF"/>
                </a:solidFill>
              </a14:hiddenFill>
            </a:ext>
          </a:extLst>
        </p:spPr>
      </p:pic>
      <p:sp>
        <p:nvSpPr>
          <p:cNvPr id="5147" name="Freeform: Shape 78">
            <a:extLst>
              <a:ext uri="{FF2B5EF4-FFF2-40B4-BE49-F238E27FC236}">
                <a16:creationId xmlns:a16="http://schemas.microsoft.com/office/drawing/2014/main" id="{C64E267B-3F5A-4357-9E7F-C5FBE5D3B1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0426" y="5902730"/>
            <a:ext cx="5741575" cy="955271"/>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0004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7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7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75" name="Rectangle 74">
            <a:extLst>
              <a:ext uri="{FF2B5EF4-FFF2-40B4-BE49-F238E27FC236}">
                <a16:creationId xmlns:a16="http://schemas.microsoft.com/office/drawing/2014/main" id="{65C9D962-F904-4553-A140-500CF3EFC5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FC44FC6-5BA3-41F1-98A0-849964135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12192000" cy="4763069"/>
          </a:xfrm>
          <a:custGeom>
            <a:avLst/>
            <a:gdLst>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84436 w 12192000"/>
              <a:gd name="connsiteY9" fmla="*/ 1651035 h 4449468"/>
              <a:gd name="connsiteX10" fmla="*/ 862351 w 12192000"/>
              <a:gd name="connsiteY10" fmla="*/ 1406008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495430 w 12192000"/>
              <a:gd name="connsiteY19" fmla="*/ 1231336 h 4449468"/>
              <a:gd name="connsiteX20" fmla="*/ 1532816 w 12192000"/>
              <a:gd name="connsiteY20" fmla="*/ 1174320 h 4449468"/>
              <a:gd name="connsiteX21" fmla="*/ 1688423 w 12192000"/>
              <a:gd name="connsiteY21" fmla="*/ 1249660 h 4449468"/>
              <a:gd name="connsiteX22" fmla="*/ 1885072 w 12192000"/>
              <a:gd name="connsiteY22" fmla="*/ 1202797 h 4449468"/>
              <a:gd name="connsiteX23" fmla="*/ 2074723 w 12192000"/>
              <a:gd name="connsiteY23" fmla="*/ 1249037 h 4449468"/>
              <a:gd name="connsiteX24" fmla="*/ 2180944 w 12192000"/>
              <a:gd name="connsiteY24" fmla="*/ 1221372 h 4449468"/>
              <a:gd name="connsiteX25" fmla="*/ 2206483 w 12192000"/>
              <a:gd name="connsiteY25" fmla="*/ 1169306 h 4449468"/>
              <a:gd name="connsiteX26" fmla="*/ 2480242 w 12192000"/>
              <a:gd name="connsiteY26" fmla="*/ 1143588 h 4449468"/>
              <a:gd name="connsiteX27" fmla="*/ 2545516 w 12192000"/>
              <a:gd name="connsiteY27" fmla="*/ 1116783 h 4449468"/>
              <a:gd name="connsiteX28" fmla="*/ 2612469 w 12192000"/>
              <a:gd name="connsiteY28" fmla="*/ 1134510 h 4449468"/>
              <a:gd name="connsiteX29" fmla="*/ 2711275 w 12192000"/>
              <a:gd name="connsiteY29" fmla="*/ 1068983 h 4449468"/>
              <a:gd name="connsiteX30" fmla="*/ 2864753 w 12192000"/>
              <a:gd name="connsiteY30" fmla="*/ 1052603 h 4449468"/>
              <a:gd name="connsiteX31" fmla="*/ 2954875 w 12192000"/>
              <a:gd name="connsiteY31" fmla="*/ 1034925 h 4449468"/>
              <a:gd name="connsiteX32" fmla="*/ 2986432 w 12192000"/>
              <a:gd name="connsiteY32" fmla="*/ 1015835 h 4449468"/>
              <a:gd name="connsiteX33" fmla="*/ 3032300 w 12192000"/>
              <a:gd name="connsiteY33" fmla="*/ 997495 h 4449468"/>
              <a:gd name="connsiteX34" fmla="*/ 3111177 w 12192000"/>
              <a:gd name="connsiteY34" fmla="*/ 955551 h 4449468"/>
              <a:gd name="connsiteX35" fmla="*/ 3220756 w 12192000"/>
              <a:gd name="connsiteY35" fmla="*/ 915853 h 4449468"/>
              <a:gd name="connsiteX36" fmla="*/ 3311995 w 12192000"/>
              <a:gd name="connsiteY36" fmla="*/ 939781 h 4449468"/>
              <a:gd name="connsiteX37" fmla="*/ 3317268 w 12192000"/>
              <a:gd name="connsiteY37" fmla="*/ 929024 h 4449468"/>
              <a:gd name="connsiteX38" fmla="*/ 3374665 w 12192000"/>
              <a:gd name="connsiteY38" fmla="*/ 919767 h 4449468"/>
              <a:gd name="connsiteX39" fmla="*/ 3589177 w 12192000"/>
              <a:gd name="connsiteY39" fmla="*/ 951119 h 4449468"/>
              <a:gd name="connsiteX40" fmla="*/ 3700970 w 12192000"/>
              <a:gd name="connsiteY40" fmla="*/ 931267 h 4449468"/>
              <a:gd name="connsiteX41" fmla="*/ 3738479 w 12192000"/>
              <a:gd name="connsiteY41" fmla="*/ 913937 h 4449468"/>
              <a:gd name="connsiteX42" fmla="*/ 3801460 w 12192000"/>
              <a:gd name="connsiteY42" fmla="*/ 885540 h 4449468"/>
              <a:gd name="connsiteX43" fmla="*/ 3843193 w 12192000"/>
              <a:gd name="connsiteY43" fmla="*/ 838989 h 4449468"/>
              <a:gd name="connsiteX44" fmla="*/ 3897970 w 12192000"/>
              <a:gd name="connsiteY44" fmla="*/ 825281 h 4449468"/>
              <a:gd name="connsiteX45" fmla="*/ 3917600 w 12192000"/>
              <a:gd name="connsiteY45" fmla="*/ 854851 h 4449468"/>
              <a:gd name="connsiteX46" fmla="*/ 3973954 w 12192000"/>
              <a:gd name="connsiteY46" fmla="*/ 829557 h 4449468"/>
              <a:gd name="connsiteX47" fmla="*/ 4058683 w 12192000"/>
              <a:gd name="connsiteY47" fmla="*/ 787592 h 4449468"/>
              <a:gd name="connsiteX48" fmla="*/ 4109334 w 12192000"/>
              <a:gd name="connsiteY48" fmla="*/ 771848 h 4449468"/>
              <a:gd name="connsiteX49" fmla="*/ 4245750 w 12192000"/>
              <a:gd name="connsiteY49" fmla="*/ 719656 h 4449468"/>
              <a:gd name="connsiteX50" fmla="*/ 4380909 w 12192000"/>
              <a:gd name="connsiteY50" fmla="*/ 660379 h 4449468"/>
              <a:gd name="connsiteX51" fmla="*/ 4438502 w 12192000"/>
              <a:gd name="connsiteY51" fmla="*/ 592129 h 4449468"/>
              <a:gd name="connsiteX52" fmla="*/ 4446215 w 12192000"/>
              <a:gd name="connsiteY52" fmla="*/ 588643 h 4449468"/>
              <a:gd name="connsiteX53" fmla="*/ 4468284 w 12192000"/>
              <a:gd name="connsiteY53" fmla="*/ 589215 h 4449468"/>
              <a:gd name="connsiteX54" fmla="*/ 4476748 w 12192000"/>
              <a:gd name="connsiteY54" fmla="*/ 591094 h 4449468"/>
              <a:gd name="connsiteX55" fmla="*/ 4488782 w 12192000"/>
              <a:gd name="connsiteY55" fmla="*/ 590302 h 4449468"/>
              <a:gd name="connsiteX56" fmla="*/ 4489026 w 12192000"/>
              <a:gd name="connsiteY56" fmla="*/ 589753 h 4449468"/>
              <a:gd name="connsiteX57" fmla="*/ 4500402 w 12192000"/>
              <a:gd name="connsiteY57" fmla="*/ 590048 h 4449468"/>
              <a:gd name="connsiteX58" fmla="*/ 4556726 w 12192000"/>
              <a:gd name="connsiteY58" fmla="*/ 598187 h 4449468"/>
              <a:gd name="connsiteX59" fmla="*/ 4624565 w 12192000"/>
              <a:gd name="connsiteY59" fmla="*/ 543167 h 4449468"/>
              <a:gd name="connsiteX60" fmla="*/ 4653836 w 12192000"/>
              <a:gd name="connsiteY60" fmla="*/ 532544 h 4449468"/>
              <a:gd name="connsiteX61" fmla="*/ 4669186 w 12192000"/>
              <a:gd name="connsiteY61" fmla="*/ 524041 h 4449468"/>
              <a:gd name="connsiteX62" fmla="*/ 4669958 w 12192000"/>
              <a:gd name="connsiteY62" fmla="*/ 521685 h 4449468"/>
              <a:gd name="connsiteX63" fmla="*/ 4723979 w 12192000"/>
              <a:gd name="connsiteY63" fmla="*/ 529754 h 4449468"/>
              <a:gd name="connsiteX64" fmla="*/ 4730727 w 12192000"/>
              <a:gd name="connsiteY64" fmla="*/ 526563 h 4449468"/>
              <a:gd name="connsiteX65" fmla="*/ 4766483 w 12192000"/>
              <a:gd name="connsiteY65" fmla="*/ 537277 h 4449468"/>
              <a:gd name="connsiteX66" fmla="*/ 4784666 w 12192000"/>
              <a:gd name="connsiteY66" fmla="*/ 539903 h 4449468"/>
              <a:gd name="connsiteX67" fmla="*/ 4790401 w 12192000"/>
              <a:gd name="connsiteY67" fmla="*/ 546646 h 4449468"/>
              <a:gd name="connsiteX68" fmla="*/ 4816937 w 12192000"/>
              <a:gd name="connsiteY68" fmla="*/ 547476 h 4449468"/>
              <a:gd name="connsiteX69" fmla="*/ 4819758 w 12192000"/>
              <a:gd name="connsiteY69" fmla="*/ 545308 h 4449468"/>
              <a:gd name="connsiteX70" fmla="*/ 4842484 w 12192000"/>
              <a:gd name="connsiteY70" fmla="*/ 554412 h 4449468"/>
              <a:gd name="connsiteX71" fmla="*/ 4862546 w 12192000"/>
              <a:gd name="connsiteY71" fmla="*/ 572217 h 4449468"/>
              <a:gd name="connsiteX72" fmla="*/ 5085017 w 12192000"/>
              <a:gd name="connsiteY72" fmla="*/ 547403 h 4449468"/>
              <a:gd name="connsiteX73" fmla="*/ 5285888 w 12192000"/>
              <a:gd name="connsiteY73" fmla="*/ 614495 h 4449468"/>
              <a:gd name="connsiteX74" fmla="*/ 5406407 w 12192000"/>
              <a:gd name="connsiteY74" fmla="*/ 598751 h 4449468"/>
              <a:gd name="connsiteX75" fmla="*/ 5442182 w 12192000"/>
              <a:gd name="connsiteY75" fmla="*/ 549757 h 4449468"/>
              <a:gd name="connsiteX76" fmla="*/ 5745975 w 12192000"/>
              <a:gd name="connsiteY76" fmla="*/ 554555 h 4449468"/>
              <a:gd name="connsiteX77" fmla="*/ 5821505 w 12192000"/>
              <a:gd name="connsiteY77" fmla="*/ 535119 h 4449468"/>
              <a:gd name="connsiteX78" fmla="*/ 5892210 w 12192000"/>
              <a:gd name="connsiteY78" fmla="*/ 560202 h 4449468"/>
              <a:gd name="connsiteX79" fmla="*/ 5918804 w 12192000"/>
              <a:gd name="connsiteY79" fmla="*/ 543313 h 4449468"/>
              <a:gd name="connsiteX80" fmla="*/ 5923343 w 12192000"/>
              <a:gd name="connsiteY80" fmla="*/ 539938 h 4449468"/>
              <a:gd name="connsiteX81" fmla="*/ 5942519 w 12192000"/>
              <a:gd name="connsiteY81" fmla="*/ 536503 h 4449468"/>
              <a:gd name="connsiteX82" fmla="*/ 5946666 w 12192000"/>
              <a:gd name="connsiteY82" fmla="*/ 522944 h 4449468"/>
              <a:gd name="connsiteX83" fmla="*/ 5974624 w 12192000"/>
              <a:gd name="connsiteY83" fmla="*/ 508752 h 4449468"/>
              <a:gd name="connsiteX84" fmla="*/ 6010271 w 12192000"/>
              <a:gd name="connsiteY84" fmla="*/ 505944 h 4449468"/>
              <a:gd name="connsiteX85" fmla="*/ 6180882 w 12192000"/>
              <a:gd name="connsiteY85" fmla="*/ 506681 h 4449468"/>
              <a:gd name="connsiteX86" fmla="*/ 6282268 w 12192000"/>
              <a:gd name="connsiteY86" fmla="*/ 499091 h 4449468"/>
              <a:gd name="connsiteX87" fmla="*/ 6319700 w 12192000"/>
              <a:gd name="connsiteY87" fmla="*/ 483591 h 4449468"/>
              <a:gd name="connsiteX88" fmla="*/ 6372701 w 12192000"/>
              <a:gd name="connsiteY88" fmla="*/ 470428 h 4449468"/>
              <a:gd name="connsiteX89" fmla="*/ 6465400 w 12192000"/>
              <a:gd name="connsiteY89" fmla="*/ 437432 h 4449468"/>
              <a:gd name="connsiteX90" fmla="*/ 6591402 w 12192000"/>
              <a:gd name="connsiteY90" fmla="*/ 410083 h 4449468"/>
              <a:gd name="connsiteX91" fmla="*/ 6687786 w 12192000"/>
              <a:gd name="connsiteY91" fmla="*/ 444034 h 4449468"/>
              <a:gd name="connsiteX92" fmla="*/ 6695174 w 12192000"/>
              <a:gd name="connsiteY92" fmla="*/ 433912 h 4449468"/>
              <a:gd name="connsiteX93" fmla="*/ 6759445 w 12192000"/>
              <a:gd name="connsiteY93" fmla="*/ 431070 h 4449468"/>
              <a:gd name="connsiteX94" fmla="*/ 6989783 w 12192000"/>
              <a:gd name="connsiteY94" fmla="*/ 486103 h 4449468"/>
              <a:gd name="connsiteX95" fmla="*/ 7115240 w 12192000"/>
              <a:gd name="connsiteY95" fmla="*/ 478756 h 4449468"/>
              <a:gd name="connsiteX96" fmla="*/ 7158931 w 12192000"/>
              <a:gd name="connsiteY96" fmla="*/ 465669 h 4449468"/>
              <a:gd name="connsiteX97" fmla="*/ 7232185 w 12192000"/>
              <a:gd name="connsiteY97" fmla="*/ 444394 h 4449468"/>
              <a:gd name="connsiteX98" fmla="*/ 7284877 w 12192000"/>
              <a:gd name="connsiteY98" fmla="*/ 402687 h 4449468"/>
              <a:gd name="connsiteX99" fmla="*/ 7346945 w 12192000"/>
              <a:gd name="connsiteY99" fmla="*/ 395124 h 4449468"/>
              <a:gd name="connsiteX100" fmla="*/ 7364027 w 12192000"/>
              <a:gd name="connsiteY100" fmla="*/ 426741 h 4449468"/>
              <a:gd name="connsiteX101" fmla="*/ 7429557 w 12192000"/>
              <a:gd name="connsiteY101" fmla="*/ 407818 h 4449468"/>
              <a:gd name="connsiteX102" fmla="*/ 7528670 w 12192000"/>
              <a:gd name="connsiteY102" fmla="*/ 375453 h 4449468"/>
              <a:gd name="connsiteX103" fmla="*/ 7586523 w 12192000"/>
              <a:gd name="connsiteY103" fmla="*/ 365405 h 4449468"/>
              <a:gd name="connsiteX104" fmla="*/ 7743797 w 12192000"/>
              <a:gd name="connsiteY104" fmla="*/ 328598 h 4449468"/>
              <a:gd name="connsiteX105" fmla="*/ 7900757 w 12192000"/>
              <a:gd name="connsiteY105" fmla="*/ 284597 h 4449468"/>
              <a:gd name="connsiteX106" fmla="*/ 7990513 w 12192000"/>
              <a:gd name="connsiteY106" fmla="*/ 218262 h 4449468"/>
              <a:gd name="connsiteX107" fmla="*/ 8119883 w 12192000"/>
              <a:gd name="connsiteY107" fmla="*/ 186443 h 4449468"/>
              <a:gd name="connsiteX108" fmla="*/ 8141063 w 12192000"/>
              <a:gd name="connsiteY108" fmla="*/ 175217 h 4449468"/>
              <a:gd name="connsiteX109" fmla="*/ 8172005 w 12192000"/>
              <a:gd name="connsiteY109" fmla="*/ 178328 h 4449468"/>
              <a:gd name="connsiteX110" fmla="*/ 8296189 w 12192000"/>
              <a:gd name="connsiteY110" fmla="*/ 192661 h 4449468"/>
              <a:gd name="connsiteX111" fmla="*/ 8395386 w 12192000"/>
              <a:gd name="connsiteY111" fmla="*/ 220624 h 4449468"/>
              <a:gd name="connsiteX112" fmla="*/ 8512799 w 12192000"/>
              <a:gd name="connsiteY112" fmla="*/ 185499 h 4449468"/>
              <a:gd name="connsiteX113" fmla="*/ 8586463 w 12192000"/>
              <a:gd name="connsiteY113" fmla="*/ 187463 h 4449468"/>
              <a:gd name="connsiteX114" fmla="*/ 8710287 w 12192000"/>
              <a:gd name="connsiteY114" fmla="*/ 226363 h 4449468"/>
              <a:gd name="connsiteX115" fmla="*/ 8866439 w 12192000"/>
              <a:gd name="connsiteY115" fmla="*/ 198692 h 4449468"/>
              <a:gd name="connsiteX116" fmla="*/ 8894276 w 12192000"/>
              <a:gd name="connsiteY116" fmla="*/ 145723 h 4449468"/>
              <a:gd name="connsiteX117" fmla="*/ 8935035 w 12192000"/>
              <a:gd name="connsiteY117" fmla="*/ 111646 h 4449468"/>
              <a:gd name="connsiteX118" fmla="*/ 8960043 w 12192000"/>
              <a:gd name="connsiteY118" fmla="*/ 180759 h 4449468"/>
              <a:gd name="connsiteX119" fmla="*/ 9101127 w 12192000"/>
              <a:gd name="connsiteY119" fmla="*/ 222142 h 4449468"/>
              <a:gd name="connsiteX120" fmla="*/ 9170880 w 12192000"/>
              <a:gd name="connsiteY120" fmla="*/ 234816 h 4449468"/>
              <a:gd name="connsiteX121" fmla="*/ 9278094 w 12192000"/>
              <a:gd name="connsiteY121" fmla="*/ 238336 h 4449468"/>
              <a:gd name="connsiteX122" fmla="*/ 9310998 w 12192000"/>
              <a:gd name="connsiteY122" fmla="*/ 242266 h 4449468"/>
              <a:gd name="connsiteX123" fmla="*/ 9641111 w 12192000"/>
              <a:gd name="connsiteY123" fmla="*/ 313195 h 4449468"/>
              <a:gd name="connsiteX124" fmla="*/ 9823383 w 12192000"/>
              <a:gd name="connsiteY124" fmla="*/ 218474 h 4449468"/>
              <a:gd name="connsiteX125" fmla="*/ 10032591 w 12192000"/>
              <a:gd name="connsiteY125" fmla="*/ 185749 h 4449468"/>
              <a:gd name="connsiteX126" fmla="*/ 10100322 w 12192000"/>
              <a:gd name="connsiteY126" fmla="*/ 221604 h 4449468"/>
              <a:gd name="connsiteX127" fmla="*/ 10132642 w 12192000"/>
              <a:gd name="connsiteY127" fmla="*/ 217666 h 4449468"/>
              <a:gd name="connsiteX128" fmla="*/ 10185365 w 12192000"/>
              <a:gd name="connsiteY128" fmla="*/ 206832 h 4449468"/>
              <a:gd name="connsiteX129" fmla="*/ 10268953 w 12192000"/>
              <a:gd name="connsiteY129" fmla="*/ 218347 h 4449468"/>
              <a:gd name="connsiteX130" fmla="*/ 10433108 w 12192000"/>
              <a:gd name="connsiteY130" fmla="*/ 199758 h 4449468"/>
              <a:gd name="connsiteX131" fmla="*/ 10717313 w 12192000"/>
              <a:gd name="connsiteY131" fmla="*/ 253344 h 4449468"/>
              <a:gd name="connsiteX132" fmla="*/ 10972110 w 12192000"/>
              <a:gd name="connsiteY132" fmla="*/ 217006 h 4449468"/>
              <a:gd name="connsiteX133" fmla="*/ 11060121 w 12192000"/>
              <a:gd name="connsiteY133" fmla="*/ 208222 h 4449468"/>
              <a:gd name="connsiteX134" fmla="*/ 11144990 w 12192000"/>
              <a:gd name="connsiteY134" fmla="*/ 130838 h 4449468"/>
              <a:gd name="connsiteX135" fmla="*/ 11293359 w 12192000"/>
              <a:gd name="connsiteY135" fmla="*/ 124935 h 4449468"/>
              <a:gd name="connsiteX136" fmla="*/ 11364511 w 12192000"/>
              <a:gd name="connsiteY136" fmla="*/ 66512 h 4449468"/>
              <a:gd name="connsiteX137" fmla="*/ 11537979 w 12192000"/>
              <a:gd name="connsiteY137" fmla="*/ 81544 h 4449468"/>
              <a:gd name="connsiteX138" fmla="*/ 11576401 w 12192000"/>
              <a:gd name="connsiteY138" fmla="*/ 68039 h 4449468"/>
              <a:gd name="connsiteX139" fmla="*/ 11627402 w 12192000"/>
              <a:gd name="connsiteY139" fmla="*/ 41537 h 4449468"/>
              <a:gd name="connsiteX140" fmla="*/ 11800703 w 12192000"/>
              <a:gd name="connsiteY140" fmla="*/ 18480 h 4449468"/>
              <a:gd name="connsiteX141" fmla="*/ 11920297 w 12192000"/>
              <a:gd name="connsiteY141" fmla="*/ 33373 h 4449468"/>
              <a:gd name="connsiteX142" fmla="*/ 12034335 w 12192000"/>
              <a:gd name="connsiteY142" fmla="*/ 19478 h 4449468"/>
              <a:gd name="connsiteX143" fmla="*/ 12121786 w 12192000"/>
              <a:gd name="connsiteY143"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84436 w 12192000"/>
              <a:gd name="connsiteY9" fmla="*/ 1651035 h 4449468"/>
              <a:gd name="connsiteX10" fmla="*/ 862351 w 12192000"/>
              <a:gd name="connsiteY10" fmla="*/ 1406008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495430 w 12192000"/>
              <a:gd name="connsiteY19" fmla="*/ 1231336 h 4449468"/>
              <a:gd name="connsiteX20" fmla="*/ 1688423 w 12192000"/>
              <a:gd name="connsiteY20" fmla="*/ 1249660 h 4449468"/>
              <a:gd name="connsiteX21" fmla="*/ 1885072 w 12192000"/>
              <a:gd name="connsiteY21" fmla="*/ 1202797 h 4449468"/>
              <a:gd name="connsiteX22" fmla="*/ 2074723 w 12192000"/>
              <a:gd name="connsiteY22" fmla="*/ 1249037 h 4449468"/>
              <a:gd name="connsiteX23" fmla="*/ 2180944 w 12192000"/>
              <a:gd name="connsiteY23" fmla="*/ 1221372 h 4449468"/>
              <a:gd name="connsiteX24" fmla="*/ 2206483 w 12192000"/>
              <a:gd name="connsiteY24" fmla="*/ 1169306 h 4449468"/>
              <a:gd name="connsiteX25" fmla="*/ 2480242 w 12192000"/>
              <a:gd name="connsiteY25" fmla="*/ 1143588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84436 w 12192000"/>
              <a:gd name="connsiteY9" fmla="*/ 1651035 h 4449468"/>
              <a:gd name="connsiteX10" fmla="*/ 862351 w 12192000"/>
              <a:gd name="connsiteY10" fmla="*/ 1406008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74723 w 12192000"/>
              <a:gd name="connsiteY22" fmla="*/ 1249037 h 4449468"/>
              <a:gd name="connsiteX23" fmla="*/ 2180944 w 12192000"/>
              <a:gd name="connsiteY23" fmla="*/ 1221372 h 4449468"/>
              <a:gd name="connsiteX24" fmla="*/ 2206483 w 12192000"/>
              <a:gd name="connsiteY24" fmla="*/ 1169306 h 4449468"/>
              <a:gd name="connsiteX25" fmla="*/ 2480242 w 12192000"/>
              <a:gd name="connsiteY25" fmla="*/ 1143588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84436 w 12192000"/>
              <a:gd name="connsiteY9" fmla="*/ 1651035 h 4449468"/>
              <a:gd name="connsiteX10" fmla="*/ 862351 w 12192000"/>
              <a:gd name="connsiteY10" fmla="*/ 1406008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74723 w 12192000"/>
              <a:gd name="connsiteY22" fmla="*/ 1249037 h 4449468"/>
              <a:gd name="connsiteX23" fmla="*/ 2180944 w 12192000"/>
              <a:gd name="connsiteY23" fmla="*/ 1221372 h 4449468"/>
              <a:gd name="connsiteX24" fmla="*/ 2206483 w 12192000"/>
              <a:gd name="connsiteY24" fmla="*/ 1169306 h 4449468"/>
              <a:gd name="connsiteX25" fmla="*/ 2480242 w 12192000"/>
              <a:gd name="connsiteY25" fmla="*/ 1143588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84436 w 12192000"/>
              <a:gd name="connsiteY9" fmla="*/ 1651035 h 4449468"/>
              <a:gd name="connsiteX10" fmla="*/ 862351 w 12192000"/>
              <a:gd name="connsiteY10" fmla="*/ 1406008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74723 w 12192000"/>
              <a:gd name="connsiteY22" fmla="*/ 1249037 h 4449468"/>
              <a:gd name="connsiteX23" fmla="*/ 2180944 w 12192000"/>
              <a:gd name="connsiteY23" fmla="*/ 1221372 h 4449468"/>
              <a:gd name="connsiteX24" fmla="*/ 2206483 w 12192000"/>
              <a:gd name="connsiteY24" fmla="*/ 1169306 h 4449468"/>
              <a:gd name="connsiteX25" fmla="*/ 2480242 w 12192000"/>
              <a:gd name="connsiteY25" fmla="*/ 1143588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84436 w 12192000"/>
              <a:gd name="connsiteY9" fmla="*/ 1651035 h 4449468"/>
              <a:gd name="connsiteX10" fmla="*/ 862351 w 12192000"/>
              <a:gd name="connsiteY10" fmla="*/ 1406008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74723 w 12192000"/>
              <a:gd name="connsiteY22" fmla="*/ 1249037 h 4449468"/>
              <a:gd name="connsiteX23" fmla="*/ 2180944 w 12192000"/>
              <a:gd name="connsiteY23" fmla="*/ 1221372 h 4449468"/>
              <a:gd name="connsiteX24" fmla="*/ 2206483 w 12192000"/>
              <a:gd name="connsiteY24" fmla="*/ 1169306 h 4449468"/>
              <a:gd name="connsiteX25" fmla="*/ 2480242 w 12192000"/>
              <a:gd name="connsiteY25" fmla="*/ 1143588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84436 w 12192000"/>
              <a:gd name="connsiteY9" fmla="*/ 1651035 h 4449468"/>
              <a:gd name="connsiteX10" fmla="*/ 862351 w 12192000"/>
              <a:gd name="connsiteY10" fmla="*/ 1406008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74723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84436 w 12192000"/>
              <a:gd name="connsiteY9" fmla="*/ 1651035 h 4449468"/>
              <a:gd name="connsiteX10" fmla="*/ 862351 w 12192000"/>
              <a:gd name="connsiteY10" fmla="*/ 1406008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84436 w 12192000"/>
              <a:gd name="connsiteY9" fmla="*/ 1651035 h 4449468"/>
              <a:gd name="connsiteX10" fmla="*/ 862351 w 12192000"/>
              <a:gd name="connsiteY10" fmla="*/ 1406008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84436 w 12192000"/>
              <a:gd name="connsiteY9" fmla="*/ 1651035 h 4449468"/>
              <a:gd name="connsiteX10" fmla="*/ 862351 w 12192000"/>
              <a:gd name="connsiteY10" fmla="*/ 1406008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84436 w 12192000"/>
              <a:gd name="connsiteY9" fmla="*/ 1651035 h 4449468"/>
              <a:gd name="connsiteX10" fmla="*/ 862351 w 12192000"/>
              <a:gd name="connsiteY10" fmla="*/ 1406008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61746 w 12192000"/>
              <a:gd name="connsiteY9" fmla="*/ 1608643 h 4449468"/>
              <a:gd name="connsiteX10" fmla="*/ 862351 w 12192000"/>
              <a:gd name="connsiteY10" fmla="*/ 1406008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61746 w 12192000"/>
              <a:gd name="connsiteY9" fmla="*/ 1608643 h 4449468"/>
              <a:gd name="connsiteX10" fmla="*/ 785205 w 12192000"/>
              <a:gd name="connsiteY10" fmla="*/ 1435682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61746 w 12192000"/>
              <a:gd name="connsiteY9" fmla="*/ 1608643 h 4449468"/>
              <a:gd name="connsiteX10" fmla="*/ 785205 w 12192000"/>
              <a:gd name="connsiteY10" fmla="*/ 1435682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11914 w 12192000"/>
              <a:gd name="connsiteY16" fmla="*/ 1343266 h 4449468"/>
              <a:gd name="connsiteX17" fmla="*/ 1417000 w 12192000"/>
              <a:gd name="connsiteY17" fmla="*/ 1306027 h 4449468"/>
              <a:gd name="connsiteX18" fmla="*/ 1470552 w 12192000"/>
              <a:gd name="connsiteY18" fmla="*/ 1244783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61746 w 12192000"/>
              <a:gd name="connsiteY9" fmla="*/ 1608643 h 4449468"/>
              <a:gd name="connsiteX10" fmla="*/ 785205 w 12192000"/>
              <a:gd name="connsiteY10" fmla="*/ 1435682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70552 w 12192000"/>
              <a:gd name="connsiteY18" fmla="*/ 1244783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61746 w 12192000"/>
              <a:gd name="connsiteY9" fmla="*/ 1608643 h 4449468"/>
              <a:gd name="connsiteX10" fmla="*/ 785205 w 12192000"/>
              <a:gd name="connsiteY10" fmla="*/ 1435682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58961 w 12192000"/>
              <a:gd name="connsiteY19" fmla="*/ 1231336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61746 w 12192000"/>
              <a:gd name="connsiteY9" fmla="*/ 1608643 h 4449468"/>
              <a:gd name="connsiteX10" fmla="*/ 785205 w 12192000"/>
              <a:gd name="connsiteY10" fmla="*/ 1435682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61746 w 12192000"/>
              <a:gd name="connsiteY9" fmla="*/ 1608643 h 4449468"/>
              <a:gd name="connsiteX10" fmla="*/ 785205 w 12192000"/>
              <a:gd name="connsiteY10" fmla="*/ 1435682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61746 w 12192000"/>
              <a:gd name="connsiteY9" fmla="*/ 1608643 h 4449468"/>
              <a:gd name="connsiteX10" fmla="*/ 762516 w 12192000"/>
              <a:gd name="connsiteY10" fmla="*/ 1469595 h 4449468"/>
              <a:gd name="connsiteX11" fmla="*/ 991456 w 12192000"/>
              <a:gd name="connsiteY11" fmla="*/ 1415404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61746 w 12192000"/>
              <a:gd name="connsiteY9" fmla="*/ 1608643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64987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06483 w 12192000"/>
              <a:gd name="connsiteY24" fmla="*/ 1169306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33108 w 12192000"/>
              <a:gd name="connsiteY129" fmla="*/ 199758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73949 w 12192000"/>
              <a:gd name="connsiteY129" fmla="*/ 220954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73949 w 12192000"/>
              <a:gd name="connsiteY129" fmla="*/ 220954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73949 w 12192000"/>
              <a:gd name="connsiteY129" fmla="*/ 220954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73949 w 12192000"/>
              <a:gd name="connsiteY129" fmla="*/ 220954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30838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73949 w 12192000"/>
              <a:gd name="connsiteY129" fmla="*/ 220954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43556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73949 w 12192000"/>
              <a:gd name="connsiteY129" fmla="*/ 220954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43556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73949 w 12192000"/>
              <a:gd name="connsiteY129" fmla="*/ 220954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43556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16783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73949 w 12192000"/>
              <a:gd name="connsiteY129" fmla="*/ 220954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43556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545516 w 12192000"/>
              <a:gd name="connsiteY26" fmla="*/ 1169188 h 4449468"/>
              <a:gd name="connsiteX27" fmla="*/ 2612469 w 12192000"/>
              <a:gd name="connsiteY27" fmla="*/ 1134510 h 4449468"/>
              <a:gd name="connsiteX28" fmla="*/ 2711275 w 12192000"/>
              <a:gd name="connsiteY28" fmla="*/ 1068983 h 4449468"/>
              <a:gd name="connsiteX29" fmla="*/ 2864753 w 12192000"/>
              <a:gd name="connsiteY29" fmla="*/ 1052603 h 4449468"/>
              <a:gd name="connsiteX30" fmla="*/ 2954875 w 12192000"/>
              <a:gd name="connsiteY30" fmla="*/ 1034925 h 4449468"/>
              <a:gd name="connsiteX31" fmla="*/ 2986432 w 12192000"/>
              <a:gd name="connsiteY31" fmla="*/ 1015835 h 4449468"/>
              <a:gd name="connsiteX32" fmla="*/ 3032300 w 12192000"/>
              <a:gd name="connsiteY32" fmla="*/ 997495 h 4449468"/>
              <a:gd name="connsiteX33" fmla="*/ 3111177 w 12192000"/>
              <a:gd name="connsiteY33" fmla="*/ 955551 h 4449468"/>
              <a:gd name="connsiteX34" fmla="*/ 3220756 w 12192000"/>
              <a:gd name="connsiteY34" fmla="*/ 915853 h 4449468"/>
              <a:gd name="connsiteX35" fmla="*/ 3311995 w 12192000"/>
              <a:gd name="connsiteY35" fmla="*/ 939781 h 4449468"/>
              <a:gd name="connsiteX36" fmla="*/ 3317268 w 12192000"/>
              <a:gd name="connsiteY36" fmla="*/ 929024 h 4449468"/>
              <a:gd name="connsiteX37" fmla="*/ 3374665 w 12192000"/>
              <a:gd name="connsiteY37" fmla="*/ 919767 h 4449468"/>
              <a:gd name="connsiteX38" fmla="*/ 3589177 w 12192000"/>
              <a:gd name="connsiteY38" fmla="*/ 951119 h 4449468"/>
              <a:gd name="connsiteX39" fmla="*/ 3700970 w 12192000"/>
              <a:gd name="connsiteY39" fmla="*/ 931267 h 4449468"/>
              <a:gd name="connsiteX40" fmla="*/ 3738479 w 12192000"/>
              <a:gd name="connsiteY40" fmla="*/ 913937 h 4449468"/>
              <a:gd name="connsiteX41" fmla="*/ 3801460 w 12192000"/>
              <a:gd name="connsiteY41" fmla="*/ 885540 h 4449468"/>
              <a:gd name="connsiteX42" fmla="*/ 3843193 w 12192000"/>
              <a:gd name="connsiteY42" fmla="*/ 838989 h 4449468"/>
              <a:gd name="connsiteX43" fmla="*/ 3897970 w 12192000"/>
              <a:gd name="connsiteY43" fmla="*/ 825281 h 4449468"/>
              <a:gd name="connsiteX44" fmla="*/ 3917600 w 12192000"/>
              <a:gd name="connsiteY44" fmla="*/ 854851 h 4449468"/>
              <a:gd name="connsiteX45" fmla="*/ 3973954 w 12192000"/>
              <a:gd name="connsiteY45" fmla="*/ 829557 h 4449468"/>
              <a:gd name="connsiteX46" fmla="*/ 4058683 w 12192000"/>
              <a:gd name="connsiteY46" fmla="*/ 787592 h 4449468"/>
              <a:gd name="connsiteX47" fmla="*/ 4109334 w 12192000"/>
              <a:gd name="connsiteY47" fmla="*/ 771848 h 4449468"/>
              <a:gd name="connsiteX48" fmla="*/ 4245750 w 12192000"/>
              <a:gd name="connsiteY48" fmla="*/ 719656 h 4449468"/>
              <a:gd name="connsiteX49" fmla="*/ 4380909 w 12192000"/>
              <a:gd name="connsiteY49" fmla="*/ 660379 h 4449468"/>
              <a:gd name="connsiteX50" fmla="*/ 4438502 w 12192000"/>
              <a:gd name="connsiteY50" fmla="*/ 592129 h 4449468"/>
              <a:gd name="connsiteX51" fmla="*/ 4446215 w 12192000"/>
              <a:gd name="connsiteY51" fmla="*/ 588643 h 4449468"/>
              <a:gd name="connsiteX52" fmla="*/ 4468284 w 12192000"/>
              <a:gd name="connsiteY52" fmla="*/ 589215 h 4449468"/>
              <a:gd name="connsiteX53" fmla="*/ 4476748 w 12192000"/>
              <a:gd name="connsiteY53" fmla="*/ 591094 h 4449468"/>
              <a:gd name="connsiteX54" fmla="*/ 4488782 w 12192000"/>
              <a:gd name="connsiteY54" fmla="*/ 590302 h 4449468"/>
              <a:gd name="connsiteX55" fmla="*/ 4489026 w 12192000"/>
              <a:gd name="connsiteY55" fmla="*/ 589753 h 4449468"/>
              <a:gd name="connsiteX56" fmla="*/ 4500402 w 12192000"/>
              <a:gd name="connsiteY56" fmla="*/ 590048 h 4449468"/>
              <a:gd name="connsiteX57" fmla="*/ 4556726 w 12192000"/>
              <a:gd name="connsiteY57" fmla="*/ 598187 h 4449468"/>
              <a:gd name="connsiteX58" fmla="*/ 4624565 w 12192000"/>
              <a:gd name="connsiteY58" fmla="*/ 543167 h 4449468"/>
              <a:gd name="connsiteX59" fmla="*/ 4653836 w 12192000"/>
              <a:gd name="connsiteY59" fmla="*/ 532544 h 4449468"/>
              <a:gd name="connsiteX60" fmla="*/ 4669186 w 12192000"/>
              <a:gd name="connsiteY60" fmla="*/ 524041 h 4449468"/>
              <a:gd name="connsiteX61" fmla="*/ 4669958 w 12192000"/>
              <a:gd name="connsiteY61" fmla="*/ 521685 h 4449468"/>
              <a:gd name="connsiteX62" fmla="*/ 4723979 w 12192000"/>
              <a:gd name="connsiteY62" fmla="*/ 529754 h 4449468"/>
              <a:gd name="connsiteX63" fmla="*/ 4730727 w 12192000"/>
              <a:gd name="connsiteY63" fmla="*/ 526563 h 4449468"/>
              <a:gd name="connsiteX64" fmla="*/ 4766483 w 12192000"/>
              <a:gd name="connsiteY64" fmla="*/ 537277 h 4449468"/>
              <a:gd name="connsiteX65" fmla="*/ 4784666 w 12192000"/>
              <a:gd name="connsiteY65" fmla="*/ 539903 h 4449468"/>
              <a:gd name="connsiteX66" fmla="*/ 4790401 w 12192000"/>
              <a:gd name="connsiteY66" fmla="*/ 546646 h 4449468"/>
              <a:gd name="connsiteX67" fmla="*/ 4816937 w 12192000"/>
              <a:gd name="connsiteY67" fmla="*/ 547476 h 4449468"/>
              <a:gd name="connsiteX68" fmla="*/ 4819758 w 12192000"/>
              <a:gd name="connsiteY68" fmla="*/ 545308 h 4449468"/>
              <a:gd name="connsiteX69" fmla="*/ 4842484 w 12192000"/>
              <a:gd name="connsiteY69" fmla="*/ 554412 h 4449468"/>
              <a:gd name="connsiteX70" fmla="*/ 4862546 w 12192000"/>
              <a:gd name="connsiteY70" fmla="*/ 572217 h 4449468"/>
              <a:gd name="connsiteX71" fmla="*/ 5085017 w 12192000"/>
              <a:gd name="connsiteY71" fmla="*/ 547403 h 4449468"/>
              <a:gd name="connsiteX72" fmla="*/ 5285888 w 12192000"/>
              <a:gd name="connsiteY72" fmla="*/ 614495 h 4449468"/>
              <a:gd name="connsiteX73" fmla="*/ 5406407 w 12192000"/>
              <a:gd name="connsiteY73" fmla="*/ 598751 h 4449468"/>
              <a:gd name="connsiteX74" fmla="*/ 5442182 w 12192000"/>
              <a:gd name="connsiteY74" fmla="*/ 549757 h 4449468"/>
              <a:gd name="connsiteX75" fmla="*/ 5745975 w 12192000"/>
              <a:gd name="connsiteY75" fmla="*/ 554555 h 4449468"/>
              <a:gd name="connsiteX76" fmla="*/ 5821505 w 12192000"/>
              <a:gd name="connsiteY76" fmla="*/ 535119 h 4449468"/>
              <a:gd name="connsiteX77" fmla="*/ 5892210 w 12192000"/>
              <a:gd name="connsiteY77" fmla="*/ 560202 h 4449468"/>
              <a:gd name="connsiteX78" fmla="*/ 5918804 w 12192000"/>
              <a:gd name="connsiteY78" fmla="*/ 543313 h 4449468"/>
              <a:gd name="connsiteX79" fmla="*/ 5923343 w 12192000"/>
              <a:gd name="connsiteY79" fmla="*/ 539938 h 4449468"/>
              <a:gd name="connsiteX80" fmla="*/ 5942519 w 12192000"/>
              <a:gd name="connsiteY80" fmla="*/ 536503 h 4449468"/>
              <a:gd name="connsiteX81" fmla="*/ 5946666 w 12192000"/>
              <a:gd name="connsiteY81" fmla="*/ 522944 h 4449468"/>
              <a:gd name="connsiteX82" fmla="*/ 5974624 w 12192000"/>
              <a:gd name="connsiteY82" fmla="*/ 508752 h 4449468"/>
              <a:gd name="connsiteX83" fmla="*/ 6010271 w 12192000"/>
              <a:gd name="connsiteY83" fmla="*/ 505944 h 4449468"/>
              <a:gd name="connsiteX84" fmla="*/ 6180882 w 12192000"/>
              <a:gd name="connsiteY84" fmla="*/ 506681 h 4449468"/>
              <a:gd name="connsiteX85" fmla="*/ 6282268 w 12192000"/>
              <a:gd name="connsiteY85" fmla="*/ 499091 h 4449468"/>
              <a:gd name="connsiteX86" fmla="*/ 6319700 w 12192000"/>
              <a:gd name="connsiteY86" fmla="*/ 483591 h 4449468"/>
              <a:gd name="connsiteX87" fmla="*/ 6372701 w 12192000"/>
              <a:gd name="connsiteY87" fmla="*/ 470428 h 4449468"/>
              <a:gd name="connsiteX88" fmla="*/ 6465400 w 12192000"/>
              <a:gd name="connsiteY88" fmla="*/ 437432 h 4449468"/>
              <a:gd name="connsiteX89" fmla="*/ 6591402 w 12192000"/>
              <a:gd name="connsiteY89" fmla="*/ 410083 h 4449468"/>
              <a:gd name="connsiteX90" fmla="*/ 6687786 w 12192000"/>
              <a:gd name="connsiteY90" fmla="*/ 444034 h 4449468"/>
              <a:gd name="connsiteX91" fmla="*/ 6695174 w 12192000"/>
              <a:gd name="connsiteY91" fmla="*/ 433912 h 4449468"/>
              <a:gd name="connsiteX92" fmla="*/ 6759445 w 12192000"/>
              <a:gd name="connsiteY92" fmla="*/ 431070 h 4449468"/>
              <a:gd name="connsiteX93" fmla="*/ 6989783 w 12192000"/>
              <a:gd name="connsiteY93" fmla="*/ 486103 h 4449468"/>
              <a:gd name="connsiteX94" fmla="*/ 7115240 w 12192000"/>
              <a:gd name="connsiteY94" fmla="*/ 478756 h 4449468"/>
              <a:gd name="connsiteX95" fmla="*/ 7158931 w 12192000"/>
              <a:gd name="connsiteY95" fmla="*/ 465669 h 4449468"/>
              <a:gd name="connsiteX96" fmla="*/ 7232185 w 12192000"/>
              <a:gd name="connsiteY96" fmla="*/ 444394 h 4449468"/>
              <a:gd name="connsiteX97" fmla="*/ 7284877 w 12192000"/>
              <a:gd name="connsiteY97" fmla="*/ 402687 h 4449468"/>
              <a:gd name="connsiteX98" fmla="*/ 7346945 w 12192000"/>
              <a:gd name="connsiteY98" fmla="*/ 395124 h 4449468"/>
              <a:gd name="connsiteX99" fmla="*/ 7364027 w 12192000"/>
              <a:gd name="connsiteY99" fmla="*/ 426741 h 4449468"/>
              <a:gd name="connsiteX100" fmla="*/ 7429557 w 12192000"/>
              <a:gd name="connsiteY100" fmla="*/ 407818 h 4449468"/>
              <a:gd name="connsiteX101" fmla="*/ 7528670 w 12192000"/>
              <a:gd name="connsiteY101" fmla="*/ 375453 h 4449468"/>
              <a:gd name="connsiteX102" fmla="*/ 7586523 w 12192000"/>
              <a:gd name="connsiteY102" fmla="*/ 365405 h 4449468"/>
              <a:gd name="connsiteX103" fmla="*/ 7743797 w 12192000"/>
              <a:gd name="connsiteY103" fmla="*/ 328598 h 4449468"/>
              <a:gd name="connsiteX104" fmla="*/ 7900757 w 12192000"/>
              <a:gd name="connsiteY104" fmla="*/ 284597 h 4449468"/>
              <a:gd name="connsiteX105" fmla="*/ 7990513 w 12192000"/>
              <a:gd name="connsiteY105" fmla="*/ 218262 h 4449468"/>
              <a:gd name="connsiteX106" fmla="*/ 8119883 w 12192000"/>
              <a:gd name="connsiteY106" fmla="*/ 186443 h 4449468"/>
              <a:gd name="connsiteX107" fmla="*/ 8141063 w 12192000"/>
              <a:gd name="connsiteY107" fmla="*/ 175217 h 4449468"/>
              <a:gd name="connsiteX108" fmla="*/ 8172005 w 12192000"/>
              <a:gd name="connsiteY108" fmla="*/ 178328 h 4449468"/>
              <a:gd name="connsiteX109" fmla="*/ 8296189 w 12192000"/>
              <a:gd name="connsiteY109" fmla="*/ 192661 h 4449468"/>
              <a:gd name="connsiteX110" fmla="*/ 8395386 w 12192000"/>
              <a:gd name="connsiteY110" fmla="*/ 220624 h 4449468"/>
              <a:gd name="connsiteX111" fmla="*/ 8512799 w 12192000"/>
              <a:gd name="connsiteY111" fmla="*/ 185499 h 4449468"/>
              <a:gd name="connsiteX112" fmla="*/ 8586463 w 12192000"/>
              <a:gd name="connsiteY112" fmla="*/ 187463 h 4449468"/>
              <a:gd name="connsiteX113" fmla="*/ 8710287 w 12192000"/>
              <a:gd name="connsiteY113" fmla="*/ 226363 h 4449468"/>
              <a:gd name="connsiteX114" fmla="*/ 8866439 w 12192000"/>
              <a:gd name="connsiteY114" fmla="*/ 198692 h 4449468"/>
              <a:gd name="connsiteX115" fmla="*/ 8894276 w 12192000"/>
              <a:gd name="connsiteY115" fmla="*/ 145723 h 4449468"/>
              <a:gd name="connsiteX116" fmla="*/ 8935035 w 12192000"/>
              <a:gd name="connsiteY116" fmla="*/ 111646 h 4449468"/>
              <a:gd name="connsiteX117" fmla="*/ 8960043 w 12192000"/>
              <a:gd name="connsiteY117" fmla="*/ 180759 h 4449468"/>
              <a:gd name="connsiteX118" fmla="*/ 9101127 w 12192000"/>
              <a:gd name="connsiteY118" fmla="*/ 222142 h 4449468"/>
              <a:gd name="connsiteX119" fmla="*/ 9170880 w 12192000"/>
              <a:gd name="connsiteY119" fmla="*/ 234816 h 4449468"/>
              <a:gd name="connsiteX120" fmla="*/ 9278094 w 12192000"/>
              <a:gd name="connsiteY120" fmla="*/ 238336 h 4449468"/>
              <a:gd name="connsiteX121" fmla="*/ 9310998 w 12192000"/>
              <a:gd name="connsiteY121" fmla="*/ 242266 h 4449468"/>
              <a:gd name="connsiteX122" fmla="*/ 9641111 w 12192000"/>
              <a:gd name="connsiteY122" fmla="*/ 313195 h 4449468"/>
              <a:gd name="connsiteX123" fmla="*/ 9823383 w 12192000"/>
              <a:gd name="connsiteY123" fmla="*/ 218474 h 4449468"/>
              <a:gd name="connsiteX124" fmla="*/ 10032591 w 12192000"/>
              <a:gd name="connsiteY124" fmla="*/ 185749 h 4449468"/>
              <a:gd name="connsiteX125" fmla="*/ 10100322 w 12192000"/>
              <a:gd name="connsiteY125" fmla="*/ 221604 h 4449468"/>
              <a:gd name="connsiteX126" fmla="*/ 10132642 w 12192000"/>
              <a:gd name="connsiteY126" fmla="*/ 217666 h 4449468"/>
              <a:gd name="connsiteX127" fmla="*/ 10185365 w 12192000"/>
              <a:gd name="connsiteY127" fmla="*/ 206832 h 4449468"/>
              <a:gd name="connsiteX128" fmla="*/ 10268953 w 12192000"/>
              <a:gd name="connsiteY128" fmla="*/ 218347 h 4449468"/>
              <a:gd name="connsiteX129" fmla="*/ 10473949 w 12192000"/>
              <a:gd name="connsiteY129" fmla="*/ 220954 h 4449468"/>
              <a:gd name="connsiteX130" fmla="*/ 10717313 w 12192000"/>
              <a:gd name="connsiteY130" fmla="*/ 253344 h 4449468"/>
              <a:gd name="connsiteX131" fmla="*/ 10972110 w 12192000"/>
              <a:gd name="connsiteY131" fmla="*/ 217006 h 4449468"/>
              <a:gd name="connsiteX132" fmla="*/ 11060121 w 12192000"/>
              <a:gd name="connsiteY132" fmla="*/ 208222 h 4449468"/>
              <a:gd name="connsiteX133" fmla="*/ 11144990 w 12192000"/>
              <a:gd name="connsiteY133" fmla="*/ 143556 h 4449468"/>
              <a:gd name="connsiteX134" fmla="*/ 11293359 w 12192000"/>
              <a:gd name="connsiteY134" fmla="*/ 124935 h 4449468"/>
              <a:gd name="connsiteX135" fmla="*/ 11364511 w 12192000"/>
              <a:gd name="connsiteY135" fmla="*/ 66512 h 4449468"/>
              <a:gd name="connsiteX136" fmla="*/ 11537979 w 12192000"/>
              <a:gd name="connsiteY136" fmla="*/ 81544 h 4449468"/>
              <a:gd name="connsiteX137" fmla="*/ 11576401 w 12192000"/>
              <a:gd name="connsiteY137" fmla="*/ 68039 h 4449468"/>
              <a:gd name="connsiteX138" fmla="*/ 11627402 w 12192000"/>
              <a:gd name="connsiteY138" fmla="*/ 41537 h 4449468"/>
              <a:gd name="connsiteX139" fmla="*/ 11800703 w 12192000"/>
              <a:gd name="connsiteY139" fmla="*/ 18480 h 4449468"/>
              <a:gd name="connsiteX140" fmla="*/ 11920297 w 12192000"/>
              <a:gd name="connsiteY140" fmla="*/ 33373 h 4449468"/>
              <a:gd name="connsiteX141" fmla="*/ 12034335 w 12192000"/>
              <a:gd name="connsiteY141" fmla="*/ 19478 h 4449468"/>
              <a:gd name="connsiteX142" fmla="*/ 12121786 w 12192000"/>
              <a:gd name="connsiteY142"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394021 w 12192000"/>
              <a:gd name="connsiteY25" fmla="*/ 1177502 h 4449468"/>
              <a:gd name="connsiteX26" fmla="*/ 2612469 w 12192000"/>
              <a:gd name="connsiteY26" fmla="*/ 1134510 h 4449468"/>
              <a:gd name="connsiteX27" fmla="*/ 2711275 w 12192000"/>
              <a:gd name="connsiteY27" fmla="*/ 1068983 h 4449468"/>
              <a:gd name="connsiteX28" fmla="*/ 2864753 w 12192000"/>
              <a:gd name="connsiteY28" fmla="*/ 1052603 h 4449468"/>
              <a:gd name="connsiteX29" fmla="*/ 2954875 w 12192000"/>
              <a:gd name="connsiteY29" fmla="*/ 1034925 h 4449468"/>
              <a:gd name="connsiteX30" fmla="*/ 2986432 w 12192000"/>
              <a:gd name="connsiteY30" fmla="*/ 1015835 h 4449468"/>
              <a:gd name="connsiteX31" fmla="*/ 3032300 w 12192000"/>
              <a:gd name="connsiteY31" fmla="*/ 997495 h 4449468"/>
              <a:gd name="connsiteX32" fmla="*/ 3111177 w 12192000"/>
              <a:gd name="connsiteY32" fmla="*/ 955551 h 4449468"/>
              <a:gd name="connsiteX33" fmla="*/ 3220756 w 12192000"/>
              <a:gd name="connsiteY33" fmla="*/ 915853 h 4449468"/>
              <a:gd name="connsiteX34" fmla="*/ 3311995 w 12192000"/>
              <a:gd name="connsiteY34" fmla="*/ 939781 h 4449468"/>
              <a:gd name="connsiteX35" fmla="*/ 3317268 w 12192000"/>
              <a:gd name="connsiteY35" fmla="*/ 929024 h 4449468"/>
              <a:gd name="connsiteX36" fmla="*/ 3374665 w 12192000"/>
              <a:gd name="connsiteY36" fmla="*/ 919767 h 4449468"/>
              <a:gd name="connsiteX37" fmla="*/ 3589177 w 12192000"/>
              <a:gd name="connsiteY37" fmla="*/ 951119 h 4449468"/>
              <a:gd name="connsiteX38" fmla="*/ 3700970 w 12192000"/>
              <a:gd name="connsiteY38" fmla="*/ 931267 h 4449468"/>
              <a:gd name="connsiteX39" fmla="*/ 3738479 w 12192000"/>
              <a:gd name="connsiteY39" fmla="*/ 913937 h 4449468"/>
              <a:gd name="connsiteX40" fmla="*/ 3801460 w 12192000"/>
              <a:gd name="connsiteY40" fmla="*/ 885540 h 4449468"/>
              <a:gd name="connsiteX41" fmla="*/ 3843193 w 12192000"/>
              <a:gd name="connsiteY41" fmla="*/ 838989 h 4449468"/>
              <a:gd name="connsiteX42" fmla="*/ 3897970 w 12192000"/>
              <a:gd name="connsiteY42" fmla="*/ 825281 h 4449468"/>
              <a:gd name="connsiteX43" fmla="*/ 3917600 w 12192000"/>
              <a:gd name="connsiteY43" fmla="*/ 854851 h 4449468"/>
              <a:gd name="connsiteX44" fmla="*/ 3973954 w 12192000"/>
              <a:gd name="connsiteY44" fmla="*/ 829557 h 4449468"/>
              <a:gd name="connsiteX45" fmla="*/ 4058683 w 12192000"/>
              <a:gd name="connsiteY45" fmla="*/ 787592 h 4449468"/>
              <a:gd name="connsiteX46" fmla="*/ 4109334 w 12192000"/>
              <a:gd name="connsiteY46" fmla="*/ 771848 h 4449468"/>
              <a:gd name="connsiteX47" fmla="*/ 4245750 w 12192000"/>
              <a:gd name="connsiteY47" fmla="*/ 719656 h 4449468"/>
              <a:gd name="connsiteX48" fmla="*/ 4380909 w 12192000"/>
              <a:gd name="connsiteY48" fmla="*/ 660379 h 4449468"/>
              <a:gd name="connsiteX49" fmla="*/ 4438502 w 12192000"/>
              <a:gd name="connsiteY49" fmla="*/ 592129 h 4449468"/>
              <a:gd name="connsiteX50" fmla="*/ 4446215 w 12192000"/>
              <a:gd name="connsiteY50" fmla="*/ 588643 h 4449468"/>
              <a:gd name="connsiteX51" fmla="*/ 4468284 w 12192000"/>
              <a:gd name="connsiteY51" fmla="*/ 589215 h 4449468"/>
              <a:gd name="connsiteX52" fmla="*/ 4476748 w 12192000"/>
              <a:gd name="connsiteY52" fmla="*/ 591094 h 4449468"/>
              <a:gd name="connsiteX53" fmla="*/ 4488782 w 12192000"/>
              <a:gd name="connsiteY53" fmla="*/ 590302 h 4449468"/>
              <a:gd name="connsiteX54" fmla="*/ 4489026 w 12192000"/>
              <a:gd name="connsiteY54" fmla="*/ 589753 h 4449468"/>
              <a:gd name="connsiteX55" fmla="*/ 4500402 w 12192000"/>
              <a:gd name="connsiteY55" fmla="*/ 590048 h 4449468"/>
              <a:gd name="connsiteX56" fmla="*/ 4556726 w 12192000"/>
              <a:gd name="connsiteY56" fmla="*/ 598187 h 4449468"/>
              <a:gd name="connsiteX57" fmla="*/ 4624565 w 12192000"/>
              <a:gd name="connsiteY57" fmla="*/ 543167 h 4449468"/>
              <a:gd name="connsiteX58" fmla="*/ 4653836 w 12192000"/>
              <a:gd name="connsiteY58" fmla="*/ 532544 h 4449468"/>
              <a:gd name="connsiteX59" fmla="*/ 4669186 w 12192000"/>
              <a:gd name="connsiteY59" fmla="*/ 524041 h 4449468"/>
              <a:gd name="connsiteX60" fmla="*/ 4669958 w 12192000"/>
              <a:gd name="connsiteY60" fmla="*/ 521685 h 4449468"/>
              <a:gd name="connsiteX61" fmla="*/ 4723979 w 12192000"/>
              <a:gd name="connsiteY61" fmla="*/ 529754 h 4449468"/>
              <a:gd name="connsiteX62" fmla="*/ 4730727 w 12192000"/>
              <a:gd name="connsiteY62" fmla="*/ 526563 h 4449468"/>
              <a:gd name="connsiteX63" fmla="*/ 4766483 w 12192000"/>
              <a:gd name="connsiteY63" fmla="*/ 537277 h 4449468"/>
              <a:gd name="connsiteX64" fmla="*/ 4784666 w 12192000"/>
              <a:gd name="connsiteY64" fmla="*/ 539903 h 4449468"/>
              <a:gd name="connsiteX65" fmla="*/ 4790401 w 12192000"/>
              <a:gd name="connsiteY65" fmla="*/ 546646 h 4449468"/>
              <a:gd name="connsiteX66" fmla="*/ 4816937 w 12192000"/>
              <a:gd name="connsiteY66" fmla="*/ 547476 h 4449468"/>
              <a:gd name="connsiteX67" fmla="*/ 4819758 w 12192000"/>
              <a:gd name="connsiteY67" fmla="*/ 545308 h 4449468"/>
              <a:gd name="connsiteX68" fmla="*/ 4842484 w 12192000"/>
              <a:gd name="connsiteY68" fmla="*/ 554412 h 4449468"/>
              <a:gd name="connsiteX69" fmla="*/ 4862546 w 12192000"/>
              <a:gd name="connsiteY69" fmla="*/ 572217 h 4449468"/>
              <a:gd name="connsiteX70" fmla="*/ 5085017 w 12192000"/>
              <a:gd name="connsiteY70" fmla="*/ 547403 h 4449468"/>
              <a:gd name="connsiteX71" fmla="*/ 5285888 w 12192000"/>
              <a:gd name="connsiteY71" fmla="*/ 614495 h 4449468"/>
              <a:gd name="connsiteX72" fmla="*/ 5406407 w 12192000"/>
              <a:gd name="connsiteY72" fmla="*/ 598751 h 4449468"/>
              <a:gd name="connsiteX73" fmla="*/ 5442182 w 12192000"/>
              <a:gd name="connsiteY73" fmla="*/ 549757 h 4449468"/>
              <a:gd name="connsiteX74" fmla="*/ 5745975 w 12192000"/>
              <a:gd name="connsiteY74" fmla="*/ 554555 h 4449468"/>
              <a:gd name="connsiteX75" fmla="*/ 5821505 w 12192000"/>
              <a:gd name="connsiteY75" fmla="*/ 535119 h 4449468"/>
              <a:gd name="connsiteX76" fmla="*/ 5892210 w 12192000"/>
              <a:gd name="connsiteY76" fmla="*/ 560202 h 4449468"/>
              <a:gd name="connsiteX77" fmla="*/ 5918804 w 12192000"/>
              <a:gd name="connsiteY77" fmla="*/ 543313 h 4449468"/>
              <a:gd name="connsiteX78" fmla="*/ 5923343 w 12192000"/>
              <a:gd name="connsiteY78" fmla="*/ 539938 h 4449468"/>
              <a:gd name="connsiteX79" fmla="*/ 5942519 w 12192000"/>
              <a:gd name="connsiteY79" fmla="*/ 536503 h 4449468"/>
              <a:gd name="connsiteX80" fmla="*/ 5946666 w 12192000"/>
              <a:gd name="connsiteY80" fmla="*/ 522944 h 4449468"/>
              <a:gd name="connsiteX81" fmla="*/ 5974624 w 12192000"/>
              <a:gd name="connsiteY81" fmla="*/ 508752 h 4449468"/>
              <a:gd name="connsiteX82" fmla="*/ 6010271 w 12192000"/>
              <a:gd name="connsiteY82" fmla="*/ 505944 h 4449468"/>
              <a:gd name="connsiteX83" fmla="*/ 6180882 w 12192000"/>
              <a:gd name="connsiteY83" fmla="*/ 506681 h 4449468"/>
              <a:gd name="connsiteX84" fmla="*/ 6282268 w 12192000"/>
              <a:gd name="connsiteY84" fmla="*/ 499091 h 4449468"/>
              <a:gd name="connsiteX85" fmla="*/ 6319700 w 12192000"/>
              <a:gd name="connsiteY85" fmla="*/ 483591 h 4449468"/>
              <a:gd name="connsiteX86" fmla="*/ 6372701 w 12192000"/>
              <a:gd name="connsiteY86" fmla="*/ 470428 h 4449468"/>
              <a:gd name="connsiteX87" fmla="*/ 6465400 w 12192000"/>
              <a:gd name="connsiteY87" fmla="*/ 437432 h 4449468"/>
              <a:gd name="connsiteX88" fmla="*/ 6591402 w 12192000"/>
              <a:gd name="connsiteY88" fmla="*/ 410083 h 4449468"/>
              <a:gd name="connsiteX89" fmla="*/ 6687786 w 12192000"/>
              <a:gd name="connsiteY89" fmla="*/ 444034 h 4449468"/>
              <a:gd name="connsiteX90" fmla="*/ 6695174 w 12192000"/>
              <a:gd name="connsiteY90" fmla="*/ 433912 h 4449468"/>
              <a:gd name="connsiteX91" fmla="*/ 6759445 w 12192000"/>
              <a:gd name="connsiteY91" fmla="*/ 431070 h 4449468"/>
              <a:gd name="connsiteX92" fmla="*/ 6989783 w 12192000"/>
              <a:gd name="connsiteY92" fmla="*/ 486103 h 4449468"/>
              <a:gd name="connsiteX93" fmla="*/ 7115240 w 12192000"/>
              <a:gd name="connsiteY93" fmla="*/ 478756 h 4449468"/>
              <a:gd name="connsiteX94" fmla="*/ 7158931 w 12192000"/>
              <a:gd name="connsiteY94" fmla="*/ 465669 h 4449468"/>
              <a:gd name="connsiteX95" fmla="*/ 7232185 w 12192000"/>
              <a:gd name="connsiteY95" fmla="*/ 444394 h 4449468"/>
              <a:gd name="connsiteX96" fmla="*/ 7284877 w 12192000"/>
              <a:gd name="connsiteY96" fmla="*/ 402687 h 4449468"/>
              <a:gd name="connsiteX97" fmla="*/ 7346945 w 12192000"/>
              <a:gd name="connsiteY97" fmla="*/ 395124 h 4449468"/>
              <a:gd name="connsiteX98" fmla="*/ 7364027 w 12192000"/>
              <a:gd name="connsiteY98" fmla="*/ 426741 h 4449468"/>
              <a:gd name="connsiteX99" fmla="*/ 7429557 w 12192000"/>
              <a:gd name="connsiteY99" fmla="*/ 407818 h 4449468"/>
              <a:gd name="connsiteX100" fmla="*/ 7528670 w 12192000"/>
              <a:gd name="connsiteY100" fmla="*/ 375453 h 4449468"/>
              <a:gd name="connsiteX101" fmla="*/ 7586523 w 12192000"/>
              <a:gd name="connsiteY101" fmla="*/ 365405 h 4449468"/>
              <a:gd name="connsiteX102" fmla="*/ 7743797 w 12192000"/>
              <a:gd name="connsiteY102" fmla="*/ 328598 h 4449468"/>
              <a:gd name="connsiteX103" fmla="*/ 7900757 w 12192000"/>
              <a:gd name="connsiteY103" fmla="*/ 284597 h 4449468"/>
              <a:gd name="connsiteX104" fmla="*/ 7990513 w 12192000"/>
              <a:gd name="connsiteY104" fmla="*/ 218262 h 4449468"/>
              <a:gd name="connsiteX105" fmla="*/ 8119883 w 12192000"/>
              <a:gd name="connsiteY105" fmla="*/ 186443 h 4449468"/>
              <a:gd name="connsiteX106" fmla="*/ 8141063 w 12192000"/>
              <a:gd name="connsiteY106" fmla="*/ 175217 h 4449468"/>
              <a:gd name="connsiteX107" fmla="*/ 8172005 w 12192000"/>
              <a:gd name="connsiteY107" fmla="*/ 178328 h 4449468"/>
              <a:gd name="connsiteX108" fmla="*/ 8296189 w 12192000"/>
              <a:gd name="connsiteY108" fmla="*/ 192661 h 4449468"/>
              <a:gd name="connsiteX109" fmla="*/ 8395386 w 12192000"/>
              <a:gd name="connsiteY109" fmla="*/ 220624 h 4449468"/>
              <a:gd name="connsiteX110" fmla="*/ 8512799 w 12192000"/>
              <a:gd name="connsiteY110" fmla="*/ 185499 h 4449468"/>
              <a:gd name="connsiteX111" fmla="*/ 8586463 w 12192000"/>
              <a:gd name="connsiteY111" fmla="*/ 187463 h 4449468"/>
              <a:gd name="connsiteX112" fmla="*/ 8710287 w 12192000"/>
              <a:gd name="connsiteY112" fmla="*/ 226363 h 4449468"/>
              <a:gd name="connsiteX113" fmla="*/ 8866439 w 12192000"/>
              <a:gd name="connsiteY113" fmla="*/ 198692 h 4449468"/>
              <a:gd name="connsiteX114" fmla="*/ 8894276 w 12192000"/>
              <a:gd name="connsiteY114" fmla="*/ 145723 h 4449468"/>
              <a:gd name="connsiteX115" fmla="*/ 8935035 w 12192000"/>
              <a:gd name="connsiteY115" fmla="*/ 111646 h 4449468"/>
              <a:gd name="connsiteX116" fmla="*/ 8960043 w 12192000"/>
              <a:gd name="connsiteY116" fmla="*/ 180759 h 4449468"/>
              <a:gd name="connsiteX117" fmla="*/ 9101127 w 12192000"/>
              <a:gd name="connsiteY117" fmla="*/ 222142 h 4449468"/>
              <a:gd name="connsiteX118" fmla="*/ 9170880 w 12192000"/>
              <a:gd name="connsiteY118" fmla="*/ 234816 h 4449468"/>
              <a:gd name="connsiteX119" fmla="*/ 9278094 w 12192000"/>
              <a:gd name="connsiteY119" fmla="*/ 238336 h 4449468"/>
              <a:gd name="connsiteX120" fmla="*/ 9310998 w 12192000"/>
              <a:gd name="connsiteY120" fmla="*/ 242266 h 4449468"/>
              <a:gd name="connsiteX121" fmla="*/ 9641111 w 12192000"/>
              <a:gd name="connsiteY121" fmla="*/ 313195 h 4449468"/>
              <a:gd name="connsiteX122" fmla="*/ 9823383 w 12192000"/>
              <a:gd name="connsiteY122" fmla="*/ 218474 h 4449468"/>
              <a:gd name="connsiteX123" fmla="*/ 10032591 w 12192000"/>
              <a:gd name="connsiteY123" fmla="*/ 185749 h 4449468"/>
              <a:gd name="connsiteX124" fmla="*/ 10100322 w 12192000"/>
              <a:gd name="connsiteY124" fmla="*/ 221604 h 4449468"/>
              <a:gd name="connsiteX125" fmla="*/ 10132642 w 12192000"/>
              <a:gd name="connsiteY125" fmla="*/ 217666 h 4449468"/>
              <a:gd name="connsiteX126" fmla="*/ 10185365 w 12192000"/>
              <a:gd name="connsiteY126" fmla="*/ 206832 h 4449468"/>
              <a:gd name="connsiteX127" fmla="*/ 10268953 w 12192000"/>
              <a:gd name="connsiteY127" fmla="*/ 218347 h 4449468"/>
              <a:gd name="connsiteX128" fmla="*/ 10473949 w 12192000"/>
              <a:gd name="connsiteY128" fmla="*/ 220954 h 4449468"/>
              <a:gd name="connsiteX129" fmla="*/ 10717313 w 12192000"/>
              <a:gd name="connsiteY129" fmla="*/ 253344 h 4449468"/>
              <a:gd name="connsiteX130" fmla="*/ 10972110 w 12192000"/>
              <a:gd name="connsiteY130" fmla="*/ 217006 h 4449468"/>
              <a:gd name="connsiteX131" fmla="*/ 11060121 w 12192000"/>
              <a:gd name="connsiteY131" fmla="*/ 208222 h 4449468"/>
              <a:gd name="connsiteX132" fmla="*/ 11144990 w 12192000"/>
              <a:gd name="connsiteY132" fmla="*/ 143556 h 4449468"/>
              <a:gd name="connsiteX133" fmla="*/ 11293359 w 12192000"/>
              <a:gd name="connsiteY133" fmla="*/ 124935 h 4449468"/>
              <a:gd name="connsiteX134" fmla="*/ 11364511 w 12192000"/>
              <a:gd name="connsiteY134" fmla="*/ 66512 h 4449468"/>
              <a:gd name="connsiteX135" fmla="*/ 11537979 w 12192000"/>
              <a:gd name="connsiteY135" fmla="*/ 81544 h 4449468"/>
              <a:gd name="connsiteX136" fmla="*/ 11576401 w 12192000"/>
              <a:gd name="connsiteY136" fmla="*/ 68039 h 4449468"/>
              <a:gd name="connsiteX137" fmla="*/ 11627402 w 12192000"/>
              <a:gd name="connsiteY137" fmla="*/ 41537 h 4449468"/>
              <a:gd name="connsiteX138" fmla="*/ 11800703 w 12192000"/>
              <a:gd name="connsiteY138" fmla="*/ 18480 h 4449468"/>
              <a:gd name="connsiteX139" fmla="*/ 11920297 w 12192000"/>
              <a:gd name="connsiteY139" fmla="*/ 33373 h 4449468"/>
              <a:gd name="connsiteX140" fmla="*/ 12034335 w 12192000"/>
              <a:gd name="connsiteY140" fmla="*/ 19478 h 4449468"/>
              <a:gd name="connsiteX141" fmla="*/ 12121786 w 12192000"/>
              <a:gd name="connsiteY141"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56401 w 12192000"/>
              <a:gd name="connsiteY24" fmla="*/ 1186263 h 4449468"/>
              <a:gd name="connsiteX25" fmla="*/ 2450120 w 12192000"/>
              <a:gd name="connsiteY25" fmla="*/ 1198464 h 4449468"/>
              <a:gd name="connsiteX26" fmla="*/ 2612469 w 12192000"/>
              <a:gd name="connsiteY26" fmla="*/ 1134510 h 4449468"/>
              <a:gd name="connsiteX27" fmla="*/ 2711275 w 12192000"/>
              <a:gd name="connsiteY27" fmla="*/ 1068983 h 4449468"/>
              <a:gd name="connsiteX28" fmla="*/ 2864753 w 12192000"/>
              <a:gd name="connsiteY28" fmla="*/ 1052603 h 4449468"/>
              <a:gd name="connsiteX29" fmla="*/ 2954875 w 12192000"/>
              <a:gd name="connsiteY29" fmla="*/ 1034925 h 4449468"/>
              <a:gd name="connsiteX30" fmla="*/ 2986432 w 12192000"/>
              <a:gd name="connsiteY30" fmla="*/ 1015835 h 4449468"/>
              <a:gd name="connsiteX31" fmla="*/ 3032300 w 12192000"/>
              <a:gd name="connsiteY31" fmla="*/ 997495 h 4449468"/>
              <a:gd name="connsiteX32" fmla="*/ 3111177 w 12192000"/>
              <a:gd name="connsiteY32" fmla="*/ 955551 h 4449468"/>
              <a:gd name="connsiteX33" fmla="*/ 3220756 w 12192000"/>
              <a:gd name="connsiteY33" fmla="*/ 915853 h 4449468"/>
              <a:gd name="connsiteX34" fmla="*/ 3311995 w 12192000"/>
              <a:gd name="connsiteY34" fmla="*/ 939781 h 4449468"/>
              <a:gd name="connsiteX35" fmla="*/ 3317268 w 12192000"/>
              <a:gd name="connsiteY35" fmla="*/ 929024 h 4449468"/>
              <a:gd name="connsiteX36" fmla="*/ 3374665 w 12192000"/>
              <a:gd name="connsiteY36" fmla="*/ 919767 h 4449468"/>
              <a:gd name="connsiteX37" fmla="*/ 3589177 w 12192000"/>
              <a:gd name="connsiteY37" fmla="*/ 951119 h 4449468"/>
              <a:gd name="connsiteX38" fmla="*/ 3700970 w 12192000"/>
              <a:gd name="connsiteY38" fmla="*/ 931267 h 4449468"/>
              <a:gd name="connsiteX39" fmla="*/ 3738479 w 12192000"/>
              <a:gd name="connsiteY39" fmla="*/ 913937 h 4449468"/>
              <a:gd name="connsiteX40" fmla="*/ 3801460 w 12192000"/>
              <a:gd name="connsiteY40" fmla="*/ 885540 h 4449468"/>
              <a:gd name="connsiteX41" fmla="*/ 3843193 w 12192000"/>
              <a:gd name="connsiteY41" fmla="*/ 838989 h 4449468"/>
              <a:gd name="connsiteX42" fmla="*/ 3897970 w 12192000"/>
              <a:gd name="connsiteY42" fmla="*/ 825281 h 4449468"/>
              <a:gd name="connsiteX43" fmla="*/ 3917600 w 12192000"/>
              <a:gd name="connsiteY43" fmla="*/ 854851 h 4449468"/>
              <a:gd name="connsiteX44" fmla="*/ 3973954 w 12192000"/>
              <a:gd name="connsiteY44" fmla="*/ 829557 h 4449468"/>
              <a:gd name="connsiteX45" fmla="*/ 4058683 w 12192000"/>
              <a:gd name="connsiteY45" fmla="*/ 787592 h 4449468"/>
              <a:gd name="connsiteX46" fmla="*/ 4109334 w 12192000"/>
              <a:gd name="connsiteY46" fmla="*/ 771848 h 4449468"/>
              <a:gd name="connsiteX47" fmla="*/ 4245750 w 12192000"/>
              <a:gd name="connsiteY47" fmla="*/ 719656 h 4449468"/>
              <a:gd name="connsiteX48" fmla="*/ 4380909 w 12192000"/>
              <a:gd name="connsiteY48" fmla="*/ 660379 h 4449468"/>
              <a:gd name="connsiteX49" fmla="*/ 4438502 w 12192000"/>
              <a:gd name="connsiteY49" fmla="*/ 592129 h 4449468"/>
              <a:gd name="connsiteX50" fmla="*/ 4446215 w 12192000"/>
              <a:gd name="connsiteY50" fmla="*/ 588643 h 4449468"/>
              <a:gd name="connsiteX51" fmla="*/ 4468284 w 12192000"/>
              <a:gd name="connsiteY51" fmla="*/ 589215 h 4449468"/>
              <a:gd name="connsiteX52" fmla="*/ 4476748 w 12192000"/>
              <a:gd name="connsiteY52" fmla="*/ 591094 h 4449468"/>
              <a:gd name="connsiteX53" fmla="*/ 4488782 w 12192000"/>
              <a:gd name="connsiteY53" fmla="*/ 590302 h 4449468"/>
              <a:gd name="connsiteX54" fmla="*/ 4489026 w 12192000"/>
              <a:gd name="connsiteY54" fmla="*/ 589753 h 4449468"/>
              <a:gd name="connsiteX55" fmla="*/ 4500402 w 12192000"/>
              <a:gd name="connsiteY55" fmla="*/ 590048 h 4449468"/>
              <a:gd name="connsiteX56" fmla="*/ 4556726 w 12192000"/>
              <a:gd name="connsiteY56" fmla="*/ 598187 h 4449468"/>
              <a:gd name="connsiteX57" fmla="*/ 4624565 w 12192000"/>
              <a:gd name="connsiteY57" fmla="*/ 543167 h 4449468"/>
              <a:gd name="connsiteX58" fmla="*/ 4653836 w 12192000"/>
              <a:gd name="connsiteY58" fmla="*/ 532544 h 4449468"/>
              <a:gd name="connsiteX59" fmla="*/ 4669186 w 12192000"/>
              <a:gd name="connsiteY59" fmla="*/ 524041 h 4449468"/>
              <a:gd name="connsiteX60" fmla="*/ 4669958 w 12192000"/>
              <a:gd name="connsiteY60" fmla="*/ 521685 h 4449468"/>
              <a:gd name="connsiteX61" fmla="*/ 4723979 w 12192000"/>
              <a:gd name="connsiteY61" fmla="*/ 529754 h 4449468"/>
              <a:gd name="connsiteX62" fmla="*/ 4730727 w 12192000"/>
              <a:gd name="connsiteY62" fmla="*/ 526563 h 4449468"/>
              <a:gd name="connsiteX63" fmla="*/ 4766483 w 12192000"/>
              <a:gd name="connsiteY63" fmla="*/ 537277 h 4449468"/>
              <a:gd name="connsiteX64" fmla="*/ 4784666 w 12192000"/>
              <a:gd name="connsiteY64" fmla="*/ 539903 h 4449468"/>
              <a:gd name="connsiteX65" fmla="*/ 4790401 w 12192000"/>
              <a:gd name="connsiteY65" fmla="*/ 546646 h 4449468"/>
              <a:gd name="connsiteX66" fmla="*/ 4816937 w 12192000"/>
              <a:gd name="connsiteY66" fmla="*/ 547476 h 4449468"/>
              <a:gd name="connsiteX67" fmla="*/ 4819758 w 12192000"/>
              <a:gd name="connsiteY67" fmla="*/ 545308 h 4449468"/>
              <a:gd name="connsiteX68" fmla="*/ 4842484 w 12192000"/>
              <a:gd name="connsiteY68" fmla="*/ 554412 h 4449468"/>
              <a:gd name="connsiteX69" fmla="*/ 4862546 w 12192000"/>
              <a:gd name="connsiteY69" fmla="*/ 572217 h 4449468"/>
              <a:gd name="connsiteX70" fmla="*/ 5085017 w 12192000"/>
              <a:gd name="connsiteY70" fmla="*/ 547403 h 4449468"/>
              <a:gd name="connsiteX71" fmla="*/ 5285888 w 12192000"/>
              <a:gd name="connsiteY71" fmla="*/ 614495 h 4449468"/>
              <a:gd name="connsiteX72" fmla="*/ 5406407 w 12192000"/>
              <a:gd name="connsiteY72" fmla="*/ 598751 h 4449468"/>
              <a:gd name="connsiteX73" fmla="*/ 5442182 w 12192000"/>
              <a:gd name="connsiteY73" fmla="*/ 549757 h 4449468"/>
              <a:gd name="connsiteX74" fmla="*/ 5745975 w 12192000"/>
              <a:gd name="connsiteY74" fmla="*/ 554555 h 4449468"/>
              <a:gd name="connsiteX75" fmla="*/ 5821505 w 12192000"/>
              <a:gd name="connsiteY75" fmla="*/ 535119 h 4449468"/>
              <a:gd name="connsiteX76" fmla="*/ 5892210 w 12192000"/>
              <a:gd name="connsiteY76" fmla="*/ 560202 h 4449468"/>
              <a:gd name="connsiteX77" fmla="*/ 5918804 w 12192000"/>
              <a:gd name="connsiteY77" fmla="*/ 543313 h 4449468"/>
              <a:gd name="connsiteX78" fmla="*/ 5923343 w 12192000"/>
              <a:gd name="connsiteY78" fmla="*/ 539938 h 4449468"/>
              <a:gd name="connsiteX79" fmla="*/ 5942519 w 12192000"/>
              <a:gd name="connsiteY79" fmla="*/ 536503 h 4449468"/>
              <a:gd name="connsiteX80" fmla="*/ 5946666 w 12192000"/>
              <a:gd name="connsiteY80" fmla="*/ 522944 h 4449468"/>
              <a:gd name="connsiteX81" fmla="*/ 5974624 w 12192000"/>
              <a:gd name="connsiteY81" fmla="*/ 508752 h 4449468"/>
              <a:gd name="connsiteX82" fmla="*/ 6010271 w 12192000"/>
              <a:gd name="connsiteY82" fmla="*/ 505944 h 4449468"/>
              <a:gd name="connsiteX83" fmla="*/ 6180882 w 12192000"/>
              <a:gd name="connsiteY83" fmla="*/ 506681 h 4449468"/>
              <a:gd name="connsiteX84" fmla="*/ 6282268 w 12192000"/>
              <a:gd name="connsiteY84" fmla="*/ 499091 h 4449468"/>
              <a:gd name="connsiteX85" fmla="*/ 6319700 w 12192000"/>
              <a:gd name="connsiteY85" fmla="*/ 483591 h 4449468"/>
              <a:gd name="connsiteX86" fmla="*/ 6372701 w 12192000"/>
              <a:gd name="connsiteY86" fmla="*/ 470428 h 4449468"/>
              <a:gd name="connsiteX87" fmla="*/ 6465400 w 12192000"/>
              <a:gd name="connsiteY87" fmla="*/ 437432 h 4449468"/>
              <a:gd name="connsiteX88" fmla="*/ 6591402 w 12192000"/>
              <a:gd name="connsiteY88" fmla="*/ 410083 h 4449468"/>
              <a:gd name="connsiteX89" fmla="*/ 6687786 w 12192000"/>
              <a:gd name="connsiteY89" fmla="*/ 444034 h 4449468"/>
              <a:gd name="connsiteX90" fmla="*/ 6695174 w 12192000"/>
              <a:gd name="connsiteY90" fmla="*/ 433912 h 4449468"/>
              <a:gd name="connsiteX91" fmla="*/ 6759445 w 12192000"/>
              <a:gd name="connsiteY91" fmla="*/ 431070 h 4449468"/>
              <a:gd name="connsiteX92" fmla="*/ 6989783 w 12192000"/>
              <a:gd name="connsiteY92" fmla="*/ 486103 h 4449468"/>
              <a:gd name="connsiteX93" fmla="*/ 7115240 w 12192000"/>
              <a:gd name="connsiteY93" fmla="*/ 478756 h 4449468"/>
              <a:gd name="connsiteX94" fmla="*/ 7158931 w 12192000"/>
              <a:gd name="connsiteY94" fmla="*/ 465669 h 4449468"/>
              <a:gd name="connsiteX95" fmla="*/ 7232185 w 12192000"/>
              <a:gd name="connsiteY95" fmla="*/ 444394 h 4449468"/>
              <a:gd name="connsiteX96" fmla="*/ 7284877 w 12192000"/>
              <a:gd name="connsiteY96" fmla="*/ 402687 h 4449468"/>
              <a:gd name="connsiteX97" fmla="*/ 7346945 w 12192000"/>
              <a:gd name="connsiteY97" fmla="*/ 395124 h 4449468"/>
              <a:gd name="connsiteX98" fmla="*/ 7364027 w 12192000"/>
              <a:gd name="connsiteY98" fmla="*/ 426741 h 4449468"/>
              <a:gd name="connsiteX99" fmla="*/ 7429557 w 12192000"/>
              <a:gd name="connsiteY99" fmla="*/ 407818 h 4449468"/>
              <a:gd name="connsiteX100" fmla="*/ 7528670 w 12192000"/>
              <a:gd name="connsiteY100" fmla="*/ 375453 h 4449468"/>
              <a:gd name="connsiteX101" fmla="*/ 7586523 w 12192000"/>
              <a:gd name="connsiteY101" fmla="*/ 365405 h 4449468"/>
              <a:gd name="connsiteX102" fmla="*/ 7743797 w 12192000"/>
              <a:gd name="connsiteY102" fmla="*/ 328598 h 4449468"/>
              <a:gd name="connsiteX103" fmla="*/ 7900757 w 12192000"/>
              <a:gd name="connsiteY103" fmla="*/ 284597 h 4449468"/>
              <a:gd name="connsiteX104" fmla="*/ 7990513 w 12192000"/>
              <a:gd name="connsiteY104" fmla="*/ 218262 h 4449468"/>
              <a:gd name="connsiteX105" fmla="*/ 8119883 w 12192000"/>
              <a:gd name="connsiteY105" fmla="*/ 186443 h 4449468"/>
              <a:gd name="connsiteX106" fmla="*/ 8141063 w 12192000"/>
              <a:gd name="connsiteY106" fmla="*/ 175217 h 4449468"/>
              <a:gd name="connsiteX107" fmla="*/ 8172005 w 12192000"/>
              <a:gd name="connsiteY107" fmla="*/ 178328 h 4449468"/>
              <a:gd name="connsiteX108" fmla="*/ 8296189 w 12192000"/>
              <a:gd name="connsiteY108" fmla="*/ 192661 h 4449468"/>
              <a:gd name="connsiteX109" fmla="*/ 8395386 w 12192000"/>
              <a:gd name="connsiteY109" fmla="*/ 220624 h 4449468"/>
              <a:gd name="connsiteX110" fmla="*/ 8512799 w 12192000"/>
              <a:gd name="connsiteY110" fmla="*/ 185499 h 4449468"/>
              <a:gd name="connsiteX111" fmla="*/ 8586463 w 12192000"/>
              <a:gd name="connsiteY111" fmla="*/ 187463 h 4449468"/>
              <a:gd name="connsiteX112" fmla="*/ 8710287 w 12192000"/>
              <a:gd name="connsiteY112" fmla="*/ 226363 h 4449468"/>
              <a:gd name="connsiteX113" fmla="*/ 8866439 w 12192000"/>
              <a:gd name="connsiteY113" fmla="*/ 198692 h 4449468"/>
              <a:gd name="connsiteX114" fmla="*/ 8894276 w 12192000"/>
              <a:gd name="connsiteY114" fmla="*/ 145723 h 4449468"/>
              <a:gd name="connsiteX115" fmla="*/ 8935035 w 12192000"/>
              <a:gd name="connsiteY115" fmla="*/ 111646 h 4449468"/>
              <a:gd name="connsiteX116" fmla="*/ 8960043 w 12192000"/>
              <a:gd name="connsiteY116" fmla="*/ 180759 h 4449468"/>
              <a:gd name="connsiteX117" fmla="*/ 9101127 w 12192000"/>
              <a:gd name="connsiteY117" fmla="*/ 222142 h 4449468"/>
              <a:gd name="connsiteX118" fmla="*/ 9170880 w 12192000"/>
              <a:gd name="connsiteY118" fmla="*/ 234816 h 4449468"/>
              <a:gd name="connsiteX119" fmla="*/ 9278094 w 12192000"/>
              <a:gd name="connsiteY119" fmla="*/ 238336 h 4449468"/>
              <a:gd name="connsiteX120" fmla="*/ 9310998 w 12192000"/>
              <a:gd name="connsiteY120" fmla="*/ 242266 h 4449468"/>
              <a:gd name="connsiteX121" fmla="*/ 9641111 w 12192000"/>
              <a:gd name="connsiteY121" fmla="*/ 313195 h 4449468"/>
              <a:gd name="connsiteX122" fmla="*/ 9823383 w 12192000"/>
              <a:gd name="connsiteY122" fmla="*/ 218474 h 4449468"/>
              <a:gd name="connsiteX123" fmla="*/ 10032591 w 12192000"/>
              <a:gd name="connsiteY123" fmla="*/ 185749 h 4449468"/>
              <a:gd name="connsiteX124" fmla="*/ 10100322 w 12192000"/>
              <a:gd name="connsiteY124" fmla="*/ 221604 h 4449468"/>
              <a:gd name="connsiteX125" fmla="*/ 10132642 w 12192000"/>
              <a:gd name="connsiteY125" fmla="*/ 217666 h 4449468"/>
              <a:gd name="connsiteX126" fmla="*/ 10185365 w 12192000"/>
              <a:gd name="connsiteY126" fmla="*/ 206832 h 4449468"/>
              <a:gd name="connsiteX127" fmla="*/ 10268953 w 12192000"/>
              <a:gd name="connsiteY127" fmla="*/ 218347 h 4449468"/>
              <a:gd name="connsiteX128" fmla="*/ 10473949 w 12192000"/>
              <a:gd name="connsiteY128" fmla="*/ 220954 h 4449468"/>
              <a:gd name="connsiteX129" fmla="*/ 10717313 w 12192000"/>
              <a:gd name="connsiteY129" fmla="*/ 253344 h 4449468"/>
              <a:gd name="connsiteX130" fmla="*/ 10972110 w 12192000"/>
              <a:gd name="connsiteY130" fmla="*/ 217006 h 4449468"/>
              <a:gd name="connsiteX131" fmla="*/ 11060121 w 12192000"/>
              <a:gd name="connsiteY131" fmla="*/ 208222 h 4449468"/>
              <a:gd name="connsiteX132" fmla="*/ 11144990 w 12192000"/>
              <a:gd name="connsiteY132" fmla="*/ 143556 h 4449468"/>
              <a:gd name="connsiteX133" fmla="*/ 11293359 w 12192000"/>
              <a:gd name="connsiteY133" fmla="*/ 124935 h 4449468"/>
              <a:gd name="connsiteX134" fmla="*/ 11364511 w 12192000"/>
              <a:gd name="connsiteY134" fmla="*/ 66512 h 4449468"/>
              <a:gd name="connsiteX135" fmla="*/ 11537979 w 12192000"/>
              <a:gd name="connsiteY135" fmla="*/ 81544 h 4449468"/>
              <a:gd name="connsiteX136" fmla="*/ 11576401 w 12192000"/>
              <a:gd name="connsiteY136" fmla="*/ 68039 h 4449468"/>
              <a:gd name="connsiteX137" fmla="*/ 11627402 w 12192000"/>
              <a:gd name="connsiteY137" fmla="*/ 41537 h 4449468"/>
              <a:gd name="connsiteX138" fmla="*/ 11800703 w 12192000"/>
              <a:gd name="connsiteY138" fmla="*/ 18480 h 4449468"/>
              <a:gd name="connsiteX139" fmla="*/ 11920297 w 12192000"/>
              <a:gd name="connsiteY139" fmla="*/ 33373 h 4449468"/>
              <a:gd name="connsiteX140" fmla="*/ 12034335 w 12192000"/>
              <a:gd name="connsiteY140" fmla="*/ 19478 h 4449468"/>
              <a:gd name="connsiteX141" fmla="*/ 12121786 w 12192000"/>
              <a:gd name="connsiteY141" fmla="*/ 0 h 4449468"/>
              <a:gd name="connsiteX0" fmla="*/ 12121786 w 12192000"/>
              <a:gd name="connsiteY0" fmla="*/ 0 h 4449468"/>
              <a:gd name="connsiteX1" fmla="*/ 12157578 w 12192000"/>
              <a:gd name="connsiteY1" fmla="*/ 19788 h 4449468"/>
              <a:gd name="connsiteX2" fmla="*/ 12192000 w 12192000"/>
              <a:gd name="connsiteY2" fmla="*/ 32742 h 4449468"/>
              <a:gd name="connsiteX3" fmla="*/ 12192000 w 12192000"/>
              <a:gd name="connsiteY3" fmla="*/ 4449468 h 4449468"/>
              <a:gd name="connsiteX4" fmla="*/ 0 w 12192000"/>
              <a:gd name="connsiteY4" fmla="*/ 4449468 h 4449468"/>
              <a:gd name="connsiteX5" fmla="*/ 0 w 12192000"/>
              <a:gd name="connsiteY5" fmla="*/ 1630182 h 4449468"/>
              <a:gd name="connsiteX6" fmla="*/ 56873 w 12192000"/>
              <a:gd name="connsiteY6" fmla="*/ 1652165 h 4449468"/>
              <a:gd name="connsiteX7" fmla="*/ 237760 w 12192000"/>
              <a:gd name="connsiteY7" fmla="*/ 1613266 h 4449468"/>
              <a:gd name="connsiteX8" fmla="*/ 350371 w 12192000"/>
              <a:gd name="connsiteY8" fmla="*/ 1658516 h 4449468"/>
              <a:gd name="connsiteX9" fmla="*/ 561746 w 12192000"/>
              <a:gd name="connsiteY9" fmla="*/ 1587448 h 4449468"/>
              <a:gd name="connsiteX10" fmla="*/ 762516 w 12192000"/>
              <a:gd name="connsiteY10" fmla="*/ 1469595 h 4449468"/>
              <a:gd name="connsiteX11" fmla="*/ 950614 w 12192000"/>
              <a:gd name="connsiteY11" fmla="*/ 1462036 h 4449468"/>
              <a:gd name="connsiteX12" fmla="*/ 1046332 w 12192000"/>
              <a:gd name="connsiteY12" fmla="*/ 1450237 h 4449468"/>
              <a:gd name="connsiteX13" fmla="*/ 1065760 w 12192000"/>
              <a:gd name="connsiteY13" fmla="*/ 1450791 h 4449468"/>
              <a:gd name="connsiteX14" fmla="*/ 1101639 w 12192000"/>
              <a:gd name="connsiteY14" fmla="*/ 1407692 h 4449468"/>
              <a:gd name="connsiteX15" fmla="*/ 1154039 w 12192000"/>
              <a:gd name="connsiteY15" fmla="*/ 1403064 h 4449468"/>
              <a:gd name="connsiteX16" fmla="*/ 1243680 w 12192000"/>
              <a:gd name="connsiteY16" fmla="*/ 1343266 h 4449468"/>
              <a:gd name="connsiteX17" fmla="*/ 1417000 w 12192000"/>
              <a:gd name="connsiteY17" fmla="*/ 1306027 h 4449468"/>
              <a:gd name="connsiteX18" fmla="*/ 1484166 w 12192000"/>
              <a:gd name="connsiteY18" fmla="*/ 1257501 h 4449468"/>
              <a:gd name="connsiteX19" fmla="*/ 1577113 w 12192000"/>
              <a:gd name="connsiteY19" fmla="*/ 1252532 h 4449468"/>
              <a:gd name="connsiteX20" fmla="*/ 1688423 w 12192000"/>
              <a:gd name="connsiteY20" fmla="*/ 1249660 h 4449468"/>
              <a:gd name="connsiteX21" fmla="*/ 1885072 w 12192000"/>
              <a:gd name="connsiteY21" fmla="*/ 1202797 h 4449468"/>
              <a:gd name="connsiteX22" fmla="*/ 2042958 w 12192000"/>
              <a:gd name="connsiteY22" fmla="*/ 1249037 h 4449468"/>
              <a:gd name="connsiteX23" fmla="*/ 2180944 w 12192000"/>
              <a:gd name="connsiteY23" fmla="*/ 1221372 h 4449468"/>
              <a:gd name="connsiteX24" fmla="*/ 2284450 w 12192000"/>
              <a:gd name="connsiteY24" fmla="*/ 1228188 h 4449468"/>
              <a:gd name="connsiteX25" fmla="*/ 2450120 w 12192000"/>
              <a:gd name="connsiteY25" fmla="*/ 1198464 h 4449468"/>
              <a:gd name="connsiteX26" fmla="*/ 2612469 w 12192000"/>
              <a:gd name="connsiteY26" fmla="*/ 1134510 h 4449468"/>
              <a:gd name="connsiteX27" fmla="*/ 2711275 w 12192000"/>
              <a:gd name="connsiteY27" fmla="*/ 1068983 h 4449468"/>
              <a:gd name="connsiteX28" fmla="*/ 2864753 w 12192000"/>
              <a:gd name="connsiteY28" fmla="*/ 1052603 h 4449468"/>
              <a:gd name="connsiteX29" fmla="*/ 2954875 w 12192000"/>
              <a:gd name="connsiteY29" fmla="*/ 1034925 h 4449468"/>
              <a:gd name="connsiteX30" fmla="*/ 2986432 w 12192000"/>
              <a:gd name="connsiteY30" fmla="*/ 1015835 h 4449468"/>
              <a:gd name="connsiteX31" fmla="*/ 3032300 w 12192000"/>
              <a:gd name="connsiteY31" fmla="*/ 997495 h 4449468"/>
              <a:gd name="connsiteX32" fmla="*/ 3111177 w 12192000"/>
              <a:gd name="connsiteY32" fmla="*/ 955551 h 4449468"/>
              <a:gd name="connsiteX33" fmla="*/ 3220756 w 12192000"/>
              <a:gd name="connsiteY33" fmla="*/ 915853 h 4449468"/>
              <a:gd name="connsiteX34" fmla="*/ 3311995 w 12192000"/>
              <a:gd name="connsiteY34" fmla="*/ 939781 h 4449468"/>
              <a:gd name="connsiteX35" fmla="*/ 3317268 w 12192000"/>
              <a:gd name="connsiteY35" fmla="*/ 929024 h 4449468"/>
              <a:gd name="connsiteX36" fmla="*/ 3374665 w 12192000"/>
              <a:gd name="connsiteY36" fmla="*/ 919767 h 4449468"/>
              <a:gd name="connsiteX37" fmla="*/ 3589177 w 12192000"/>
              <a:gd name="connsiteY37" fmla="*/ 951119 h 4449468"/>
              <a:gd name="connsiteX38" fmla="*/ 3700970 w 12192000"/>
              <a:gd name="connsiteY38" fmla="*/ 931267 h 4449468"/>
              <a:gd name="connsiteX39" fmla="*/ 3738479 w 12192000"/>
              <a:gd name="connsiteY39" fmla="*/ 913937 h 4449468"/>
              <a:gd name="connsiteX40" fmla="*/ 3801460 w 12192000"/>
              <a:gd name="connsiteY40" fmla="*/ 885540 h 4449468"/>
              <a:gd name="connsiteX41" fmla="*/ 3843193 w 12192000"/>
              <a:gd name="connsiteY41" fmla="*/ 838989 h 4449468"/>
              <a:gd name="connsiteX42" fmla="*/ 3897970 w 12192000"/>
              <a:gd name="connsiteY42" fmla="*/ 825281 h 4449468"/>
              <a:gd name="connsiteX43" fmla="*/ 3917600 w 12192000"/>
              <a:gd name="connsiteY43" fmla="*/ 854851 h 4449468"/>
              <a:gd name="connsiteX44" fmla="*/ 3973954 w 12192000"/>
              <a:gd name="connsiteY44" fmla="*/ 829557 h 4449468"/>
              <a:gd name="connsiteX45" fmla="*/ 4058683 w 12192000"/>
              <a:gd name="connsiteY45" fmla="*/ 787592 h 4449468"/>
              <a:gd name="connsiteX46" fmla="*/ 4109334 w 12192000"/>
              <a:gd name="connsiteY46" fmla="*/ 771848 h 4449468"/>
              <a:gd name="connsiteX47" fmla="*/ 4245750 w 12192000"/>
              <a:gd name="connsiteY47" fmla="*/ 719656 h 4449468"/>
              <a:gd name="connsiteX48" fmla="*/ 4380909 w 12192000"/>
              <a:gd name="connsiteY48" fmla="*/ 660379 h 4449468"/>
              <a:gd name="connsiteX49" fmla="*/ 4438502 w 12192000"/>
              <a:gd name="connsiteY49" fmla="*/ 592129 h 4449468"/>
              <a:gd name="connsiteX50" fmla="*/ 4446215 w 12192000"/>
              <a:gd name="connsiteY50" fmla="*/ 588643 h 4449468"/>
              <a:gd name="connsiteX51" fmla="*/ 4468284 w 12192000"/>
              <a:gd name="connsiteY51" fmla="*/ 589215 h 4449468"/>
              <a:gd name="connsiteX52" fmla="*/ 4476748 w 12192000"/>
              <a:gd name="connsiteY52" fmla="*/ 591094 h 4449468"/>
              <a:gd name="connsiteX53" fmla="*/ 4488782 w 12192000"/>
              <a:gd name="connsiteY53" fmla="*/ 590302 h 4449468"/>
              <a:gd name="connsiteX54" fmla="*/ 4489026 w 12192000"/>
              <a:gd name="connsiteY54" fmla="*/ 589753 h 4449468"/>
              <a:gd name="connsiteX55" fmla="*/ 4500402 w 12192000"/>
              <a:gd name="connsiteY55" fmla="*/ 590048 h 4449468"/>
              <a:gd name="connsiteX56" fmla="*/ 4556726 w 12192000"/>
              <a:gd name="connsiteY56" fmla="*/ 598187 h 4449468"/>
              <a:gd name="connsiteX57" fmla="*/ 4624565 w 12192000"/>
              <a:gd name="connsiteY57" fmla="*/ 543167 h 4449468"/>
              <a:gd name="connsiteX58" fmla="*/ 4653836 w 12192000"/>
              <a:gd name="connsiteY58" fmla="*/ 532544 h 4449468"/>
              <a:gd name="connsiteX59" fmla="*/ 4669186 w 12192000"/>
              <a:gd name="connsiteY59" fmla="*/ 524041 h 4449468"/>
              <a:gd name="connsiteX60" fmla="*/ 4669958 w 12192000"/>
              <a:gd name="connsiteY60" fmla="*/ 521685 h 4449468"/>
              <a:gd name="connsiteX61" fmla="*/ 4723979 w 12192000"/>
              <a:gd name="connsiteY61" fmla="*/ 529754 h 4449468"/>
              <a:gd name="connsiteX62" fmla="*/ 4730727 w 12192000"/>
              <a:gd name="connsiteY62" fmla="*/ 526563 h 4449468"/>
              <a:gd name="connsiteX63" fmla="*/ 4766483 w 12192000"/>
              <a:gd name="connsiteY63" fmla="*/ 537277 h 4449468"/>
              <a:gd name="connsiteX64" fmla="*/ 4784666 w 12192000"/>
              <a:gd name="connsiteY64" fmla="*/ 539903 h 4449468"/>
              <a:gd name="connsiteX65" fmla="*/ 4790401 w 12192000"/>
              <a:gd name="connsiteY65" fmla="*/ 546646 h 4449468"/>
              <a:gd name="connsiteX66" fmla="*/ 4816937 w 12192000"/>
              <a:gd name="connsiteY66" fmla="*/ 547476 h 4449468"/>
              <a:gd name="connsiteX67" fmla="*/ 4819758 w 12192000"/>
              <a:gd name="connsiteY67" fmla="*/ 545308 h 4449468"/>
              <a:gd name="connsiteX68" fmla="*/ 4842484 w 12192000"/>
              <a:gd name="connsiteY68" fmla="*/ 554412 h 4449468"/>
              <a:gd name="connsiteX69" fmla="*/ 4862546 w 12192000"/>
              <a:gd name="connsiteY69" fmla="*/ 572217 h 4449468"/>
              <a:gd name="connsiteX70" fmla="*/ 5085017 w 12192000"/>
              <a:gd name="connsiteY70" fmla="*/ 547403 h 4449468"/>
              <a:gd name="connsiteX71" fmla="*/ 5285888 w 12192000"/>
              <a:gd name="connsiteY71" fmla="*/ 614495 h 4449468"/>
              <a:gd name="connsiteX72" fmla="*/ 5406407 w 12192000"/>
              <a:gd name="connsiteY72" fmla="*/ 598751 h 4449468"/>
              <a:gd name="connsiteX73" fmla="*/ 5442182 w 12192000"/>
              <a:gd name="connsiteY73" fmla="*/ 549757 h 4449468"/>
              <a:gd name="connsiteX74" fmla="*/ 5745975 w 12192000"/>
              <a:gd name="connsiteY74" fmla="*/ 554555 h 4449468"/>
              <a:gd name="connsiteX75" fmla="*/ 5821505 w 12192000"/>
              <a:gd name="connsiteY75" fmla="*/ 535119 h 4449468"/>
              <a:gd name="connsiteX76" fmla="*/ 5892210 w 12192000"/>
              <a:gd name="connsiteY76" fmla="*/ 560202 h 4449468"/>
              <a:gd name="connsiteX77" fmla="*/ 5918804 w 12192000"/>
              <a:gd name="connsiteY77" fmla="*/ 543313 h 4449468"/>
              <a:gd name="connsiteX78" fmla="*/ 5923343 w 12192000"/>
              <a:gd name="connsiteY78" fmla="*/ 539938 h 4449468"/>
              <a:gd name="connsiteX79" fmla="*/ 5942519 w 12192000"/>
              <a:gd name="connsiteY79" fmla="*/ 536503 h 4449468"/>
              <a:gd name="connsiteX80" fmla="*/ 5946666 w 12192000"/>
              <a:gd name="connsiteY80" fmla="*/ 522944 h 4449468"/>
              <a:gd name="connsiteX81" fmla="*/ 5974624 w 12192000"/>
              <a:gd name="connsiteY81" fmla="*/ 508752 h 4449468"/>
              <a:gd name="connsiteX82" fmla="*/ 6010271 w 12192000"/>
              <a:gd name="connsiteY82" fmla="*/ 505944 h 4449468"/>
              <a:gd name="connsiteX83" fmla="*/ 6180882 w 12192000"/>
              <a:gd name="connsiteY83" fmla="*/ 506681 h 4449468"/>
              <a:gd name="connsiteX84" fmla="*/ 6282268 w 12192000"/>
              <a:gd name="connsiteY84" fmla="*/ 499091 h 4449468"/>
              <a:gd name="connsiteX85" fmla="*/ 6319700 w 12192000"/>
              <a:gd name="connsiteY85" fmla="*/ 483591 h 4449468"/>
              <a:gd name="connsiteX86" fmla="*/ 6372701 w 12192000"/>
              <a:gd name="connsiteY86" fmla="*/ 470428 h 4449468"/>
              <a:gd name="connsiteX87" fmla="*/ 6465400 w 12192000"/>
              <a:gd name="connsiteY87" fmla="*/ 437432 h 4449468"/>
              <a:gd name="connsiteX88" fmla="*/ 6591402 w 12192000"/>
              <a:gd name="connsiteY88" fmla="*/ 410083 h 4449468"/>
              <a:gd name="connsiteX89" fmla="*/ 6687786 w 12192000"/>
              <a:gd name="connsiteY89" fmla="*/ 444034 h 4449468"/>
              <a:gd name="connsiteX90" fmla="*/ 6695174 w 12192000"/>
              <a:gd name="connsiteY90" fmla="*/ 433912 h 4449468"/>
              <a:gd name="connsiteX91" fmla="*/ 6759445 w 12192000"/>
              <a:gd name="connsiteY91" fmla="*/ 431070 h 4449468"/>
              <a:gd name="connsiteX92" fmla="*/ 6989783 w 12192000"/>
              <a:gd name="connsiteY92" fmla="*/ 486103 h 4449468"/>
              <a:gd name="connsiteX93" fmla="*/ 7115240 w 12192000"/>
              <a:gd name="connsiteY93" fmla="*/ 478756 h 4449468"/>
              <a:gd name="connsiteX94" fmla="*/ 7158931 w 12192000"/>
              <a:gd name="connsiteY94" fmla="*/ 465669 h 4449468"/>
              <a:gd name="connsiteX95" fmla="*/ 7232185 w 12192000"/>
              <a:gd name="connsiteY95" fmla="*/ 444394 h 4449468"/>
              <a:gd name="connsiteX96" fmla="*/ 7284877 w 12192000"/>
              <a:gd name="connsiteY96" fmla="*/ 402687 h 4449468"/>
              <a:gd name="connsiteX97" fmla="*/ 7346945 w 12192000"/>
              <a:gd name="connsiteY97" fmla="*/ 395124 h 4449468"/>
              <a:gd name="connsiteX98" fmla="*/ 7364027 w 12192000"/>
              <a:gd name="connsiteY98" fmla="*/ 426741 h 4449468"/>
              <a:gd name="connsiteX99" fmla="*/ 7429557 w 12192000"/>
              <a:gd name="connsiteY99" fmla="*/ 407818 h 4449468"/>
              <a:gd name="connsiteX100" fmla="*/ 7528670 w 12192000"/>
              <a:gd name="connsiteY100" fmla="*/ 375453 h 4449468"/>
              <a:gd name="connsiteX101" fmla="*/ 7586523 w 12192000"/>
              <a:gd name="connsiteY101" fmla="*/ 365405 h 4449468"/>
              <a:gd name="connsiteX102" fmla="*/ 7743797 w 12192000"/>
              <a:gd name="connsiteY102" fmla="*/ 328598 h 4449468"/>
              <a:gd name="connsiteX103" fmla="*/ 7900757 w 12192000"/>
              <a:gd name="connsiteY103" fmla="*/ 284597 h 4449468"/>
              <a:gd name="connsiteX104" fmla="*/ 7990513 w 12192000"/>
              <a:gd name="connsiteY104" fmla="*/ 218262 h 4449468"/>
              <a:gd name="connsiteX105" fmla="*/ 8119883 w 12192000"/>
              <a:gd name="connsiteY105" fmla="*/ 186443 h 4449468"/>
              <a:gd name="connsiteX106" fmla="*/ 8141063 w 12192000"/>
              <a:gd name="connsiteY106" fmla="*/ 175217 h 4449468"/>
              <a:gd name="connsiteX107" fmla="*/ 8172005 w 12192000"/>
              <a:gd name="connsiteY107" fmla="*/ 178328 h 4449468"/>
              <a:gd name="connsiteX108" fmla="*/ 8296189 w 12192000"/>
              <a:gd name="connsiteY108" fmla="*/ 192661 h 4449468"/>
              <a:gd name="connsiteX109" fmla="*/ 8395386 w 12192000"/>
              <a:gd name="connsiteY109" fmla="*/ 220624 h 4449468"/>
              <a:gd name="connsiteX110" fmla="*/ 8512799 w 12192000"/>
              <a:gd name="connsiteY110" fmla="*/ 185499 h 4449468"/>
              <a:gd name="connsiteX111" fmla="*/ 8586463 w 12192000"/>
              <a:gd name="connsiteY111" fmla="*/ 187463 h 4449468"/>
              <a:gd name="connsiteX112" fmla="*/ 8710287 w 12192000"/>
              <a:gd name="connsiteY112" fmla="*/ 226363 h 4449468"/>
              <a:gd name="connsiteX113" fmla="*/ 8866439 w 12192000"/>
              <a:gd name="connsiteY113" fmla="*/ 198692 h 4449468"/>
              <a:gd name="connsiteX114" fmla="*/ 8894276 w 12192000"/>
              <a:gd name="connsiteY114" fmla="*/ 145723 h 4449468"/>
              <a:gd name="connsiteX115" fmla="*/ 8935035 w 12192000"/>
              <a:gd name="connsiteY115" fmla="*/ 111646 h 4449468"/>
              <a:gd name="connsiteX116" fmla="*/ 8960043 w 12192000"/>
              <a:gd name="connsiteY116" fmla="*/ 180759 h 4449468"/>
              <a:gd name="connsiteX117" fmla="*/ 9101127 w 12192000"/>
              <a:gd name="connsiteY117" fmla="*/ 222142 h 4449468"/>
              <a:gd name="connsiteX118" fmla="*/ 9170880 w 12192000"/>
              <a:gd name="connsiteY118" fmla="*/ 234816 h 4449468"/>
              <a:gd name="connsiteX119" fmla="*/ 9278094 w 12192000"/>
              <a:gd name="connsiteY119" fmla="*/ 238336 h 4449468"/>
              <a:gd name="connsiteX120" fmla="*/ 9310998 w 12192000"/>
              <a:gd name="connsiteY120" fmla="*/ 242266 h 4449468"/>
              <a:gd name="connsiteX121" fmla="*/ 9641111 w 12192000"/>
              <a:gd name="connsiteY121" fmla="*/ 313195 h 4449468"/>
              <a:gd name="connsiteX122" fmla="*/ 9823383 w 12192000"/>
              <a:gd name="connsiteY122" fmla="*/ 218474 h 4449468"/>
              <a:gd name="connsiteX123" fmla="*/ 10032591 w 12192000"/>
              <a:gd name="connsiteY123" fmla="*/ 185749 h 4449468"/>
              <a:gd name="connsiteX124" fmla="*/ 10100322 w 12192000"/>
              <a:gd name="connsiteY124" fmla="*/ 221604 h 4449468"/>
              <a:gd name="connsiteX125" fmla="*/ 10132642 w 12192000"/>
              <a:gd name="connsiteY125" fmla="*/ 217666 h 4449468"/>
              <a:gd name="connsiteX126" fmla="*/ 10185365 w 12192000"/>
              <a:gd name="connsiteY126" fmla="*/ 206832 h 4449468"/>
              <a:gd name="connsiteX127" fmla="*/ 10268953 w 12192000"/>
              <a:gd name="connsiteY127" fmla="*/ 218347 h 4449468"/>
              <a:gd name="connsiteX128" fmla="*/ 10473949 w 12192000"/>
              <a:gd name="connsiteY128" fmla="*/ 220954 h 4449468"/>
              <a:gd name="connsiteX129" fmla="*/ 10717313 w 12192000"/>
              <a:gd name="connsiteY129" fmla="*/ 253344 h 4449468"/>
              <a:gd name="connsiteX130" fmla="*/ 10972110 w 12192000"/>
              <a:gd name="connsiteY130" fmla="*/ 217006 h 4449468"/>
              <a:gd name="connsiteX131" fmla="*/ 11060121 w 12192000"/>
              <a:gd name="connsiteY131" fmla="*/ 208222 h 4449468"/>
              <a:gd name="connsiteX132" fmla="*/ 11144990 w 12192000"/>
              <a:gd name="connsiteY132" fmla="*/ 143556 h 4449468"/>
              <a:gd name="connsiteX133" fmla="*/ 11293359 w 12192000"/>
              <a:gd name="connsiteY133" fmla="*/ 124935 h 4449468"/>
              <a:gd name="connsiteX134" fmla="*/ 11364511 w 12192000"/>
              <a:gd name="connsiteY134" fmla="*/ 66512 h 4449468"/>
              <a:gd name="connsiteX135" fmla="*/ 11537979 w 12192000"/>
              <a:gd name="connsiteY135" fmla="*/ 81544 h 4449468"/>
              <a:gd name="connsiteX136" fmla="*/ 11576401 w 12192000"/>
              <a:gd name="connsiteY136" fmla="*/ 68039 h 4449468"/>
              <a:gd name="connsiteX137" fmla="*/ 11627402 w 12192000"/>
              <a:gd name="connsiteY137" fmla="*/ 41537 h 4449468"/>
              <a:gd name="connsiteX138" fmla="*/ 11800703 w 12192000"/>
              <a:gd name="connsiteY138" fmla="*/ 18480 h 4449468"/>
              <a:gd name="connsiteX139" fmla="*/ 11920297 w 12192000"/>
              <a:gd name="connsiteY139" fmla="*/ 33373 h 4449468"/>
              <a:gd name="connsiteX140" fmla="*/ 12034335 w 12192000"/>
              <a:gd name="connsiteY140" fmla="*/ 19478 h 4449468"/>
              <a:gd name="connsiteX141" fmla="*/ 12121786 w 12192000"/>
              <a:gd name="connsiteY141" fmla="*/ 0 h 4449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12192000" h="4449468">
                <a:moveTo>
                  <a:pt x="12121786" y="0"/>
                </a:moveTo>
                <a:cubicBezTo>
                  <a:pt x="12133474" y="9515"/>
                  <a:pt x="12145288" y="15089"/>
                  <a:pt x="12157578" y="19788"/>
                </a:cubicBezTo>
                <a:lnTo>
                  <a:pt x="12192000" y="32742"/>
                </a:lnTo>
                <a:lnTo>
                  <a:pt x="12192000" y="4449468"/>
                </a:lnTo>
                <a:lnTo>
                  <a:pt x="0" y="4449468"/>
                </a:lnTo>
                <a:lnTo>
                  <a:pt x="0" y="1630182"/>
                </a:lnTo>
                <a:lnTo>
                  <a:pt x="56873" y="1652165"/>
                </a:lnTo>
                <a:cubicBezTo>
                  <a:pt x="138421" y="1666962"/>
                  <a:pt x="176933" y="1609552"/>
                  <a:pt x="237760" y="1613266"/>
                </a:cubicBezTo>
                <a:cubicBezTo>
                  <a:pt x="245499" y="1631244"/>
                  <a:pt x="339015" y="1681939"/>
                  <a:pt x="350371" y="1658516"/>
                </a:cubicBezTo>
                <a:cubicBezTo>
                  <a:pt x="437539" y="1631106"/>
                  <a:pt x="485589" y="1658139"/>
                  <a:pt x="561746" y="1587448"/>
                </a:cubicBezTo>
                <a:cubicBezTo>
                  <a:pt x="619380" y="1484862"/>
                  <a:pt x="680137" y="1532636"/>
                  <a:pt x="762516" y="1469595"/>
                </a:cubicBezTo>
                <a:cubicBezTo>
                  <a:pt x="819258" y="1497323"/>
                  <a:pt x="907948" y="1453844"/>
                  <a:pt x="950614" y="1462036"/>
                </a:cubicBezTo>
                <a:cubicBezTo>
                  <a:pt x="969977" y="1471273"/>
                  <a:pt x="1022128" y="1422352"/>
                  <a:pt x="1046332" y="1450237"/>
                </a:cubicBezTo>
                <a:cubicBezTo>
                  <a:pt x="1046046" y="1428462"/>
                  <a:pt x="1055864" y="1441533"/>
                  <a:pt x="1065760" y="1450791"/>
                </a:cubicBezTo>
                <a:cubicBezTo>
                  <a:pt x="1075394" y="1440436"/>
                  <a:pt x="1090406" y="1409600"/>
                  <a:pt x="1101639" y="1407692"/>
                </a:cubicBezTo>
                <a:cubicBezTo>
                  <a:pt x="1128151" y="1453051"/>
                  <a:pt x="1124145" y="1378589"/>
                  <a:pt x="1154039" y="1403064"/>
                </a:cubicBezTo>
                <a:cubicBezTo>
                  <a:pt x="1164735" y="1385944"/>
                  <a:pt x="1213461" y="1318873"/>
                  <a:pt x="1243680" y="1343266"/>
                </a:cubicBezTo>
                <a:cubicBezTo>
                  <a:pt x="1304773" y="1305953"/>
                  <a:pt x="1349963" y="1298972"/>
                  <a:pt x="1417000" y="1306027"/>
                </a:cubicBezTo>
                <a:cubicBezTo>
                  <a:pt x="1423594" y="1274587"/>
                  <a:pt x="1503092" y="1311079"/>
                  <a:pt x="1484166" y="1257501"/>
                </a:cubicBezTo>
                <a:cubicBezTo>
                  <a:pt x="1506399" y="1258256"/>
                  <a:pt x="1528963" y="1248985"/>
                  <a:pt x="1577113" y="1252532"/>
                </a:cubicBezTo>
                <a:cubicBezTo>
                  <a:pt x="1613425" y="1253345"/>
                  <a:pt x="1623483" y="1254416"/>
                  <a:pt x="1688423" y="1249660"/>
                </a:cubicBezTo>
                <a:cubicBezTo>
                  <a:pt x="1744580" y="1196070"/>
                  <a:pt x="1815375" y="1222946"/>
                  <a:pt x="1885072" y="1202797"/>
                </a:cubicBezTo>
                <a:cubicBezTo>
                  <a:pt x="1937322" y="1229871"/>
                  <a:pt x="2060716" y="1227536"/>
                  <a:pt x="2042958" y="1249037"/>
                </a:cubicBezTo>
                <a:cubicBezTo>
                  <a:pt x="2103756" y="1226368"/>
                  <a:pt x="2144516" y="1266364"/>
                  <a:pt x="2180944" y="1221372"/>
                </a:cubicBezTo>
                <a:cubicBezTo>
                  <a:pt x="2206928" y="1223355"/>
                  <a:pt x="2221935" y="1240548"/>
                  <a:pt x="2284450" y="1228188"/>
                </a:cubicBezTo>
                <a:cubicBezTo>
                  <a:pt x="2315930" y="1226484"/>
                  <a:pt x="2360773" y="1191033"/>
                  <a:pt x="2450120" y="1198464"/>
                </a:cubicBezTo>
                <a:cubicBezTo>
                  <a:pt x="2509465" y="1189839"/>
                  <a:pt x="2559593" y="1152597"/>
                  <a:pt x="2612469" y="1134510"/>
                </a:cubicBezTo>
                <a:cubicBezTo>
                  <a:pt x="2643397" y="1113590"/>
                  <a:pt x="2662495" y="1066748"/>
                  <a:pt x="2711275" y="1068983"/>
                </a:cubicBezTo>
                <a:cubicBezTo>
                  <a:pt x="2756190" y="1092226"/>
                  <a:pt x="2808776" y="1020935"/>
                  <a:pt x="2864753" y="1052603"/>
                </a:cubicBezTo>
                <a:cubicBezTo>
                  <a:pt x="2884944" y="1059646"/>
                  <a:pt x="2945004" y="1053281"/>
                  <a:pt x="2954875" y="1034925"/>
                </a:cubicBezTo>
                <a:cubicBezTo>
                  <a:pt x="2967090" y="1030063"/>
                  <a:pt x="2982259" y="1034933"/>
                  <a:pt x="2986432" y="1015835"/>
                </a:cubicBezTo>
                <a:cubicBezTo>
                  <a:pt x="2994054" y="992624"/>
                  <a:pt x="3040838" y="1023343"/>
                  <a:pt x="3032300" y="997495"/>
                </a:cubicBezTo>
                <a:cubicBezTo>
                  <a:pt x="3065445" y="1018448"/>
                  <a:pt x="3086062" y="969419"/>
                  <a:pt x="3111177" y="955551"/>
                </a:cubicBezTo>
                <a:cubicBezTo>
                  <a:pt x="3137705" y="976896"/>
                  <a:pt x="3164240" y="926747"/>
                  <a:pt x="3220756" y="915853"/>
                </a:cubicBezTo>
                <a:cubicBezTo>
                  <a:pt x="3250045" y="940660"/>
                  <a:pt x="3258780" y="908145"/>
                  <a:pt x="3311995" y="939781"/>
                </a:cubicBezTo>
                <a:cubicBezTo>
                  <a:pt x="3313248" y="935941"/>
                  <a:pt x="3315024" y="932319"/>
                  <a:pt x="3317268" y="929024"/>
                </a:cubicBezTo>
                <a:cubicBezTo>
                  <a:pt x="3330309" y="909884"/>
                  <a:pt x="3356007" y="905739"/>
                  <a:pt x="3374665" y="919767"/>
                </a:cubicBezTo>
                <a:cubicBezTo>
                  <a:pt x="3457724" y="960543"/>
                  <a:pt x="3524312" y="949297"/>
                  <a:pt x="3589177" y="951119"/>
                </a:cubicBezTo>
                <a:cubicBezTo>
                  <a:pt x="3661456" y="947474"/>
                  <a:pt x="3602890" y="895151"/>
                  <a:pt x="3700970" y="931267"/>
                </a:cubicBezTo>
                <a:cubicBezTo>
                  <a:pt x="3706535" y="909475"/>
                  <a:pt x="3717597" y="906887"/>
                  <a:pt x="3738479" y="913937"/>
                </a:cubicBezTo>
                <a:cubicBezTo>
                  <a:pt x="3773302" y="910640"/>
                  <a:pt x="3760540" y="859671"/>
                  <a:pt x="3801460" y="885540"/>
                </a:cubicBezTo>
                <a:cubicBezTo>
                  <a:pt x="3789784" y="858853"/>
                  <a:pt x="3864779" y="865362"/>
                  <a:pt x="3843193" y="838989"/>
                </a:cubicBezTo>
                <a:cubicBezTo>
                  <a:pt x="3860710" y="810594"/>
                  <a:pt x="3879968" y="850367"/>
                  <a:pt x="3897970" y="825281"/>
                </a:cubicBezTo>
                <a:cubicBezTo>
                  <a:pt x="3922127" y="816529"/>
                  <a:pt x="3889345" y="856867"/>
                  <a:pt x="3917600" y="854851"/>
                </a:cubicBezTo>
                <a:cubicBezTo>
                  <a:pt x="3950874" y="847426"/>
                  <a:pt x="3960788" y="898024"/>
                  <a:pt x="3973954" y="829557"/>
                </a:cubicBezTo>
                <a:cubicBezTo>
                  <a:pt x="4012343" y="839808"/>
                  <a:pt x="4013426" y="809749"/>
                  <a:pt x="4058683" y="787592"/>
                </a:cubicBezTo>
                <a:cubicBezTo>
                  <a:pt x="4082069" y="800516"/>
                  <a:pt x="4096659" y="790003"/>
                  <a:pt x="4109334" y="771848"/>
                </a:cubicBezTo>
                <a:cubicBezTo>
                  <a:pt x="4157035" y="768396"/>
                  <a:pt x="4195004" y="737772"/>
                  <a:pt x="4245750" y="719656"/>
                </a:cubicBezTo>
                <a:cubicBezTo>
                  <a:pt x="4306390" y="728674"/>
                  <a:pt x="4326640" y="679556"/>
                  <a:pt x="4380909" y="660379"/>
                </a:cubicBezTo>
                <a:cubicBezTo>
                  <a:pt x="4436896" y="688389"/>
                  <a:pt x="4413357" y="615216"/>
                  <a:pt x="4438502" y="592129"/>
                </a:cubicBezTo>
                <a:lnTo>
                  <a:pt x="4446215" y="588643"/>
                </a:lnTo>
                <a:lnTo>
                  <a:pt x="4468284" y="589215"/>
                </a:lnTo>
                <a:lnTo>
                  <a:pt x="4476748" y="591094"/>
                </a:lnTo>
                <a:cubicBezTo>
                  <a:pt x="4482518" y="591769"/>
                  <a:pt x="4486273" y="591422"/>
                  <a:pt x="4488782" y="590302"/>
                </a:cubicBezTo>
                <a:lnTo>
                  <a:pt x="4489026" y="589753"/>
                </a:lnTo>
                <a:lnTo>
                  <a:pt x="4500402" y="590048"/>
                </a:lnTo>
                <a:cubicBezTo>
                  <a:pt x="4519719" y="591758"/>
                  <a:pt x="4538627" y="594571"/>
                  <a:pt x="4556726" y="598187"/>
                </a:cubicBezTo>
                <a:cubicBezTo>
                  <a:pt x="4568656" y="567622"/>
                  <a:pt x="4637284" y="598605"/>
                  <a:pt x="4624565" y="543167"/>
                </a:cubicBezTo>
                <a:cubicBezTo>
                  <a:pt x="4648813" y="546388"/>
                  <a:pt x="4665509" y="568701"/>
                  <a:pt x="4653836" y="532544"/>
                </a:cubicBezTo>
                <a:cubicBezTo>
                  <a:pt x="4661710" y="532554"/>
                  <a:pt x="4666220" y="529138"/>
                  <a:pt x="4669186" y="524041"/>
                </a:cubicBezTo>
                <a:lnTo>
                  <a:pt x="4669958" y="521685"/>
                </a:lnTo>
                <a:lnTo>
                  <a:pt x="4723979" y="529754"/>
                </a:lnTo>
                <a:lnTo>
                  <a:pt x="4730727" y="526563"/>
                </a:lnTo>
                <a:lnTo>
                  <a:pt x="4766483" y="537277"/>
                </a:lnTo>
                <a:lnTo>
                  <a:pt x="4784666" y="539903"/>
                </a:lnTo>
                <a:lnTo>
                  <a:pt x="4790401" y="546646"/>
                </a:lnTo>
                <a:cubicBezTo>
                  <a:pt x="4796266" y="550594"/>
                  <a:pt x="4804240" y="551962"/>
                  <a:pt x="4816937" y="547476"/>
                </a:cubicBezTo>
                <a:lnTo>
                  <a:pt x="4819758" y="545308"/>
                </a:lnTo>
                <a:lnTo>
                  <a:pt x="4842484" y="554412"/>
                </a:lnTo>
                <a:cubicBezTo>
                  <a:pt x="4849946" y="558807"/>
                  <a:pt x="4856745" y="564565"/>
                  <a:pt x="4862546" y="572217"/>
                </a:cubicBezTo>
                <a:cubicBezTo>
                  <a:pt x="4932095" y="525104"/>
                  <a:pt x="5005637" y="559721"/>
                  <a:pt x="5085017" y="547403"/>
                </a:cubicBezTo>
                <a:cubicBezTo>
                  <a:pt x="5113030" y="479064"/>
                  <a:pt x="5259580" y="551540"/>
                  <a:pt x="5285888" y="614495"/>
                </a:cubicBezTo>
                <a:cubicBezTo>
                  <a:pt x="5278983" y="539472"/>
                  <a:pt x="5473380" y="689570"/>
                  <a:pt x="5406407" y="598751"/>
                </a:cubicBezTo>
                <a:cubicBezTo>
                  <a:pt x="5434581" y="603611"/>
                  <a:pt x="5460066" y="572630"/>
                  <a:pt x="5442182" y="549757"/>
                </a:cubicBezTo>
                <a:cubicBezTo>
                  <a:pt x="5530881" y="595583"/>
                  <a:pt x="5649193" y="537236"/>
                  <a:pt x="5745975" y="554555"/>
                </a:cubicBezTo>
                <a:cubicBezTo>
                  <a:pt x="5791869" y="495328"/>
                  <a:pt x="5769140" y="548909"/>
                  <a:pt x="5821505" y="535119"/>
                </a:cubicBezTo>
                <a:cubicBezTo>
                  <a:pt x="5812059" y="587611"/>
                  <a:pt x="5883460" y="502163"/>
                  <a:pt x="5892210" y="560202"/>
                </a:cubicBezTo>
                <a:cubicBezTo>
                  <a:pt x="5901463" y="555855"/>
                  <a:pt x="5910150" y="549812"/>
                  <a:pt x="5918804" y="543313"/>
                </a:cubicBezTo>
                <a:lnTo>
                  <a:pt x="5923343" y="539938"/>
                </a:lnTo>
                <a:lnTo>
                  <a:pt x="5942519" y="536503"/>
                </a:lnTo>
                <a:lnTo>
                  <a:pt x="5946666" y="522944"/>
                </a:lnTo>
                <a:lnTo>
                  <a:pt x="5974624" y="508752"/>
                </a:lnTo>
                <a:cubicBezTo>
                  <a:pt x="5985289" y="505382"/>
                  <a:pt x="5996994" y="504033"/>
                  <a:pt x="6010271" y="505944"/>
                </a:cubicBezTo>
                <a:cubicBezTo>
                  <a:pt x="6056003" y="534069"/>
                  <a:pt x="6124288" y="468939"/>
                  <a:pt x="6180882" y="506681"/>
                </a:cubicBezTo>
                <a:cubicBezTo>
                  <a:pt x="6201949" y="515935"/>
                  <a:pt x="6268706" y="516268"/>
                  <a:pt x="6282268" y="499091"/>
                </a:cubicBezTo>
                <a:cubicBezTo>
                  <a:pt x="6296380" y="495607"/>
                  <a:pt x="6312270" y="502139"/>
                  <a:pt x="6319700" y="483591"/>
                </a:cubicBezTo>
                <a:cubicBezTo>
                  <a:pt x="6331525" y="461331"/>
                  <a:pt x="6378187" y="497107"/>
                  <a:pt x="6372701" y="470428"/>
                </a:cubicBezTo>
                <a:cubicBezTo>
                  <a:pt x="6405882" y="494967"/>
                  <a:pt x="6435806" y="448450"/>
                  <a:pt x="6465400" y="437432"/>
                </a:cubicBezTo>
                <a:cubicBezTo>
                  <a:pt x="6491270" y="461627"/>
                  <a:pt x="6527850" y="414652"/>
                  <a:pt x="6591402" y="410083"/>
                </a:cubicBezTo>
                <a:cubicBezTo>
                  <a:pt x="6619780" y="438030"/>
                  <a:pt x="6634216" y="406631"/>
                  <a:pt x="6687786" y="444034"/>
                </a:cubicBezTo>
                <a:cubicBezTo>
                  <a:pt x="6689733" y="440352"/>
                  <a:pt x="6692221" y="436943"/>
                  <a:pt x="6695174" y="433912"/>
                </a:cubicBezTo>
                <a:cubicBezTo>
                  <a:pt x="6712327" y="416306"/>
                  <a:pt x="6741103" y="415033"/>
                  <a:pt x="6759445" y="431070"/>
                </a:cubicBezTo>
                <a:cubicBezTo>
                  <a:pt x="6844346" y="480887"/>
                  <a:pt x="6918986" y="477086"/>
                  <a:pt x="6989783" y="486103"/>
                </a:cubicBezTo>
                <a:cubicBezTo>
                  <a:pt x="7069521" y="490501"/>
                  <a:pt x="7013184" y="431910"/>
                  <a:pt x="7115240" y="478756"/>
                </a:cubicBezTo>
                <a:cubicBezTo>
                  <a:pt x="7124598" y="457679"/>
                  <a:pt x="7137107" y="456331"/>
                  <a:pt x="7158931" y="465669"/>
                </a:cubicBezTo>
                <a:cubicBezTo>
                  <a:pt x="7197578" y="466253"/>
                  <a:pt x="7191223" y="414098"/>
                  <a:pt x="7232185" y="444394"/>
                </a:cubicBezTo>
                <a:cubicBezTo>
                  <a:pt x="7223387" y="416531"/>
                  <a:pt x="7304580" y="431339"/>
                  <a:pt x="7284877" y="402687"/>
                </a:cubicBezTo>
                <a:cubicBezTo>
                  <a:pt x="7308318" y="376366"/>
                  <a:pt x="7323467" y="418098"/>
                  <a:pt x="7346945" y="395124"/>
                </a:cubicBezTo>
                <a:cubicBezTo>
                  <a:pt x="7374722" y="389094"/>
                  <a:pt x="7332767" y="425610"/>
                  <a:pt x="7364027" y="426741"/>
                </a:cubicBezTo>
                <a:cubicBezTo>
                  <a:pt x="7401595" y="423045"/>
                  <a:pt x="7404885" y="474515"/>
                  <a:pt x="7429557" y="407818"/>
                </a:cubicBezTo>
                <a:cubicBezTo>
                  <a:pt x="7470083" y="422287"/>
                  <a:pt x="7475770" y="392484"/>
                  <a:pt x="7528670" y="375453"/>
                </a:cubicBezTo>
                <a:cubicBezTo>
                  <a:pt x="7552357" y="390916"/>
                  <a:pt x="7569917" y="382071"/>
                  <a:pt x="7586523" y="365405"/>
                </a:cubicBezTo>
                <a:cubicBezTo>
                  <a:pt x="7639303" y="367265"/>
                  <a:pt x="7685486" y="340996"/>
                  <a:pt x="7743797" y="328598"/>
                </a:cubicBezTo>
                <a:cubicBezTo>
                  <a:pt x="7808888" y="344309"/>
                  <a:pt x="7838426" y="297661"/>
                  <a:pt x="7900757" y="284597"/>
                </a:cubicBezTo>
                <a:cubicBezTo>
                  <a:pt x="7966071" y="323570"/>
                  <a:pt x="7937357" y="219445"/>
                  <a:pt x="7990513" y="218262"/>
                </a:cubicBezTo>
                <a:cubicBezTo>
                  <a:pt x="8079524" y="251348"/>
                  <a:pt x="7985886" y="183363"/>
                  <a:pt x="8119883" y="186443"/>
                </a:cubicBezTo>
                <a:cubicBezTo>
                  <a:pt x="8127890" y="192526"/>
                  <a:pt x="8143473" y="184275"/>
                  <a:pt x="8141063" y="175217"/>
                </a:cubicBezTo>
                <a:cubicBezTo>
                  <a:pt x="8149708" y="177340"/>
                  <a:pt x="8171214" y="193246"/>
                  <a:pt x="8172005" y="178328"/>
                </a:cubicBezTo>
                <a:cubicBezTo>
                  <a:pt x="8214152" y="172893"/>
                  <a:pt x="8256922" y="177828"/>
                  <a:pt x="8296189" y="192661"/>
                </a:cubicBezTo>
                <a:cubicBezTo>
                  <a:pt x="8375542" y="160233"/>
                  <a:pt x="8337054" y="232848"/>
                  <a:pt x="8395386" y="220624"/>
                </a:cubicBezTo>
                <a:cubicBezTo>
                  <a:pt x="8440173" y="187468"/>
                  <a:pt x="8459828" y="209596"/>
                  <a:pt x="8512799" y="185499"/>
                </a:cubicBezTo>
                <a:cubicBezTo>
                  <a:pt x="8535929" y="231553"/>
                  <a:pt x="8563814" y="175931"/>
                  <a:pt x="8586463" y="187463"/>
                </a:cubicBezTo>
                <a:cubicBezTo>
                  <a:pt x="8615090" y="128753"/>
                  <a:pt x="8674845" y="230682"/>
                  <a:pt x="8710287" y="226363"/>
                </a:cubicBezTo>
                <a:cubicBezTo>
                  <a:pt x="8769113" y="210550"/>
                  <a:pt x="8828097" y="147082"/>
                  <a:pt x="8866439" y="198692"/>
                </a:cubicBezTo>
                <a:cubicBezTo>
                  <a:pt x="8868460" y="175509"/>
                  <a:pt x="8859731" y="145169"/>
                  <a:pt x="8894276" y="145723"/>
                </a:cubicBezTo>
                <a:cubicBezTo>
                  <a:pt x="8906672" y="132744"/>
                  <a:pt x="8905374" y="97617"/>
                  <a:pt x="8935035" y="111646"/>
                </a:cubicBezTo>
                <a:cubicBezTo>
                  <a:pt x="8904037" y="146298"/>
                  <a:pt x="8961352" y="144078"/>
                  <a:pt x="8960043" y="180759"/>
                </a:cubicBezTo>
                <a:cubicBezTo>
                  <a:pt x="9005076" y="198561"/>
                  <a:pt x="9099125" y="156755"/>
                  <a:pt x="9101127" y="222142"/>
                </a:cubicBezTo>
                <a:cubicBezTo>
                  <a:pt x="9117908" y="258914"/>
                  <a:pt x="9165860" y="193613"/>
                  <a:pt x="9170880" y="234816"/>
                </a:cubicBezTo>
                <a:cubicBezTo>
                  <a:pt x="9191715" y="205459"/>
                  <a:pt x="9239106" y="244146"/>
                  <a:pt x="9278094" y="238336"/>
                </a:cubicBezTo>
                <a:cubicBezTo>
                  <a:pt x="9287704" y="256044"/>
                  <a:pt x="9296597" y="254078"/>
                  <a:pt x="9310998" y="242266"/>
                </a:cubicBezTo>
                <a:cubicBezTo>
                  <a:pt x="9435340" y="218118"/>
                  <a:pt x="9634992" y="402156"/>
                  <a:pt x="9641111" y="313195"/>
                </a:cubicBezTo>
                <a:cubicBezTo>
                  <a:pt x="9670442" y="307681"/>
                  <a:pt x="9749295" y="213034"/>
                  <a:pt x="9823383" y="218474"/>
                </a:cubicBezTo>
                <a:cubicBezTo>
                  <a:pt x="9860589" y="257695"/>
                  <a:pt x="9997242" y="187763"/>
                  <a:pt x="10032591" y="185749"/>
                </a:cubicBezTo>
                <a:cubicBezTo>
                  <a:pt x="10044653" y="212861"/>
                  <a:pt x="10097174" y="178940"/>
                  <a:pt x="10100322" y="221604"/>
                </a:cubicBezTo>
                <a:cubicBezTo>
                  <a:pt x="10110886" y="237959"/>
                  <a:pt x="10127839" y="234836"/>
                  <a:pt x="10132642" y="217666"/>
                </a:cubicBezTo>
                <a:cubicBezTo>
                  <a:pt x="10153709" y="217746"/>
                  <a:pt x="10170328" y="236362"/>
                  <a:pt x="10185365" y="206832"/>
                </a:cubicBezTo>
                <a:cubicBezTo>
                  <a:pt x="10214146" y="205971"/>
                  <a:pt x="10254592" y="262617"/>
                  <a:pt x="10268953" y="218347"/>
                </a:cubicBezTo>
                <a:cubicBezTo>
                  <a:pt x="10305142" y="276747"/>
                  <a:pt x="10415702" y="220112"/>
                  <a:pt x="10473949" y="220954"/>
                </a:cubicBezTo>
                <a:cubicBezTo>
                  <a:pt x="10586161" y="235829"/>
                  <a:pt x="10659175" y="223561"/>
                  <a:pt x="10717313" y="253344"/>
                </a:cubicBezTo>
                <a:cubicBezTo>
                  <a:pt x="10807563" y="201769"/>
                  <a:pt x="10894251" y="226492"/>
                  <a:pt x="10972110" y="217006"/>
                </a:cubicBezTo>
                <a:cubicBezTo>
                  <a:pt x="11010257" y="224179"/>
                  <a:pt x="11021728" y="177614"/>
                  <a:pt x="11060121" y="208222"/>
                </a:cubicBezTo>
                <a:cubicBezTo>
                  <a:pt x="11077800" y="162137"/>
                  <a:pt x="11186826" y="219263"/>
                  <a:pt x="11144990" y="143556"/>
                </a:cubicBezTo>
                <a:cubicBezTo>
                  <a:pt x="11197019" y="148660"/>
                  <a:pt x="11247321" y="135324"/>
                  <a:pt x="11293359" y="124935"/>
                </a:cubicBezTo>
                <a:cubicBezTo>
                  <a:pt x="11315861" y="107725"/>
                  <a:pt x="11364687" y="97012"/>
                  <a:pt x="11364511" y="66512"/>
                </a:cubicBezTo>
                <a:cubicBezTo>
                  <a:pt x="11417487" y="108223"/>
                  <a:pt x="11482729" y="24231"/>
                  <a:pt x="11537979" y="81544"/>
                </a:cubicBezTo>
                <a:cubicBezTo>
                  <a:pt x="11546299" y="61123"/>
                  <a:pt x="11557784" y="68192"/>
                  <a:pt x="11576401" y="68039"/>
                </a:cubicBezTo>
                <a:cubicBezTo>
                  <a:pt x="11582963" y="33190"/>
                  <a:pt x="11614943" y="63169"/>
                  <a:pt x="11627402" y="41537"/>
                </a:cubicBezTo>
                <a:cubicBezTo>
                  <a:pt x="11683565" y="51278"/>
                  <a:pt x="11758185" y="24367"/>
                  <a:pt x="11800703" y="18480"/>
                </a:cubicBezTo>
                <a:cubicBezTo>
                  <a:pt x="11843221" y="12595"/>
                  <a:pt x="11887749" y="35019"/>
                  <a:pt x="11920297" y="33373"/>
                </a:cubicBezTo>
                <a:cubicBezTo>
                  <a:pt x="11981109" y="-22731"/>
                  <a:pt x="12001050" y="20006"/>
                  <a:pt x="12034335" y="19478"/>
                </a:cubicBezTo>
                <a:cubicBezTo>
                  <a:pt x="12046814" y="7195"/>
                  <a:pt x="12086097" y="12995"/>
                  <a:pt x="12121786" y="0"/>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1D371E-ED81-4EFE-8585-41DD3D80FA84}"/>
              </a:ext>
            </a:extLst>
          </p:cNvPr>
          <p:cNvSpPr>
            <a:spLocks noGrp="1"/>
          </p:cNvSpPr>
          <p:nvPr>
            <p:ph type="title"/>
          </p:nvPr>
        </p:nvSpPr>
        <p:spPr>
          <a:xfrm>
            <a:off x="1184744" y="620203"/>
            <a:ext cx="9859618" cy="894698"/>
          </a:xfrm>
        </p:spPr>
        <p:txBody>
          <a:bodyPr vert="horz" lIns="91440" tIns="45720" rIns="91440" bIns="45720" rtlCol="0" anchor="b">
            <a:normAutofit/>
          </a:bodyPr>
          <a:lstStyle/>
          <a:p>
            <a:pPr algn="ctr"/>
            <a:r>
              <a:rPr lang="en-US"/>
              <a:t>TRIPATITE MAN</a:t>
            </a:r>
          </a:p>
        </p:txBody>
      </p:sp>
      <p:sp>
        <p:nvSpPr>
          <p:cNvPr id="3" name="Content Placeholder 2">
            <a:extLst>
              <a:ext uri="{FF2B5EF4-FFF2-40B4-BE49-F238E27FC236}">
                <a16:creationId xmlns:a16="http://schemas.microsoft.com/office/drawing/2014/main" id="{B6C909C1-CBC2-4244-A37E-38092111D4E3}"/>
              </a:ext>
            </a:extLst>
          </p:cNvPr>
          <p:cNvSpPr>
            <a:spLocks noGrp="1"/>
          </p:cNvSpPr>
          <p:nvPr>
            <p:ph sz="half" idx="1"/>
          </p:nvPr>
        </p:nvSpPr>
        <p:spPr>
          <a:xfrm>
            <a:off x="2198774" y="5629701"/>
            <a:ext cx="7831559" cy="656799"/>
          </a:xfrm>
        </p:spPr>
        <p:txBody>
          <a:bodyPr vert="horz" lIns="91440" tIns="45720" rIns="91440" bIns="45720" rtlCol="0">
            <a:normAutofit/>
          </a:bodyPr>
          <a:lstStyle/>
          <a:p>
            <a:pPr marL="0" indent="0" algn="ctr">
              <a:lnSpc>
                <a:spcPct val="90000"/>
              </a:lnSpc>
              <a:buNone/>
            </a:pPr>
            <a:r>
              <a:rPr lang="en-US" spc="160" dirty="0"/>
              <a:t>Your Spirit in the spirit world is higher and above all other spiritual forces. While your body engages with the Earth.</a:t>
            </a:r>
          </a:p>
        </p:txBody>
      </p:sp>
      <p:sp>
        <p:nvSpPr>
          <p:cNvPr id="79" name="Freeform: Shape 78">
            <a:extLst>
              <a:ext uri="{FF2B5EF4-FFF2-40B4-BE49-F238E27FC236}">
                <a16:creationId xmlns:a16="http://schemas.microsoft.com/office/drawing/2014/main" id="{3389D0BC-BA1D-4360-88F9-D9ECCBDAB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97992" y="1914157"/>
            <a:ext cx="6991068" cy="3447099"/>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098" name="Picture 2" descr="An illuminated soul – Seeing in the spirit - YouTube">
            <a:extLst>
              <a:ext uri="{FF2B5EF4-FFF2-40B4-BE49-F238E27FC236}">
                <a16:creationId xmlns:a16="http://schemas.microsoft.com/office/drawing/2014/main" id="{198BA0F2-5EDB-46E9-824D-99B6F2958ECE}"/>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t="3566" r="-2" b="12721"/>
          <a:stretch/>
        </p:blipFill>
        <p:spPr bwMode="auto">
          <a:xfrm>
            <a:off x="2761192" y="2075024"/>
            <a:ext cx="6667002" cy="3125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64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89" name="Picture 9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6190" name="Ink 10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6190" name="Ink 10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6191" name="Rectangle 103">
            <a:extLst>
              <a:ext uri="{FF2B5EF4-FFF2-40B4-BE49-F238E27FC236}">
                <a16:creationId xmlns:a16="http://schemas.microsoft.com/office/drawing/2014/main" id="{D18969DA-E869-40AF-94FC-E40F96D7D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265C4E-B783-4E5D-92FB-AD76D9188CA4}"/>
              </a:ext>
            </a:extLst>
          </p:cNvPr>
          <p:cNvSpPr>
            <a:spLocks noGrp="1"/>
          </p:cNvSpPr>
          <p:nvPr>
            <p:ph type="title"/>
          </p:nvPr>
        </p:nvSpPr>
        <p:spPr>
          <a:xfrm>
            <a:off x="723900" y="1210024"/>
            <a:ext cx="4926316" cy="2361064"/>
          </a:xfrm>
        </p:spPr>
        <p:txBody>
          <a:bodyPr vert="horz" lIns="91440" tIns="45720" rIns="91440" bIns="45720" rtlCol="0" anchor="b">
            <a:normAutofit/>
          </a:bodyPr>
          <a:lstStyle/>
          <a:p>
            <a:pPr algn="ctr"/>
            <a:r>
              <a:rPr lang="en-US" sz="3200"/>
              <a:t>YOU ARE A SPIRIT!</a:t>
            </a:r>
          </a:p>
        </p:txBody>
      </p:sp>
      <p:sp>
        <p:nvSpPr>
          <p:cNvPr id="3" name="Content Placeholder 2">
            <a:extLst>
              <a:ext uri="{FF2B5EF4-FFF2-40B4-BE49-F238E27FC236}">
                <a16:creationId xmlns:a16="http://schemas.microsoft.com/office/drawing/2014/main" id="{3137FE68-78EA-46CF-A129-BBA6182B6436}"/>
              </a:ext>
            </a:extLst>
          </p:cNvPr>
          <p:cNvSpPr>
            <a:spLocks noGrp="1"/>
          </p:cNvSpPr>
          <p:nvPr>
            <p:ph sz="half" idx="1"/>
          </p:nvPr>
        </p:nvSpPr>
        <p:spPr>
          <a:xfrm>
            <a:off x="1105469" y="3907973"/>
            <a:ext cx="4210390" cy="1099667"/>
          </a:xfrm>
        </p:spPr>
        <p:txBody>
          <a:bodyPr vert="horz" lIns="91440" tIns="45720" rIns="91440" bIns="45720" rtlCol="0">
            <a:normAutofit/>
          </a:bodyPr>
          <a:lstStyle/>
          <a:p>
            <a:pPr marL="0" indent="0" algn="ctr">
              <a:buNone/>
            </a:pPr>
            <a:r>
              <a:rPr lang="en-US" b="0" spc="160">
                <a:effectLst/>
              </a:rPr>
              <a:t>But he who is joined to the Lord is one spirit with Him.</a:t>
            </a:r>
            <a:br>
              <a:rPr lang="en-US" b="0" spc="160">
                <a:effectLst/>
              </a:rPr>
            </a:br>
            <a:r>
              <a:rPr lang="en-US" spc="160"/>
              <a:t>1 Corinthians 6:17</a:t>
            </a:r>
          </a:p>
        </p:txBody>
      </p:sp>
      <p:pic>
        <p:nvPicPr>
          <p:cNvPr id="6146" name="Picture 2" descr="Amazon.com: SPIRIT SOUL BODY: How Man Is Made To Function eBook : Krall,  Kevin A.: Kindle Store">
            <a:extLst>
              <a:ext uri="{FF2B5EF4-FFF2-40B4-BE49-F238E27FC236}">
                <a16:creationId xmlns:a16="http://schemas.microsoft.com/office/drawing/2014/main" id="{0F0337CB-B1F3-4172-A29C-04A4633D61E3}"/>
              </a:ext>
            </a:extLst>
          </p:cNvPr>
          <p:cNvPicPr>
            <a:picLocks noGrp="1" noChangeAspect="1" noChangeArrowheads="1"/>
          </p:cNvPicPr>
          <p:nvPr>
            <p:ph sz="half" idx="2"/>
          </p:nvPr>
        </p:nvPicPr>
        <p:blipFill rotWithShape="1">
          <a:blip r:embed="rId5">
            <a:extLst>
              <a:ext uri="{28A0092B-C50C-407E-A947-70E740481C1C}">
                <a14:useLocalDpi xmlns:a14="http://schemas.microsoft.com/office/drawing/2010/main" val="0"/>
              </a:ext>
            </a:extLst>
          </a:blip>
          <a:srcRect t="5377" r="2" b="21730"/>
          <a:stretch/>
        </p:blipFill>
        <p:spPr bwMode="auto">
          <a:xfrm>
            <a:off x="6095999" y="1071350"/>
            <a:ext cx="4531740" cy="4281700"/>
          </a:xfrm>
          <a:prstGeom prst="rect">
            <a:avLst/>
          </a:prstGeom>
          <a:noFill/>
          <a:extLst>
            <a:ext uri="{909E8E84-426E-40DD-AFC4-6F175D3DCCD1}">
              <a14:hiddenFill xmlns:a14="http://schemas.microsoft.com/office/drawing/2010/main">
                <a:solidFill>
                  <a:srgbClr val="FFFFFF"/>
                </a:solidFill>
              </a14:hiddenFill>
            </a:ext>
          </a:extLst>
        </p:spPr>
      </p:pic>
      <p:sp>
        <p:nvSpPr>
          <p:cNvPr id="6192" name="Freeform: Shape 105">
            <a:extLst>
              <a:ext uri="{FF2B5EF4-FFF2-40B4-BE49-F238E27FC236}">
                <a16:creationId xmlns:a16="http://schemas.microsoft.com/office/drawing/2014/main" id="{0776B1EE-A7D1-46A3-81E9-19E58E41D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89928" y="1"/>
            <a:ext cx="7602071" cy="484093"/>
          </a:xfrm>
          <a:custGeom>
            <a:avLst/>
            <a:gdLst>
              <a:gd name="connsiteX0" fmla="*/ 9683888 w 9683888"/>
              <a:gd name="connsiteY0" fmla="*/ 0 h 743457"/>
              <a:gd name="connsiteX1" fmla="*/ 0 w 9683888"/>
              <a:gd name="connsiteY1" fmla="*/ 0 h 743457"/>
              <a:gd name="connsiteX2" fmla="*/ 0 w 9683888"/>
              <a:gd name="connsiteY2" fmla="*/ 365878 h 743457"/>
              <a:gd name="connsiteX3" fmla="*/ 11844 w 9683888"/>
              <a:gd name="connsiteY3" fmla="*/ 367909 h 743457"/>
              <a:gd name="connsiteX4" fmla="*/ 106208 w 9683888"/>
              <a:gd name="connsiteY4" fmla="*/ 385974 h 743457"/>
              <a:gd name="connsiteX5" fmla="*/ 183667 w 9683888"/>
              <a:gd name="connsiteY5" fmla="*/ 399162 h 743457"/>
              <a:gd name="connsiteX6" fmla="*/ 292430 w 9683888"/>
              <a:gd name="connsiteY6" fmla="*/ 390408 h 743457"/>
              <a:gd name="connsiteX7" fmla="*/ 386942 w 9683888"/>
              <a:gd name="connsiteY7" fmla="*/ 395582 h 743457"/>
              <a:gd name="connsiteX8" fmla="*/ 485751 w 9683888"/>
              <a:gd name="connsiteY8" fmla="*/ 408404 h 743457"/>
              <a:gd name="connsiteX9" fmla="*/ 604107 w 9683888"/>
              <a:gd name="connsiteY9" fmla="*/ 418647 h 743457"/>
              <a:gd name="connsiteX10" fmla="*/ 694081 w 9683888"/>
              <a:gd name="connsiteY10" fmla="*/ 449524 h 743457"/>
              <a:gd name="connsiteX11" fmla="*/ 762452 w 9683888"/>
              <a:gd name="connsiteY11" fmla="*/ 456090 h 743457"/>
              <a:gd name="connsiteX12" fmla="*/ 987872 w 9683888"/>
              <a:gd name="connsiteY12" fmla="*/ 481862 h 743457"/>
              <a:gd name="connsiteX13" fmla="*/ 1077163 w 9683888"/>
              <a:gd name="connsiteY13" fmla="*/ 524467 h 743457"/>
              <a:gd name="connsiteX14" fmla="*/ 1258716 w 9683888"/>
              <a:gd name="connsiteY14" fmla="*/ 587975 h 743457"/>
              <a:gd name="connsiteX15" fmla="*/ 1298056 w 9683888"/>
              <a:gd name="connsiteY15" fmla="*/ 595413 h 743457"/>
              <a:gd name="connsiteX16" fmla="*/ 1327017 w 9683888"/>
              <a:gd name="connsiteY16" fmla="*/ 617412 h 743457"/>
              <a:gd name="connsiteX17" fmla="*/ 1347909 w 9683888"/>
              <a:gd name="connsiteY17" fmla="*/ 620209 h 743457"/>
              <a:gd name="connsiteX18" fmla="*/ 1421792 w 9683888"/>
              <a:gd name="connsiteY18" fmla="*/ 626139 h 743457"/>
              <a:gd name="connsiteX19" fmla="*/ 1519789 w 9683888"/>
              <a:gd name="connsiteY19" fmla="*/ 645011 h 743457"/>
              <a:gd name="connsiteX20" fmla="*/ 1620886 w 9683888"/>
              <a:gd name="connsiteY20" fmla="*/ 687715 h 743457"/>
              <a:gd name="connsiteX21" fmla="*/ 1676745 w 9683888"/>
              <a:gd name="connsiteY21" fmla="*/ 690130 h 743457"/>
              <a:gd name="connsiteX22" fmla="*/ 1832228 w 9683888"/>
              <a:gd name="connsiteY22" fmla="*/ 690860 h 743457"/>
              <a:gd name="connsiteX23" fmla="*/ 1980464 w 9683888"/>
              <a:gd name="connsiteY23" fmla="*/ 704858 h 743457"/>
              <a:gd name="connsiteX24" fmla="*/ 2051150 w 9683888"/>
              <a:gd name="connsiteY24" fmla="*/ 711187 h 743457"/>
              <a:gd name="connsiteX25" fmla="*/ 2162824 w 9683888"/>
              <a:gd name="connsiteY25" fmla="*/ 709178 h 743457"/>
              <a:gd name="connsiteX26" fmla="*/ 2259859 w 9683888"/>
              <a:gd name="connsiteY26" fmla="*/ 718188 h 743457"/>
              <a:gd name="connsiteX27" fmla="*/ 2378290 w 9683888"/>
              <a:gd name="connsiteY27" fmla="*/ 738748 h 743457"/>
              <a:gd name="connsiteX28" fmla="*/ 2407828 w 9683888"/>
              <a:gd name="connsiteY28" fmla="*/ 743457 h 743457"/>
              <a:gd name="connsiteX29" fmla="*/ 2428936 w 9683888"/>
              <a:gd name="connsiteY29" fmla="*/ 734697 h 743457"/>
              <a:gd name="connsiteX30" fmla="*/ 2646106 w 9683888"/>
              <a:gd name="connsiteY30" fmla="*/ 660204 h 743457"/>
              <a:gd name="connsiteX31" fmla="*/ 2799920 w 9683888"/>
              <a:gd name="connsiteY31" fmla="*/ 630451 h 743457"/>
              <a:gd name="connsiteX32" fmla="*/ 2953556 w 9683888"/>
              <a:gd name="connsiteY32" fmla="*/ 607173 h 743457"/>
              <a:gd name="connsiteX33" fmla="*/ 3009839 w 9683888"/>
              <a:gd name="connsiteY33" fmla="*/ 601743 h 743457"/>
              <a:gd name="connsiteX34" fmla="*/ 3115016 w 9683888"/>
              <a:gd name="connsiteY34" fmla="*/ 584982 h 743457"/>
              <a:gd name="connsiteX35" fmla="*/ 3185844 w 9683888"/>
              <a:gd name="connsiteY35" fmla="*/ 595356 h 743457"/>
              <a:gd name="connsiteX36" fmla="*/ 3246013 w 9683888"/>
              <a:gd name="connsiteY36" fmla="*/ 592418 h 743457"/>
              <a:gd name="connsiteX37" fmla="*/ 3313565 w 9683888"/>
              <a:gd name="connsiteY37" fmla="*/ 574138 h 743457"/>
              <a:gd name="connsiteX38" fmla="*/ 3414143 w 9683888"/>
              <a:gd name="connsiteY38" fmla="*/ 553730 h 743457"/>
              <a:gd name="connsiteX39" fmla="*/ 3552895 w 9683888"/>
              <a:gd name="connsiteY39" fmla="*/ 548563 h 743457"/>
              <a:gd name="connsiteX40" fmla="*/ 3753012 w 9683888"/>
              <a:gd name="connsiteY40" fmla="*/ 599520 h 743457"/>
              <a:gd name="connsiteX41" fmla="*/ 3804392 w 9683888"/>
              <a:gd name="connsiteY41" fmla="*/ 604131 h 743457"/>
              <a:gd name="connsiteX42" fmla="*/ 3916696 w 9683888"/>
              <a:gd name="connsiteY42" fmla="*/ 606540 h 743457"/>
              <a:gd name="connsiteX43" fmla="*/ 4063849 w 9683888"/>
              <a:gd name="connsiteY43" fmla="*/ 604058 h 743457"/>
              <a:gd name="connsiteX44" fmla="*/ 4172179 w 9683888"/>
              <a:gd name="connsiteY44" fmla="*/ 592355 h 743457"/>
              <a:gd name="connsiteX45" fmla="*/ 4276294 w 9683888"/>
              <a:gd name="connsiteY45" fmla="*/ 587119 h 743457"/>
              <a:gd name="connsiteX46" fmla="*/ 4411090 w 9683888"/>
              <a:gd name="connsiteY46" fmla="*/ 575600 h 743457"/>
              <a:gd name="connsiteX47" fmla="*/ 4540465 w 9683888"/>
              <a:gd name="connsiteY47" fmla="*/ 567464 h 743457"/>
              <a:gd name="connsiteX48" fmla="*/ 4545352 w 9683888"/>
              <a:gd name="connsiteY48" fmla="*/ 555554 h 743457"/>
              <a:gd name="connsiteX49" fmla="*/ 4564014 w 9683888"/>
              <a:gd name="connsiteY49" fmla="*/ 553660 h 743457"/>
              <a:gd name="connsiteX50" fmla="*/ 4568602 w 9683888"/>
              <a:gd name="connsiteY50" fmla="*/ 550913 h 743457"/>
              <a:gd name="connsiteX51" fmla="*/ 4595289 w 9683888"/>
              <a:gd name="connsiteY51" fmla="*/ 537407 h 743457"/>
              <a:gd name="connsiteX52" fmla="*/ 4739026 w 9683888"/>
              <a:gd name="connsiteY52" fmla="*/ 532483 h 743457"/>
              <a:gd name="connsiteX53" fmla="*/ 5061335 w 9683888"/>
              <a:gd name="connsiteY53" fmla="*/ 545635 h 743457"/>
              <a:gd name="connsiteX54" fmla="*/ 5338634 w 9683888"/>
              <a:gd name="connsiteY54" fmla="*/ 595754 h 743457"/>
              <a:gd name="connsiteX55" fmla="*/ 5529430 w 9683888"/>
              <a:gd name="connsiteY55" fmla="*/ 606335 h 743457"/>
              <a:gd name="connsiteX56" fmla="*/ 5604039 w 9683888"/>
              <a:gd name="connsiteY56" fmla="*/ 607676 h 743457"/>
              <a:gd name="connsiteX57" fmla="*/ 5625281 w 9683888"/>
              <a:gd name="connsiteY57" fmla="*/ 617253 h 743457"/>
              <a:gd name="connsiteX58" fmla="*/ 5628138 w 9683888"/>
              <a:gd name="connsiteY58" fmla="*/ 615483 h 743457"/>
              <a:gd name="connsiteX59" fmla="*/ 5653593 w 9683888"/>
              <a:gd name="connsiteY59" fmla="*/ 617873 h 743457"/>
              <a:gd name="connsiteX60" fmla="*/ 5658658 w 9683888"/>
              <a:gd name="connsiteY60" fmla="*/ 624279 h 743457"/>
              <a:gd name="connsiteX61" fmla="*/ 5675963 w 9683888"/>
              <a:gd name="connsiteY61" fmla="*/ 627762 h 743457"/>
              <a:gd name="connsiteX62" fmla="*/ 5709625 w 9683888"/>
              <a:gd name="connsiteY62" fmla="*/ 639593 h 743457"/>
              <a:gd name="connsiteX63" fmla="*/ 5716324 w 9683888"/>
              <a:gd name="connsiteY63" fmla="*/ 637148 h 743457"/>
              <a:gd name="connsiteX64" fmla="*/ 5767720 w 9683888"/>
              <a:gd name="connsiteY64" fmla="*/ 647737 h 743457"/>
              <a:gd name="connsiteX65" fmla="*/ 5768619 w 9683888"/>
              <a:gd name="connsiteY65" fmla="*/ 645671 h 743457"/>
              <a:gd name="connsiteX66" fmla="*/ 5858696 w 9683888"/>
              <a:gd name="connsiteY66" fmla="*/ 628099 h 743457"/>
              <a:gd name="connsiteX67" fmla="*/ 5935260 w 9683888"/>
              <a:gd name="connsiteY67" fmla="*/ 596904 h 743457"/>
              <a:gd name="connsiteX68" fmla="*/ 5946176 w 9683888"/>
              <a:gd name="connsiteY68" fmla="*/ 597874 h 743457"/>
              <a:gd name="connsiteX69" fmla="*/ 5946447 w 9683888"/>
              <a:gd name="connsiteY69" fmla="*/ 597396 h 743457"/>
              <a:gd name="connsiteX70" fmla="*/ 5958069 w 9683888"/>
              <a:gd name="connsiteY70" fmla="*/ 597432 h 743457"/>
              <a:gd name="connsiteX71" fmla="*/ 5966081 w 9683888"/>
              <a:gd name="connsiteY71" fmla="*/ 599643 h 743457"/>
              <a:gd name="connsiteX72" fmla="*/ 5987259 w 9683888"/>
              <a:gd name="connsiteY72" fmla="*/ 601523 h 743457"/>
              <a:gd name="connsiteX73" fmla="*/ 5994905 w 9683888"/>
              <a:gd name="connsiteY73" fmla="*/ 598873 h 743457"/>
              <a:gd name="connsiteX74" fmla="*/ 6054803 w 9683888"/>
              <a:gd name="connsiteY74" fmla="*/ 541202 h 743457"/>
              <a:gd name="connsiteX75" fmla="*/ 6188672 w 9683888"/>
              <a:gd name="connsiteY75" fmla="*/ 496389 h 743457"/>
              <a:gd name="connsiteX76" fmla="*/ 6323280 w 9683888"/>
              <a:gd name="connsiteY76" fmla="*/ 458013 h 743457"/>
              <a:gd name="connsiteX77" fmla="*/ 6457257 w 9683888"/>
              <a:gd name="connsiteY77" fmla="*/ 414621 h 743457"/>
              <a:gd name="connsiteX78" fmla="*/ 6530019 w 9683888"/>
              <a:gd name="connsiteY78" fmla="*/ 423168 h 743457"/>
              <a:gd name="connsiteX79" fmla="*/ 6626800 w 9683888"/>
              <a:gd name="connsiteY79" fmla="*/ 375078 h 743457"/>
              <a:gd name="connsiteX80" fmla="*/ 6689231 w 9683888"/>
              <a:gd name="connsiteY80" fmla="*/ 353501 h 743457"/>
              <a:gd name="connsiteX81" fmla="*/ 6726440 w 9683888"/>
              <a:gd name="connsiteY81" fmla="*/ 340276 h 743457"/>
              <a:gd name="connsiteX82" fmla="*/ 6835228 w 9683888"/>
              <a:gd name="connsiteY82" fmla="*/ 329393 h 743457"/>
              <a:gd name="connsiteX83" fmla="*/ 7039363 w 9683888"/>
              <a:gd name="connsiteY83" fmla="*/ 370823 h 743457"/>
              <a:gd name="connsiteX84" fmla="*/ 7095156 w 9683888"/>
              <a:gd name="connsiteY84" fmla="*/ 366075 h 743457"/>
              <a:gd name="connsiteX85" fmla="*/ 7187061 w 9683888"/>
              <a:gd name="connsiteY85" fmla="*/ 383876 h 743457"/>
              <a:gd name="connsiteX86" fmla="*/ 7295039 w 9683888"/>
              <a:gd name="connsiteY86" fmla="*/ 355046 h 743457"/>
              <a:gd name="connsiteX87" fmla="*/ 7373651 w 9683888"/>
              <a:gd name="connsiteY87" fmla="*/ 322299 h 743457"/>
              <a:gd name="connsiteX88" fmla="*/ 7418964 w 9683888"/>
              <a:gd name="connsiteY88" fmla="*/ 308685 h 743457"/>
              <a:gd name="connsiteX89" fmla="*/ 7450568 w 9683888"/>
              <a:gd name="connsiteY89" fmla="*/ 293511 h 743457"/>
              <a:gd name="connsiteX90" fmla="*/ 7538380 w 9683888"/>
              <a:gd name="connsiteY90" fmla="*/ 283235 h 743457"/>
              <a:gd name="connsiteX91" fmla="*/ 7786348 w 9683888"/>
              <a:gd name="connsiteY91" fmla="*/ 225377 h 743457"/>
              <a:gd name="connsiteX92" fmla="*/ 7849534 w 9683888"/>
              <a:gd name="connsiteY92" fmla="*/ 245434 h 743457"/>
              <a:gd name="connsiteX93" fmla="*/ 7981165 w 9683888"/>
              <a:gd name="connsiteY93" fmla="*/ 222252 h 743457"/>
              <a:gd name="connsiteX94" fmla="*/ 8171882 w 9683888"/>
              <a:gd name="connsiteY94" fmla="*/ 222497 h 743457"/>
              <a:gd name="connsiteX95" fmla="*/ 8242270 w 9683888"/>
              <a:gd name="connsiteY95" fmla="*/ 180535 h 743457"/>
              <a:gd name="connsiteX96" fmla="*/ 8490152 w 9683888"/>
              <a:gd name="connsiteY96" fmla="*/ 209193 h 743457"/>
              <a:gd name="connsiteX97" fmla="*/ 8622272 w 9683888"/>
              <a:gd name="connsiteY97" fmla="*/ 188859 h 743457"/>
              <a:gd name="connsiteX98" fmla="*/ 8738606 w 9683888"/>
              <a:gd name="connsiteY98" fmla="*/ 208945 h 743457"/>
              <a:gd name="connsiteX99" fmla="*/ 8831307 w 9683888"/>
              <a:gd name="connsiteY99" fmla="*/ 207738 h 743457"/>
              <a:gd name="connsiteX100" fmla="*/ 8891432 w 9683888"/>
              <a:gd name="connsiteY100" fmla="*/ 184510 h 743457"/>
              <a:gd name="connsiteX101" fmla="*/ 8946980 w 9683888"/>
              <a:gd name="connsiteY101" fmla="*/ 145578 h 743457"/>
              <a:gd name="connsiteX102" fmla="*/ 9107760 w 9683888"/>
              <a:gd name="connsiteY102" fmla="*/ 128052 h 743457"/>
              <a:gd name="connsiteX103" fmla="*/ 9195623 w 9683888"/>
              <a:gd name="connsiteY103" fmla="*/ 100212 h 743457"/>
              <a:gd name="connsiteX104" fmla="*/ 9256898 w 9683888"/>
              <a:gd name="connsiteY104" fmla="*/ 73900 h 743457"/>
              <a:gd name="connsiteX105" fmla="*/ 9351740 w 9683888"/>
              <a:gd name="connsiteY105" fmla="*/ 80439 h 743457"/>
              <a:gd name="connsiteX106" fmla="*/ 9539796 w 9683888"/>
              <a:gd name="connsiteY106" fmla="*/ 87069 h 743457"/>
              <a:gd name="connsiteX107" fmla="*/ 9619109 w 9683888"/>
              <a:gd name="connsiteY107" fmla="*/ 39994 h 743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9683888" h="743457">
                <a:moveTo>
                  <a:pt x="9683888" y="0"/>
                </a:moveTo>
                <a:lnTo>
                  <a:pt x="0" y="0"/>
                </a:lnTo>
                <a:lnTo>
                  <a:pt x="0" y="365878"/>
                </a:lnTo>
                <a:lnTo>
                  <a:pt x="11844" y="367909"/>
                </a:lnTo>
                <a:cubicBezTo>
                  <a:pt x="50423" y="374387"/>
                  <a:pt x="87879" y="380746"/>
                  <a:pt x="106208" y="385974"/>
                </a:cubicBezTo>
                <a:cubicBezTo>
                  <a:pt x="119919" y="389979"/>
                  <a:pt x="149687" y="402128"/>
                  <a:pt x="183667" y="399162"/>
                </a:cubicBezTo>
                <a:cubicBezTo>
                  <a:pt x="228274" y="394575"/>
                  <a:pt x="256969" y="398315"/>
                  <a:pt x="292430" y="390408"/>
                </a:cubicBezTo>
                <a:cubicBezTo>
                  <a:pt x="325377" y="395694"/>
                  <a:pt x="374510" y="420053"/>
                  <a:pt x="386942" y="395582"/>
                </a:cubicBezTo>
                <a:cubicBezTo>
                  <a:pt x="400429" y="416427"/>
                  <a:pt x="451168" y="399411"/>
                  <a:pt x="485751" y="408404"/>
                </a:cubicBezTo>
                <a:cubicBezTo>
                  <a:pt x="520399" y="423586"/>
                  <a:pt x="570416" y="404235"/>
                  <a:pt x="604107" y="418647"/>
                </a:cubicBezTo>
                <a:cubicBezTo>
                  <a:pt x="633631" y="425521"/>
                  <a:pt x="672063" y="446364"/>
                  <a:pt x="694081" y="449524"/>
                </a:cubicBezTo>
                <a:cubicBezTo>
                  <a:pt x="700528" y="463278"/>
                  <a:pt x="713487" y="450700"/>
                  <a:pt x="762452" y="456090"/>
                </a:cubicBezTo>
                <a:cubicBezTo>
                  <a:pt x="811417" y="461479"/>
                  <a:pt x="935420" y="470466"/>
                  <a:pt x="987872" y="481862"/>
                </a:cubicBezTo>
                <a:cubicBezTo>
                  <a:pt x="1018493" y="475799"/>
                  <a:pt x="1019470" y="516810"/>
                  <a:pt x="1077163" y="524467"/>
                </a:cubicBezTo>
                <a:cubicBezTo>
                  <a:pt x="1124222" y="535807"/>
                  <a:pt x="1202940" y="574855"/>
                  <a:pt x="1258716" y="587975"/>
                </a:cubicBezTo>
                <a:cubicBezTo>
                  <a:pt x="1274181" y="586466"/>
                  <a:pt x="1286859" y="589632"/>
                  <a:pt x="1298056" y="595413"/>
                </a:cubicBezTo>
                <a:lnTo>
                  <a:pt x="1327017" y="617412"/>
                </a:lnTo>
                <a:lnTo>
                  <a:pt x="1347909" y="620209"/>
                </a:lnTo>
                <a:cubicBezTo>
                  <a:pt x="1377004" y="628445"/>
                  <a:pt x="1394712" y="616344"/>
                  <a:pt x="1421792" y="626139"/>
                </a:cubicBezTo>
                <a:cubicBezTo>
                  <a:pt x="1466260" y="647543"/>
                  <a:pt x="1506099" y="610975"/>
                  <a:pt x="1519789" y="645011"/>
                </a:cubicBezTo>
                <a:cubicBezTo>
                  <a:pt x="1556219" y="665699"/>
                  <a:pt x="1578776" y="668950"/>
                  <a:pt x="1620886" y="687715"/>
                </a:cubicBezTo>
                <a:cubicBezTo>
                  <a:pt x="1658228" y="693647"/>
                  <a:pt x="1636224" y="694371"/>
                  <a:pt x="1676745" y="690130"/>
                </a:cubicBezTo>
                <a:cubicBezTo>
                  <a:pt x="1713709" y="697532"/>
                  <a:pt x="1774627" y="701403"/>
                  <a:pt x="1832228" y="690860"/>
                </a:cubicBezTo>
                <a:cubicBezTo>
                  <a:pt x="1866586" y="689181"/>
                  <a:pt x="1949046" y="755765"/>
                  <a:pt x="1980464" y="704858"/>
                </a:cubicBezTo>
                <a:cubicBezTo>
                  <a:pt x="2001472" y="716610"/>
                  <a:pt x="2020758" y="710467"/>
                  <a:pt x="2051150" y="711187"/>
                </a:cubicBezTo>
                <a:cubicBezTo>
                  <a:pt x="2081543" y="711907"/>
                  <a:pt x="2117567" y="736153"/>
                  <a:pt x="2162824" y="709178"/>
                </a:cubicBezTo>
                <a:cubicBezTo>
                  <a:pt x="2219712" y="701824"/>
                  <a:pt x="2181421" y="742368"/>
                  <a:pt x="2259859" y="718188"/>
                </a:cubicBezTo>
                <a:cubicBezTo>
                  <a:pt x="2296623" y="733933"/>
                  <a:pt x="2337412" y="741012"/>
                  <a:pt x="2378290" y="738748"/>
                </a:cubicBezTo>
                <a:cubicBezTo>
                  <a:pt x="2380041" y="725410"/>
                  <a:pt x="2399659" y="741017"/>
                  <a:pt x="2407828" y="743457"/>
                </a:cubicBezTo>
                <a:cubicBezTo>
                  <a:pt x="2406113" y="735180"/>
                  <a:pt x="2421642" y="728742"/>
                  <a:pt x="2428936" y="734697"/>
                </a:cubicBezTo>
                <a:cubicBezTo>
                  <a:pt x="2468648" y="720822"/>
                  <a:pt x="2584275" y="677579"/>
                  <a:pt x="2646106" y="660204"/>
                </a:cubicBezTo>
                <a:cubicBezTo>
                  <a:pt x="2706894" y="652346"/>
                  <a:pt x="2738390" y="612318"/>
                  <a:pt x="2799920" y="630451"/>
                </a:cubicBezTo>
                <a:cubicBezTo>
                  <a:pt x="2856798" y="622940"/>
                  <a:pt x="2902940" y="602232"/>
                  <a:pt x="2953556" y="607173"/>
                </a:cubicBezTo>
                <a:cubicBezTo>
                  <a:pt x="2970626" y="593247"/>
                  <a:pt x="2988095" y="586399"/>
                  <a:pt x="3009839" y="601743"/>
                </a:cubicBezTo>
                <a:cubicBezTo>
                  <a:pt x="3046166" y="594868"/>
                  <a:pt x="3085682" y="586046"/>
                  <a:pt x="3115016" y="584982"/>
                </a:cubicBezTo>
                <a:cubicBezTo>
                  <a:pt x="3144992" y="587935"/>
                  <a:pt x="3158740" y="599045"/>
                  <a:pt x="3185844" y="595356"/>
                </a:cubicBezTo>
                <a:cubicBezTo>
                  <a:pt x="3209939" y="576197"/>
                  <a:pt x="3221731" y="614583"/>
                  <a:pt x="3246013" y="592418"/>
                </a:cubicBezTo>
                <a:cubicBezTo>
                  <a:pt x="3228976" y="565486"/>
                  <a:pt x="3320172" y="599686"/>
                  <a:pt x="3313565" y="574138"/>
                </a:cubicBezTo>
                <a:cubicBezTo>
                  <a:pt x="3341586" y="564515"/>
                  <a:pt x="3371901" y="555346"/>
                  <a:pt x="3414143" y="553730"/>
                </a:cubicBezTo>
                <a:cubicBezTo>
                  <a:pt x="3463229" y="557630"/>
                  <a:pt x="3476532" y="539673"/>
                  <a:pt x="3552895" y="548563"/>
                </a:cubicBezTo>
                <a:cubicBezTo>
                  <a:pt x="3620356" y="561042"/>
                  <a:pt x="3688830" y="574962"/>
                  <a:pt x="3753012" y="599520"/>
                </a:cubicBezTo>
                <a:cubicBezTo>
                  <a:pt x="3769580" y="615048"/>
                  <a:pt x="3777112" y="602961"/>
                  <a:pt x="3804392" y="604131"/>
                </a:cubicBezTo>
                <a:cubicBezTo>
                  <a:pt x="3831672" y="605301"/>
                  <a:pt x="3878076" y="605222"/>
                  <a:pt x="3916696" y="606540"/>
                </a:cubicBezTo>
                <a:cubicBezTo>
                  <a:pt x="3970533" y="603881"/>
                  <a:pt x="3981244" y="618066"/>
                  <a:pt x="4063849" y="604058"/>
                </a:cubicBezTo>
                <a:cubicBezTo>
                  <a:pt x="4074473" y="605185"/>
                  <a:pt x="4134611" y="589365"/>
                  <a:pt x="4172179" y="592355"/>
                </a:cubicBezTo>
                <a:cubicBezTo>
                  <a:pt x="4180554" y="576172"/>
                  <a:pt x="4255433" y="602075"/>
                  <a:pt x="4276294" y="587119"/>
                </a:cubicBezTo>
                <a:cubicBezTo>
                  <a:pt x="4326119" y="586973"/>
                  <a:pt x="4361692" y="573867"/>
                  <a:pt x="4411090" y="575600"/>
                </a:cubicBezTo>
                <a:cubicBezTo>
                  <a:pt x="4465125" y="575500"/>
                  <a:pt x="4518088" y="570805"/>
                  <a:pt x="4540465" y="567464"/>
                </a:cubicBezTo>
                <a:lnTo>
                  <a:pt x="4545352" y="555554"/>
                </a:lnTo>
                <a:lnTo>
                  <a:pt x="4564014" y="553660"/>
                </a:lnTo>
                <a:lnTo>
                  <a:pt x="4568602" y="550913"/>
                </a:lnTo>
                <a:cubicBezTo>
                  <a:pt x="4577353" y="545618"/>
                  <a:pt x="4586105" y="540734"/>
                  <a:pt x="4595289" y="537407"/>
                </a:cubicBezTo>
                <a:cubicBezTo>
                  <a:pt x="4623104" y="537511"/>
                  <a:pt x="4660764" y="533229"/>
                  <a:pt x="4739026" y="532483"/>
                </a:cubicBezTo>
                <a:cubicBezTo>
                  <a:pt x="4806238" y="527255"/>
                  <a:pt x="4944577" y="524439"/>
                  <a:pt x="5061335" y="545635"/>
                </a:cubicBezTo>
                <a:cubicBezTo>
                  <a:pt x="5167156" y="553533"/>
                  <a:pt x="5251789" y="586167"/>
                  <a:pt x="5338634" y="595754"/>
                </a:cubicBezTo>
                <a:cubicBezTo>
                  <a:pt x="5415763" y="589622"/>
                  <a:pt x="5434719" y="609365"/>
                  <a:pt x="5529430" y="606335"/>
                </a:cubicBezTo>
                <a:cubicBezTo>
                  <a:pt x="5534498" y="613561"/>
                  <a:pt x="5597157" y="603269"/>
                  <a:pt x="5604039" y="607676"/>
                </a:cubicBezTo>
                <a:lnTo>
                  <a:pt x="5625281" y="617253"/>
                </a:lnTo>
                <a:lnTo>
                  <a:pt x="5628138" y="615483"/>
                </a:lnTo>
                <a:cubicBezTo>
                  <a:pt x="5640641" y="612245"/>
                  <a:pt x="5648217" y="613966"/>
                  <a:pt x="5653593" y="617873"/>
                </a:cubicBezTo>
                <a:lnTo>
                  <a:pt x="5658658" y="624279"/>
                </a:lnTo>
                <a:lnTo>
                  <a:pt x="5675963" y="627762"/>
                </a:lnTo>
                <a:lnTo>
                  <a:pt x="5709625" y="639593"/>
                </a:lnTo>
                <a:lnTo>
                  <a:pt x="5716324" y="637148"/>
                </a:lnTo>
                <a:lnTo>
                  <a:pt x="5767720" y="647737"/>
                </a:lnTo>
                <a:lnTo>
                  <a:pt x="5768619" y="645671"/>
                </a:lnTo>
                <a:cubicBezTo>
                  <a:pt x="5776130" y="642927"/>
                  <a:pt x="5830922" y="636226"/>
                  <a:pt x="5858696" y="628099"/>
                </a:cubicBezTo>
                <a:lnTo>
                  <a:pt x="5935260" y="596904"/>
                </a:lnTo>
                <a:lnTo>
                  <a:pt x="5946176" y="597874"/>
                </a:lnTo>
                <a:lnTo>
                  <a:pt x="5946447" y="597396"/>
                </a:lnTo>
                <a:cubicBezTo>
                  <a:pt x="5948934" y="596546"/>
                  <a:pt x="5952567" y="596468"/>
                  <a:pt x="5958069" y="597432"/>
                </a:cubicBezTo>
                <a:lnTo>
                  <a:pt x="5966081" y="599643"/>
                </a:lnTo>
                <a:lnTo>
                  <a:pt x="5987259" y="601523"/>
                </a:lnTo>
                <a:lnTo>
                  <a:pt x="5994905" y="598873"/>
                </a:lnTo>
                <a:cubicBezTo>
                  <a:pt x="6020610" y="579716"/>
                  <a:pt x="6016968" y="560235"/>
                  <a:pt x="6054803" y="541202"/>
                </a:cubicBezTo>
                <a:cubicBezTo>
                  <a:pt x="6108247" y="527358"/>
                  <a:pt x="6130976" y="484538"/>
                  <a:pt x="6188672" y="496389"/>
                </a:cubicBezTo>
                <a:cubicBezTo>
                  <a:pt x="6238659" y="483279"/>
                  <a:pt x="6277194" y="458153"/>
                  <a:pt x="6323280" y="458013"/>
                </a:cubicBezTo>
                <a:cubicBezTo>
                  <a:pt x="6368044" y="444385"/>
                  <a:pt x="6422801" y="420428"/>
                  <a:pt x="6457257" y="414621"/>
                </a:cubicBezTo>
                <a:cubicBezTo>
                  <a:pt x="6483424" y="410645"/>
                  <a:pt x="6508964" y="423228"/>
                  <a:pt x="6530019" y="423168"/>
                </a:cubicBezTo>
                <a:cubicBezTo>
                  <a:pt x="6558276" y="416578"/>
                  <a:pt x="6600264" y="386690"/>
                  <a:pt x="6626800" y="375078"/>
                </a:cubicBezTo>
                <a:cubicBezTo>
                  <a:pt x="6664418" y="400828"/>
                  <a:pt x="6655535" y="354302"/>
                  <a:pt x="6689231" y="353501"/>
                </a:cubicBezTo>
                <a:cubicBezTo>
                  <a:pt x="6708837" y="361122"/>
                  <a:pt x="6719642" y="359485"/>
                  <a:pt x="6726440" y="340276"/>
                </a:cubicBezTo>
                <a:cubicBezTo>
                  <a:pt x="6818329" y="378763"/>
                  <a:pt x="6765502" y="328183"/>
                  <a:pt x="6835228" y="329393"/>
                </a:cubicBezTo>
                <a:cubicBezTo>
                  <a:pt x="6897464" y="335048"/>
                  <a:pt x="6962224" y="329085"/>
                  <a:pt x="7039363" y="370823"/>
                </a:cubicBezTo>
                <a:cubicBezTo>
                  <a:pt x="7056368" y="384567"/>
                  <a:pt x="7070539" y="363899"/>
                  <a:pt x="7095156" y="366075"/>
                </a:cubicBezTo>
                <a:cubicBezTo>
                  <a:pt x="7119772" y="368250"/>
                  <a:pt x="7153748" y="385714"/>
                  <a:pt x="7187061" y="383876"/>
                </a:cubicBezTo>
                <a:cubicBezTo>
                  <a:pt x="7242115" y="377604"/>
                  <a:pt x="7270954" y="334249"/>
                  <a:pt x="7295039" y="355046"/>
                </a:cubicBezTo>
                <a:cubicBezTo>
                  <a:pt x="7320104" y="344159"/>
                  <a:pt x="7343179" y="301443"/>
                  <a:pt x="7373651" y="322299"/>
                </a:cubicBezTo>
                <a:cubicBezTo>
                  <a:pt x="7367160" y="298575"/>
                  <a:pt x="7410095" y="329040"/>
                  <a:pt x="7418964" y="308685"/>
                </a:cubicBezTo>
                <a:cubicBezTo>
                  <a:pt x="7424243" y="291807"/>
                  <a:pt x="7438503" y="297117"/>
                  <a:pt x="7450568" y="293511"/>
                </a:cubicBezTo>
                <a:cubicBezTo>
                  <a:pt x="7461276" y="277652"/>
                  <a:pt x="7519437" y="275664"/>
                  <a:pt x="7538380" y="283235"/>
                </a:cubicBezTo>
                <a:cubicBezTo>
                  <a:pt x="7594343" y="271879"/>
                  <a:pt x="7734488" y="231676"/>
                  <a:pt x="7786348" y="225377"/>
                </a:cubicBezTo>
                <a:cubicBezTo>
                  <a:pt x="7797693" y="277094"/>
                  <a:pt x="7847327" y="236176"/>
                  <a:pt x="7849534" y="245434"/>
                </a:cubicBezTo>
                <a:cubicBezTo>
                  <a:pt x="7894253" y="231282"/>
                  <a:pt x="7937937" y="238796"/>
                  <a:pt x="7981165" y="222252"/>
                </a:cubicBezTo>
                <a:cubicBezTo>
                  <a:pt x="8066564" y="234459"/>
                  <a:pt x="8127007" y="235277"/>
                  <a:pt x="8171882" y="222497"/>
                </a:cubicBezTo>
                <a:cubicBezTo>
                  <a:pt x="8183092" y="205785"/>
                  <a:pt x="8217423" y="177145"/>
                  <a:pt x="8242270" y="180535"/>
                </a:cubicBezTo>
                <a:cubicBezTo>
                  <a:pt x="8294138" y="178846"/>
                  <a:pt x="8410926" y="208334"/>
                  <a:pt x="8490152" y="209193"/>
                </a:cubicBezTo>
                <a:cubicBezTo>
                  <a:pt x="8558493" y="195433"/>
                  <a:pt x="8564727" y="233466"/>
                  <a:pt x="8622272" y="188859"/>
                </a:cubicBezTo>
                <a:cubicBezTo>
                  <a:pt x="8659556" y="191317"/>
                  <a:pt x="8666988" y="178214"/>
                  <a:pt x="8738606" y="208945"/>
                </a:cubicBezTo>
                <a:cubicBezTo>
                  <a:pt x="8769507" y="208543"/>
                  <a:pt x="8800406" y="224019"/>
                  <a:pt x="8831307" y="207738"/>
                </a:cubicBezTo>
                <a:cubicBezTo>
                  <a:pt x="8836477" y="191612"/>
                  <a:pt x="8870109" y="182455"/>
                  <a:pt x="8891432" y="184510"/>
                </a:cubicBezTo>
                <a:cubicBezTo>
                  <a:pt x="8876795" y="135260"/>
                  <a:pt x="8938553" y="173381"/>
                  <a:pt x="8946980" y="145578"/>
                </a:cubicBezTo>
                <a:cubicBezTo>
                  <a:pt x="9010957" y="156064"/>
                  <a:pt x="9046552" y="157746"/>
                  <a:pt x="9107760" y="128052"/>
                </a:cubicBezTo>
                <a:cubicBezTo>
                  <a:pt x="9135191" y="151813"/>
                  <a:pt x="9184204" y="114911"/>
                  <a:pt x="9195623" y="100212"/>
                </a:cubicBezTo>
                <a:cubicBezTo>
                  <a:pt x="9222736" y="85917"/>
                  <a:pt x="9230892" y="98248"/>
                  <a:pt x="9256898" y="73900"/>
                </a:cubicBezTo>
                <a:cubicBezTo>
                  <a:pt x="9276443" y="63724"/>
                  <a:pt x="9334001" y="80454"/>
                  <a:pt x="9351740" y="80439"/>
                </a:cubicBezTo>
                <a:cubicBezTo>
                  <a:pt x="9398889" y="82633"/>
                  <a:pt x="9473718" y="102566"/>
                  <a:pt x="9539796" y="87069"/>
                </a:cubicBezTo>
                <a:cubicBezTo>
                  <a:pt x="9565852" y="70987"/>
                  <a:pt x="9591569" y="56211"/>
                  <a:pt x="9619109" y="39994"/>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93" name="Freeform: Shape 107">
            <a:extLst>
              <a:ext uri="{FF2B5EF4-FFF2-40B4-BE49-F238E27FC236}">
                <a16:creationId xmlns:a16="http://schemas.microsoft.com/office/drawing/2014/main" id="{A0A40C28-B748-4B4A-BF04-30E783CE7F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04329"/>
            <a:ext cx="10680562" cy="1353672"/>
          </a:xfrm>
          <a:custGeom>
            <a:avLst/>
            <a:gdLst>
              <a:gd name="connsiteX0" fmla="*/ 3617689 w 10680562"/>
              <a:gd name="connsiteY0" fmla="*/ 0 h 1605023"/>
              <a:gd name="connsiteX1" fmla="*/ 3635901 w 10680562"/>
              <a:gd name="connsiteY1" fmla="*/ 7738 h 1605023"/>
              <a:gd name="connsiteX2" fmla="*/ 3690891 w 10680562"/>
              <a:gd name="connsiteY2" fmla="*/ 7049 h 1605023"/>
              <a:gd name="connsiteX3" fmla="*/ 3832247 w 10680562"/>
              <a:gd name="connsiteY3" fmla="*/ 13937 h 1605023"/>
              <a:gd name="connsiteX4" fmla="*/ 3999111 w 10680562"/>
              <a:gd name="connsiteY4" fmla="*/ 44624 h 1605023"/>
              <a:gd name="connsiteX5" fmla="*/ 4034676 w 10680562"/>
              <a:gd name="connsiteY5" fmla="*/ 48775 h 1605023"/>
              <a:gd name="connsiteX6" fmla="*/ 4065394 w 10680562"/>
              <a:gd name="connsiteY6" fmla="*/ 42879 h 1605023"/>
              <a:gd name="connsiteX7" fmla="*/ 4072648 w 10680562"/>
              <a:gd name="connsiteY7" fmla="*/ 33262 h 1605023"/>
              <a:gd name="connsiteX8" fmla="*/ 4092232 w 10680562"/>
              <a:gd name="connsiteY8" fmla="*/ 34026 h 1605023"/>
              <a:gd name="connsiteX9" fmla="*/ 4097470 w 10680562"/>
              <a:gd name="connsiteY9" fmla="*/ 32252 h 1605023"/>
              <a:gd name="connsiteX10" fmla="*/ 4127488 w 10680562"/>
              <a:gd name="connsiteY10" fmla="*/ 24056 h 1605023"/>
              <a:gd name="connsiteX11" fmla="*/ 4190803 w 10680562"/>
              <a:gd name="connsiteY11" fmla="*/ 55685 h 1605023"/>
              <a:gd name="connsiteX12" fmla="*/ 4269333 w 10680562"/>
              <a:gd name="connsiteY12" fmla="*/ 54186 h 1605023"/>
              <a:gd name="connsiteX13" fmla="*/ 4481486 w 10680562"/>
              <a:gd name="connsiteY13" fmla="*/ 116915 h 1605023"/>
              <a:gd name="connsiteX14" fmla="*/ 4651418 w 10680562"/>
              <a:gd name="connsiteY14" fmla="*/ 150071 h 1605023"/>
              <a:gd name="connsiteX15" fmla="*/ 4863575 w 10680562"/>
              <a:gd name="connsiteY15" fmla="*/ 175458 h 1605023"/>
              <a:gd name="connsiteX16" fmla="*/ 5013635 w 10680562"/>
              <a:gd name="connsiteY16" fmla="*/ 213928 h 1605023"/>
              <a:gd name="connsiteX17" fmla="*/ 5203044 w 10680562"/>
              <a:gd name="connsiteY17" fmla="*/ 228946 h 1605023"/>
              <a:gd name="connsiteX18" fmla="*/ 5207070 w 10680562"/>
              <a:gd name="connsiteY18" fmla="*/ 235105 h 1605023"/>
              <a:gd name="connsiteX19" fmla="*/ 5224253 w 10680562"/>
              <a:gd name="connsiteY19" fmla="*/ 240320 h 1605023"/>
              <a:gd name="connsiteX20" fmla="*/ 5256736 w 10680562"/>
              <a:gd name="connsiteY20" fmla="*/ 254811 h 1605023"/>
              <a:gd name="connsiteX21" fmla="*/ 5264095 w 10680562"/>
              <a:gd name="connsiteY21" fmla="*/ 253567 h 1605023"/>
              <a:gd name="connsiteX22" fmla="*/ 5315084 w 10680562"/>
              <a:gd name="connsiteY22" fmla="*/ 269264 h 1605023"/>
              <a:gd name="connsiteX23" fmla="*/ 5316393 w 10680562"/>
              <a:gd name="connsiteY23" fmla="*/ 267603 h 1605023"/>
              <a:gd name="connsiteX24" fmla="*/ 5333427 w 10680562"/>
              <a:gd name="connsiteY24" fmla="*/ 263823 h 1605023"/>
              <a:gd name="connsiteX25" fmla="*/ 5364589 w 10680562"/>
              <a:gd name="connsiteY25" fmla="*/ 260882 h 1605023"/>
              <a:gd name="connsiteX26" fmla="*/ 5443973 w 10680562"/>
              <a:gd name="connsiteY26" fmla="*/ 230866 h 1605023"/>
              <a:gd name="connsiteX27" fmla="*/ 5497201 w 10680562"/>
              <a:gd name="connsiteY27" fmla="*/ 247023 h 1605023"/>
              <a:gd name="connsiteX28" fmla="*/ 5508269 w 10680562"/>
              <a:gd name="connsiteY28" fmla="*/ 249256 h 1605023"/>
              <a:gd name="connsiteX29" fmla="*/ 5508636 w 10680562"/>
              <a:gd name="connsiteY29" fmla="*/ 248880 h 1605023"/>
              <a:gd name="connsiteX30" fmla="*/ 5520606 w 10680562"/>
              <a:gd name="connsiteY30" fmla="*/ 250400 h 1605023"/>
              <a:gd name="connsiteX31" fmla="*/ 5528451 w 10680562"/>
              <a:gd name="connsiteY31" fmla="*/ 253330 h 1605023"/>
              <a:gd name="connsiteX32" fmla="*/ 5549923 w 10680562"/>
              <a:gd name="connsiteY32" fmla="*/ 257662 h 1605023"/>
              <a:gd name="connsiteX33" fmla="*/ 5558295 w 10680562"/>
              <a:gd name="connsiteY33" fmla="*/ 256364 h 1605023"/>
              <a:gd name="connsiteX34" fmla="*/ 5664799 w 10680562"/>
              <a:gd name="connsiteY34" fmla="*/ 278924 h 1605023"/>
              <a:gd name="connsiteX35" fmla="*/ 5796160 w 10680562"/>
              <a:gd name="connsiteY35" fmla="*/ 307979 h 1605023"/>
              <a:gd name="connsiteX36" fmla="*/ 5897647 w 10680562"/>
              <a:gd name="connsiteY36" fmla="*/ 339431 h 1605023"/>
              <a:gd name="connsiteX37" fmla="*/ 5978838 w 10680562"/>
              <a:gd name="connsiteY37" fmla="*/ 367970 h 1605023"/>
              <a:gd name="connsiteX38" fmla="*/ 6050367 w 10680562"/>
              <a:gd name="connsiteY38" fmla="*/ 386341 h 1605023"/>
              <a:gd name="connsiteX39" fmla="*/ 6140609 w 10680562"/>
              <a:gd name="connsiteY39" fmla="*/ 385135 h 1605023"/>
              <a:gd name="connsiteX40" fmla="*/ 6302950 w 10680562"/>
              <a:gd name="connsiteY40" fmla="*/ 448183 h 1605023"/>
              <a:gd name="connsiteX41" fmla="*/ 6308533 w 10680562"/>
              <a:gd name="connsiteY41" fmla="*/ 448551 h 1605023"/>
              <a:gd name="connsiteX42" fmla="*/ 6340278 w 10680562"/>
              <a:gd name="connsiteY42" fmla="*/ 468555 h 1605023"/>
              <a:gd name="connsiteX43" fmla="*/ 6341685 w 10680562"/>
              <a:gd name="connsiteY43" fmla="*/ 467587 h 1605023"/>
              <a:gd name="connsiteX44" fmla="*/ 6354862 w 10680562"/>
              <a:gd name="connsiteY44" fmla="*/ 467794 h 1605023"/>
              <a:gd name="connsiteX45" fmla="*/ 6377840 w 10680562"/>
              <a:gd name="connsiteY45" fmla="*/ 471024 h 1605023"/>
              <a:gd name="connsiteX46" fmla="*/ 6442804 w 10680562"/>
              <a:gd name="connsiteY46" fmla="*/ 463091 h 1605023"/>
              <a:gd name="connsiteX47" fmla="*/ 6476009 w 10680562"/>
              <a:gd name="connsiteY47" fmla="*/ 483807 h 1605023"/>
              <a:gd name="connsiteX48" fmla="*/ 6483237 w 10680562"/>
              <a:gd name="connsiteY48" fmla="*/ 487308 h 1605023"/>
              <a:gd name="connsiteX49" fmla="*/ 6483605 w 10680562"/>
              <a:gd name="connsiteY49" fmla="*/ 487102 h 1605023"/>
              <a:gd name="connsiteX50" fmla="*/ 6491673 w 10680562"/>
              <a:gd name="connsiteY50" fmla="*/ 490243 h 1605023"/>
              <a:gd name="connsiteX51" fmla="*/ 6496411 w 10680562"/>
              <a:gd name="connsiteY51" fmla="*/ 493689 h 1605023"/>
              <a:gd name="connsiteX52" fmla="*/ 6510429 w 10680562"/>
              <a:gd name="connsiteY52" fmla="*/ 500479 h 1605023"/>
              <a:gd name="connsiteX53" fmla="*/ 6516750 w 10680562"/>
              <a:gd name="connsiteY53" fmla="*/ 500983 h 1605023"/>
              <a:gd name="connsiteX54" fmla="*/ 6580199 w 10680562"/>
              <a:gd name="connsiteY54" fmla="*/ 483318 h 1605023"/>
              <a:gd name="connsiteX55" fmla="*/ 6690237 w 10680562"/>
              <a:gd name="connsiteY55" fmla="*/ 493051 h 1605023"/>
              <a:gd name="connsiteX56" fmla="*/ 6798356 w 10680562"/>
              <a:gd name="connsiteY56" fmla="*/ 506748 h 1605023"/>
              <a:gd name="connsiteX57" fmla="*/ 6837102 w 10680562"/>
              <a:gd name="connsiteY57" fmla="*/ 513677 h 1605023"/>
              <a:gd name="connsiteX58" fmla="*/ 6907934 w 10680562"/>
              <a:gd name="connsiteY58" fmla="*/ 517339 h 1605023"/>
              <a:gd name="connsiteX59" fmla="*/ 6941474 w 10680562"/>
              <a:gd name="connsiteY59" fmla="*/ 513632 h 1605023"/>
              <a:gd name="connsiteX60" fmla="*/ 6942754 w 10680562"/>
              <a:gd name="connsiteY60" fmla="*/ 514394 h 1605023"/>
              <a:gd name="connsiteX61" fmla="*/ 6946363 w 10680562"/>
              <a:gd name="connsiteY61" fmla="*/ 511066 h 1605023"/>
              <a:gd name="connsiteX62" fmla="*/ 6952592 w 10680562"/>
              <a:gd name="connsiteY62" fmla="*/ 510252 h 1605023"/>
              <a:gd name="connsiteX63" fmla="*/ 6968398 w 10680562"/>
              <a:gd name="connsiteY63" fmla="*/ 513946 h 1605023"/>
              <a:gd name="connsiteX64" fmla="*/ 6974142 w 10680562"/>
              <a:gd name="connsiteY64" fmla="*/ 516310 h 1605023"/>
              <a:gd name="connsiteX65" fmla="*/ 6982971 w 10680562"/>
              <a:gd name="connsiteY65" fmla="*/ 517694 h 1605023"/>
              <a:gd name="connsiteX66" fmla="*/ 6983252 w 10680562"/>
              <a:gd name="connsiteY66" fmla="*/ 517416 h 1605023"/>
              <a:gd name="connsiteX67" fmla="*/ 6991400 w 10680562"/>
              <a:gd name="connsiteY67" fmla="*/ 519321 h 1605023"/>
              <a:gd name="connsiteX68" fmla="*/ 7030460 w 10680562"/>
              <a:gd name="connsiteY68" fmla="*/ 532556 h 1605023"/>
              <a:gd name="connsiteX69" fmla="*/ 7089916 w 10680562"/>
              <a:gd name="connsiteY69" fmla="*/ 511503 h 1605023"/>
              <a:gd name="connsiteX70" fmla="*/ 7113059 w 10680562"/>
              <a:gd name="connsiteY70" fmla="*/ 509904 h 1605023"/>
              <a:gd name="connsiteX71" fmla="*/ 7125755 w 10680562"/>
              <a:gd name="connsiteY71" fmla="*/ 507393 h 1605023"/>
              <a:gd name="connsiteX72" fmla="*/ 7126765 w 10680562"/>
              <a:gd name="connsiteY72" fmla="*/ 506166 h 1605023"/>
              <a:gd name="connsiteX73" fmla="*/ 7164175 w 10680562"/>
              <a:gd name="connsiteY73" fmla="*/ 519011 h 1605023"/>
              <a:gd name="connsiteX74" fmla="*/ 7169654 w 10680562"/>
              <a:gd name="connsiteY74" fmla="*/ 518219 h 1605023"/>
              <a:gd name="connsiteX75" fmla="*/ 7193386 w 10680562"/>
              <a:gd name="connsiteY75" fmla="*/ 529788 h 1605023"/>
              <a:gd name="connsiteX76" fmla="*/ 7205997 w 10680562"/>
              <a:gd name="connsiteY76" fmla="*/ 534060 h 1605023"/>
              <a:gd name="connsiteX77" fmla="*/ 7208842 w 10680562"/>
              <a:gd name="connsiteY77" fmla="*/ 538783 h 1605023"/>
              <a:gd name="connsiteX78" fmla="*/ 7227817 w 10680562"/>
              <a:gd name="connsiteY78" fmla="*/ 543304 h 1605023"/>
              <a:gd name="connsiteX79" fmla="*/ 7230267 w 10680562"/>
              <a:gd name="connsiteY79" fmla="*/ 542497 h 1605023"/>
              <a:gd name="connsiteX80" fmla="*/ 7244913 w 10680562"/>
              <a:gd name="connsiteY80" fmla="*/ 551160 h 1605023"/>
              <a:gd name="connsiteX81" fmla="*/ 7255970 w 10680562"/>
              <a:gd name="connsiteY81" fmla="*/ 564383 h 1605023"/>
              <a:gd name="connsiteX82" fmla="*/ 7421156 w 10680562"/>
              <a:gd name="connsiteY82" fmla="*/ 584155 h 1605023"/>
              <a:gd name="connsiteX83" fmla="*/ 7553166 w 10680562"/>
              <a:gd name="connsiteY83" fmla="*/ 653085 h 1605023"/>
              <a:gd name="connsiteX84" fmla="*/ 7643092 w 10680562"/>
              <a:gd name="connsiteY84" fmla="*/ 662482 h 1605023"/>
              <a:gd name="connsiteX85" fmla="*/ 7896429 w 10680562"/>
              <a:gd name="connsiteY85" fmla="*/ 689054 h 1605023"/>
              <a:gd name="connsiteX86" fmla="*/ 7954620 w 10680562"/>
              <a:gd name="connsiteY86" fmla="*/ 689481 h 1605023"/>
              <a:gd name="connsiteX87" fmla="*/ 8000803 w 10680562"/>
              <a:gd name="connsiteY87" fmla="*/ 714583 h 1605023"/>
              <a:gd name="connsiteX88" fmla="*/ 8023216 w 10680562"/>
              <a:gd name="connsiteY88" fmla="*/ 709000 h 1605023"/>
              <a:gd name="connsiteX89" fmla="*/ 8027136 w 10680562"/>
              <a:gd name="connsiteY89" fmla="*/ 707765 h 1605023"/>
              <a:gd name="connsiteX90" fmla="*/ 8041622 w 10680562"/>
              <a:gd name="connsiteY90" fmla="*/ 708731 h 1605023"/>
              <a:gd name="connsiteX91" fmla="*/ 8047209 w 10680562"/>
              <a:gd name="connsiteY91" fmla="*/ 701624 h 1605023"/>
              <a:gd name="connsiteX92" fmla="*/ 8070088 w 10680562"/>
              <a:gd name="connsiteY92" fmla="*/ 697789 h 1605023"/>
              <a:gd name="connsiteX93" fmla="*/ 8096332 w 10680562"/>
              <a:gd name="connsiteY93" fmla="*/ 701624 h 1605023"/>
              <a:gd name="connsiteX94" fmla="*/ 8219225 w 10680562"/>
              <a:gd name="connsiteY94" fmla="*/ 728069 h 1605023"/>
              <a:gd name="connsiteX95" fmla="*/ 8293793 w 10680562"/>
              <a:gd name="connsiteY95" fmla="*/ 739200 h 1605023"/>
              <a:gd name="connsiteX96" fmla="*/ 8323753 w 10680562"/>
              <a:gd name="connsiteY96" fmla="*/ 736063 h 1605023"/>
              <a:gd name="connsiteX97" fmla="*/ 8364496 w 10680562"/>
              <a:gd name="connsiteY97" fmla="*/ 736635 h 1605023"/>
              <a:gd name="connsiteX98" fmla="*/ 8437662 w 10680562"/>
              <a:gd name="connsiteY98" fmla="*/ 731942 h 1605023"/>
              <a:gd name="connsiteX99" fmla="*/ 8533764 w 10680562"/>
              <a:gd name="connsiteY99" fmla="*/ 735554 h 1605023"/>
              <a:gd name="connsiteX100" fmla="*/ 8596769 w 10680562"/>
              <a:gd name="connsiteY100" fmla="*/ 769632 h 1605023"/>
              <a:gd name="connsiteX101" fmla="*/ 8604035 w 10680562"/>
              <a:gd name="connsiteY101" fmla="*/ 764982 h 1605023"/>
              <a:gd name="connsiteX102" fmla="*/ 8650929 w 10680562"/>
              <a:gd name="connsiteY102" fmla="*/ 773164 h 1605023"/>
              <a:gd name="connsiteX103" fmla="*/ 8806497 w 10680562"/>
              <a:gd name="connsiteY103" fmla="*/ 839707 h 1605023"/>
              <a:gd name="connsiteX104" fmla="*/ 8898377 w 10680562"/>
              <a:gd name="connsiteY104" fmla="*/ 854651 h 1605023"/>
              <a:gd name="connsiteX105" fmla="*/ 8932389 w 10680562"/>
              <a:gd name="connsiteY105" fmla="*/ 853846 h 1605023"/>
              <a:gd name="connsiteX106" fmla="*/ 8989288 w 10680562"/>
              <a:gd name="connsiteY106" fmla="*/ 852877 h 1605023"/>
              <a:gd name="connsiteX107" fmla="*/ 9035275 w 10680562"/>
              <a:gd name="connsiteY107" fmla="*/ 837110 h 1605023"/>
              <a:gd name="connsiteX108" fmla="*/ 9138626 w 10680562"/>
              <a:gd name="connsiteY108" fmla="*/ 862106 h 1605023"/>
              <a:gd name="connsiteX109" fmla="*/ 9216298 w 10680562"/>
              <a:gd name="connsiteY109" fmla="*/ 858754 h 1605023"/>
              <a:gd name="connsiteX110" fmla="*/ 9259941 w 10680562"/>
              <a:gd name="connsiteY110" fmla="*/ 861843 h 1605023"/>
              <a:gd name="connsiteX111" fmla="*/ 9380407 w 10680562"/>
              <a:gd name="connsiteY111" fmla="*/ 864825 h 1605023"/>
              <a:gd name="connsiteX112" fmla="*/ 9490772 w 10680562"/>
              <a:gd name="connsiteY112" fmla="*/ 901190 h 1605023"/>
              <a:gd name="connsiteX113" fmla="*/ 9584982 w 10680562"/>
              <a:gd name="connsiteY113" fmla="*/ 935980 h 1605023"/>
              <a:gd name="connsiteX114" fmla="*/ 9759797 w 10680562"/>
              <a:gd name="connsiteY114" fmla="*/ 1010923 h 1605023"/>
              <a:gd name="connsiteX115" fmla="*/ 9834455 w 10680562"/>
              <a:gd name="connsiteY115" fmla="*/ 1082908 h 1605023"/>
              <a:gd name="connsiteX116" fmla="*/ 9939504 w 10680562"/>
              <a:gd name="connsiteY116" fmla="*/ 1110614 h 1605023"/>
              <a:gd name="connsiteX117" fmla="*/ 10077001 w 10680562"/>
              <a:gd name="connsiteY117" fmla="*/ 1160906 h 1605023"/>
              <a:gd name="connsiteX118" fmla="*/ 10178431 w 10680562"/>
              <a:gd name="connsiteY118" fmla="*/ 1244920 h 1605023"/>
              <a:gd name="connsiteX119" fmla="*/ 10248658 w 10680562"/>
              <a:gd name="connsiteY119" fmla="*/ 1309335 h 1605023"/>
              <a:gd name="connsiteX120" fmla="*/ 10414709 w 10680562"/>
              <a:gd name="connsiteY120" fmla="*/ 1388645 h 1605023"/>
              <a:gd name="connsiteX121" fmla="*/ 10592469 w 10680562"/>
              <a:gd name="connsiteY121" fmla="*/ 1543828 h 1605023"/>
              <a:gd name="connsiteX122" fmla="*/ 10674941 w 10680562"/>
              <a:gd name="connsiteY122" fmla="*/ 1597388 h 1605023"/>
              <a:gd name="connsiteX123" fmla="*/ 10680562 w 10680562"/>
              <a:gd name="connsiteY123" fmla="*/ 1605023 h 1605023"/>
              <a:gd name="connsiteX124" fmla="*/ 0 w 10680562"/>
              <a:gd name="connsiteY124" fmla="*/ 1605023 h 1605023"/>
              <a:gd name="connsiteX125" fmla="*/ 0 w 10680562"/>
              <a:gd name="connsiteY125" fmla="*/ 415048 h 1605023"/>
              <a:gd name="connsiteX126" fmla="*/ 9656 w 10680562"/>
              <a:gd name="connsiteY126" fmla="*/ 416044 h 1605023"/>
              <a:gd name="connsiteX127" fmla="*/ 179196 w 10680562"/>
              <a:gd name="connsiteY127" fmla="*/ 423071 h 1605023"/>
              <a:gd name="connsiteX128" fmla="*/ 250912 w 10680562"/>
              <a:gd name="connsiteY128" fmla="*/ 408617 h 1605023"/>
              <a:gd name="connsiteX129" fmla="*/ 291375 w 10680562"/>
              <a:gd name="connsiteY129" fmla="*/ 403710 h 1605023"/>
              <a:gd name="connsiteX130" fmla="*/ 320542 w 10680562"/>
              <a:gd name="connsiteY130" fmla="*/ 396592 h 1605023"/>
              <a:gd name="connsiteX131" fmla="*/ 522426 w 10680562"/>
              <a:gd name="connsiteY131" fmla="*/ 407158 h 1605023"/>
              <a:gd name="connsiteX132" fmla="*/ 549068 w 10680562"/>
              <a:gd name="connsiteY132" fmla="*/ 407418 h 1605023"/>
              <a:gd name="connsiteX133" fmla="*/ 571100 w 10680562"/>
              <a:gd name="connsiteY133" fmla="*/ 400562 h 1605023"/>
              <a:gd name="connsiteX134" fmla="*/ 575457 w 10680562"/>
              <a:gd name="connsiteY134" fmla="*/ 392801 h 1605023"/>
              <a:gd name="connsiteX135" fmla="*/ 589968 w 10680562"/>
              <a:gd name="connsiteY135" fmla="*/ 391807 h 1605023"/>
              <a:gd name="connsiteX136" fmla="*/ 593649 w 10680562"/>
              <a:gd name="connsiteY136" fmla="*/ 390062 h 1605023"/>
              <a:gd name="connsiteX137" fmla="*/ 614928 w 10680562"/>
              <a:gd name="connsiteY137" fmla="*/ 381544 h 1605023"/>
              <a:gd name="connsiteX138" fmla="*/ 722580 w 10680562"/>
              <a:gd name="connsiteY138" fmla="*/ 392722 h 1605023"/>
              <a:gd name="connsiteX139" fmla="*/ 946884 w 10680562"/>
              <a:gd name="connsiteY139" fmla="*/ 411854 h 1605023"/>
              <a:gd name="connsiteX140" fmla="*/ 1210905 w 10680562"/>
              <a:gd name="connsiteY140" fmla="*/ 432414 h 1605023"/>
              <a:gd name="connsiteX141" fmla="*/ 1377854 w 10680562"/>
              <a:gd name="connsiteY141" fmla="*/ 429745 h 1605023"/>
              <a:gd name="connsiteX142" fmla="*/ 1391004 w 10680562"/>
              <a:gd name="connsiteY142" fmla="*/ 441307 h 1605023"/>
              <a:gd name="connsiteX143" fmla="*/ 1406953 w 10680562"/>
              <a:gd name="connsiteY143" fmla="*/ 447889 h 1605023"/>
              <a:gd name="connsiteX144" fmla="*/ 1409246 w 10680562"/>
              <a:gd name="connsiteY144" fmla="*/ 446765 h 1605023"/>
              <a:gd name="connsiteX145" fmla="*/ 1428800 w 10680562"/>
              <a:gd name="connsiteY145" fmla="*/ 448677 h 1605023"/>
              <a:gd name="connsiteX146" fmla="*/ 1432402 w 10680562"/>
              <a:gd name="connsiteY146" fmla="*/ 452956 h 1605023"/>
              <a:gd name="connsiteX147" fmla="*/ 1606578 w 10680562"/>
              <a:gd name="connsiteY147" fmla="*/ 430870 h 1605023"/>
              <a:gd name="connsiteX148" fmla="*/ 1647476 w 10680562"/>
              <a:gd name="connsiteY148" fmla="*/ 438687 h 1605023"/>
              <a:gd name="connsiteX149" fmla="*/ 1655866 w 10680562"/>
              <a:gd name="connsiteY149" fmla="*/ 439472 h 1605023"/>
              <a:gd name="connsiteX150" fmla="*/ 1656096 w 10680562"/>
              <a:gd name="connsiteY150" fmla="*/ 439162 h 1605023"/>
              <a:gd name="connsiteX151" fmla="*/ 1670708 w 10680562"/>
              <a:gd name="connsiteY151" fmla="*/ 412530 h 1605023"/>
              <a:gd name="connsiteX152" fmla="*/ 1737953 w 10680562"/>
              <a:gd name="connsiteY152" fmla="*/ 399496 h 1605023"/>
              <a:gd name="connsiteX153" fmla="*/ 1848192 w 10680562"/>
              <a:gd name="connsiteY153" fmla="*/ 376032 h 1605023"/>
              <a:gd name="connsiteX154" fmla="*/ 1954077 w 10680562"/>
              <a:gd name="connsiteY154" fmla="*/ 352621 h 1605023"/>
              <a:gd name="connsiteX155" fmla="*/ 1993047 w 10680562"/>
              <a:gd name="connsiteY155" fmla="*/ 346068 h 1605023"/>
              <a:gd name="connsiteX156" fmla="*/ 2059719 w 10680562"/>
              <a:gd name="connsiteY156" fmla="*/ 325903 h 1605023"/>
              <a:gd name="connsiteX157" fmla="*/ 2088528 w 10680562"/>
              <a:gd name="connsiteY157" fmla="*/ 311409 h 1605023"/>
              <a:gd name="connsiteX158" fmla="*/ 2090087 w 10680562"/>
              <a:gd name="connsiteY158" fmla="*/ 311676 h 1605023"/>
              <a:gd name="connsiteX159" fmla="*/ 2091700 w 10680562"/>
              <a:gd name="connsiteY159" fmla="*/ 307455 h 1605023"/>
              <a:gd name="connsiteX160" fmla="*/ 2096989 w 10680562"/>
              <a:gd name="connsiteY160" fmla="*/ 304649 h 1605023"/>
              <a:gd name="connsiteX161" fmla="*/ 2113325 w 10680562"/>
              <a:gd name="connsiteY161" fmla="*/ 302764 h 1605023"/>
              <a:gd name="connsiteX162" fmla="*/ 2119780 w 10680562"/>
              <a:gd name="connsiteY162" fmla="*/ 303007 h 1605023"/>
              <a:gd name="connsiteX163" fmla="*/ 2128562 w 10680562"/>
              <a:gd name="connsiteY163" fmla="*/ 301336 h 1605023"/>
              <a:gd name="connsiteX164" fmla="*/ 2128679 w 10680562"/>
              <a:gd name="connsiteY164" fmla="*/ 300991 h 1605023"/>
              <a:gd name="connsiteX165" fmla="*/ 2179558 w 10680562"/>
              <a:gd name="connsiteY165" fmla="*/ 299095 h 1605023"/>
              <a:gd name="connsiteX166" fmla="*/ 2223277 w 10680562"/>
              <a:gd name="connsiteY166" fmla="*/ 260239 h 1605023"/>
              <a:gd name="connsiteX167" fmla="*/ 2243644 w 10680562"/>
              <a:gd name="connsiteY167" fmla="*/ 251110 h 1605023"/>
              <a:gd name="connsiteX168" fmla="*/ 2253986 w 10680562"/>
              <a:gd name="connsiteY168" fmla="*/ 244616 h 1605023"/>
              <a:gd name="connsiteX169" fmla="*/ 2254285 w 10680562"/>
              <a:gd name="connsiteY169" fmla="*/ 243167 h 1605023"/>
              <a:gd name="connsiteX170" fmla="*/ 2295037 w 10680562"/>
              <a:gd name="connsiteY170" fmla="*/ 242433 h 1605023"/>
              <a:gd name="connsiteX171" fmla="*/ 2299648 w 10680562"/>
              <a:gd name="connsiteY171" fmla="*/ 239896 h 1605023"/>
              <a:gd name="connsiteX172" fmla="*/ 2327237 w 10680562"/>
              <a:gd name="connsiteY172" fmla="*/ 242539 h 1605023"/>
              <a:gd name="connsiteX173" fmla="*/ 2340943 w 10680562"/>
              <a:gd name="connsiteY173" fmla="*/ 242239 h 1605023"/>
              <a:gd name="connsiteX174" fmla="*/ 2345943 w 10680562"/>
              <a:gd name="connsiteY174" fmla="*/ 245589 h 1605023"/>
              <a:gd name="connsiteX175" fmla="*/ 2365602 w 10680562"/>
              <a:gd name="connsiteY175" fmla="*/ 243403 h 1605023"/>
              <a:gd name="connsiteX176" fmla="*/ 2367433 w 10680562"/>
              <a:gd name="connsiteY176" fmla="*/ 241858 h 1605023"/>
              <a:gd name="connsiteX177" fmla="*/ 2385231 w 10680562"/>
              <a:gd name="connsiteY177" fmla="*/ 244873 h 1605023"/>
              <a:gd name="connsiteX178" fmla="*/ 2402059 w 10680562"/>
              <a:gd name="connsiteY178" fmla="*/ 253223 h 1605023"/>
              <a:gd name="connsiteX179" fmla="*/ 2719020 w 10680562"/>
              <a:gd name="connsiteY179" fmla="*/ 235271 h 1605023"/>
              <a:gd name="connsiteX180" fmla="*/ 2877308 w 10680562"/>
              <a:gd name="connsiteY180" fmla="*/ 208630 h 1605023"/>
              <a:gd name="connsiteX181" fmla="*/ 3051375 w 10680562"/>
              <a:gd name="connsiteY181" fmla="*/ 154110 h 1605023"/>
              <a:gd name="connsiteX182" fmla="*/ 3104837 w 10680562"/>
              <a:gd name="connsiteY182" fmla="*/ 135199 h 1605023"/>
              <a:gd name="connsiteX183" fmla="*/ 3159836 w 10680562"/>
              <a:gd name="connsiteY183" fmla="*/ 142694 h 1605023"/>
              <a:gd name="connsiteX184" fmla="*/ 3177510 w 10680562"/>
              <a:gd name="connsiteY184" fmla="*/ 130186 h 1605023"/>
              <a:gd name="connsiteX185" fmla="*/ 3180470 w 10680562"/>
              <a:gd name="connsiteY185" fmla="*/ 127764 h 1605023"/>
              <a:gd name="connsiteX186" fmla="*/ 3194216 w 10680562"/>
              <a:gd name="connsiteY186" fmla="*/ 123837 h 1605023"/>
              <a:gd name="connsiteX187" fmla="*/ 3214710 w 10680562"/>
              <a:gd name="connsiteY187" fmla="*/ 104451 h 1605023"/>
              <a:gd name="connsiteX188" fmla="*/ 3240671 w 10680562"/>
              <a:gd name="connsiteY188" fmla="*/ 99232 h 1605023"/>
              <a:gd name="connsiteX189" fmla="*/ 3366544 w 10680562"/>
              <a:gd name="connsiteY189" fmla="*/ 82506 h 1605023"/>
              <a:gd name="connsiteX190" fmla="*/ 3440424 w 10680562"/>
              <a:gd name="connsiteY190" fmla="*/ 67891 h 1605023"/>
              <a:gd name="connsiteX191" fmla="*/ 3466248 w 10680562"/>
              <a:gd name="connsiteY191" fmla="*/ 55103 h 1605023"/>
              <a:gd name="connsiteX192" fmla="*/ 3503820 w 10680562"/>
              <a:gd name="connsiteY192" fmla="*/ 42110 h 1605023"/>
              <a:gd name="connsiteX193" fmla="*/ 3568389 w 10680562"/>
              <a:gd name="connsiteY193" fmla="*/ 13576 h 1605023"/>
              <a:gd name="connsiteX194" fmla="*/ 3604089 w 10680562"/>
              <a:gd name="connsiteY194" fmla="*/ 6980 h 1605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680562" h="1605023">
                <a:moveTo>
                  <a:pt x="3617689" y="0"/>
                </a:moveTo>
                <a:lnTo>
                  <a:pt x="3635901" y="7738"/>
                </a:lnTo>
                <a:cubicBezTo>
                  <a:pt x="3636815" y="-13593"/>
                  <a:pt x="3674070" y="21953"/>
                  <a:pt x="3690891" y="7049"/>
                </a:cubicBezTo>
                <a:cubicBezTo>
                  <a:pt x="3723615" y="8082"/>
                  <a:pt x="3780877" y="7675"/>
                  <a:pt x="3832247" y="13937"/>
                </a:cubicBezTo>
                <a:cubicBezTo>
                  <a:pt x="3878761" y="52737"/>
                  <a:pt x="3960967" y="15082"/>
                  <a:pt x="3999111" y="44624"/>
                </a:cubicBezTo>
                <a:cubicBezTo>
                  <a:pt x="4011661" y="48427"/>
                  <a:pt x="4023440" y="49464"/>
                  <a:pt x="4034676" y="48775"/>
                </a:cubicBezTo>
                <a:lnTo>
                  <a:pt x="4065394" y="42879"/>
                </a:lnTo>
                <a:lnTo>
                  <a:pt x="4072648" y="33262"/>
                </a:lnTo>
                <a:lnTo>
                  <a:pt x="4092232" y="34026"/>
                </a:lnTo>
                <a:lnTo>
                  <a:pt x="4097470" y="32252"/>
                </a:lnTo>
                <a:cubicBezTo>
                  <a:pt x="4107476" y="28819"/>
                  <a:pt x="4117405" y="25741"/>
                  <a:pt x="4127488" y="24056"/>
                </a:cubicBezTo>
                <a:cubicBezTo>
                  <a:pt x="4122379" y="69900"/>
                  <a:pt x="4212421" y="17287"/>
                  <a:pt x="4190803" y="55685"/>
                </a:cubicBezTo>
                <a:cubicBezTo>
                  <a:pt x="4245322" y="54405"/>
                  <a:pt x="4210442" y="91290"/>
                  <a:pt x="4269333" y="54186"/>
                </a:cubicBezTo>
                <a:cubicBezTo>
                  <a:pt x="4360007" y="84494"/>
                  <a:pt x="4405441" y="66275"/>
                  <a:pt x="4481486" y="116915"/>
                </a:cubicBezTo>
                <a:cubicBezTo>
                  <a:pt x="4469366" y="96298"/>
                  <a:pt x="4624978" y="141388"/>
                  <a:pt x="4651418" y="150071"/>
                </a:cubicBezTo>
                <a:lnTo>
                  <a:pt x="4863575" y="175458"/>
                </a:lnTo>
                <a:cubicBezTo>
                  <a:pt x="4867452" y="182323"/>
                  <a:pt x="5007365" y="209256"/>
                  <a:pt x="5013635" y="213928"/>
                </a:cubicBezTo>
                <a:lnTo>
                  <a:pt x="5203044" y="228946"/>
                </a:lnTo>
                <a:lnTo>
                  <a:pt x="5207070" y="235105"/>
                </a:lnTo>
                <a:lnTo>
                  <a:pt x="5224253" y="240320"/>
                </a:lnTo>
                <a:lnTo>
                  <a:pt x="5256736" y="254811"/>
                </a:lnTo>
                <a:lnTo>
                  <a:pt x="5264095" y="253567"/>
                </a:lnTo>
                <a:lnTo>
                  <a:pt x="5315084" y="269264"/>
                </a:lnTo>
                <a:lnTo>
                  <a:pt x="5316393" y="267603"/>
                </a:lnTo>
                <a:cubicBezTo>
                  <a:pt x="5320500" y="264235"/>
                  <a:pt x="5325719" y="262424"/>
                  <a:pt x="5333427" y="263823"/>
                </a:cubicBezTo>
                <a:cubicBezTo>
                  <a:pt x="5330520" y="234164"/>
                  <a:pt x="5341605" y="254143"/>
                  <a:pt x="5364589" y="260882"/>
                </a:cubicBezTo>
                <a:cubicBezTo>
                  <a:pt x="5365199" y="216323"/>
                  <a:pt x="5425089" y="252089"/>
                  <a:pt x="5443973" y="230866"/>
                </a:cubicBezTo>
                <a:cubicBezTo>
                  <a:pt x="5460840" y="236821"/>
                  <a:pt x="5478689" y="242307"/>
                  <a:pt x="5497201" y="247023"/>
                </a:cubicBezTo>
                <a:lnTo>
                  <a:pt x="5508269" y="249256"/>
                </a:lnTo>
                <a:lnTo>
                  <a:pt x="5508636" y="248880"/>
                </a:lnTo>
                <a:cubicBezTo>
                  <a:pt x="5511356" y="248469"/>
                  <a:pt x="5515116" y="248867"/>
                  <a:pt x="5520606" y="250400"/>
                </a:cubicBezTo>
                <a:lnTo>
                  <a:pt x="5528451" y="253330"/>
                </a:lnTo>
                <a:lnTo>
                  <a:pt x="5549923" y="257662"/>
                </a:lnTo>
                <a:lnTo>
                  <a:pt x="5558295" y="256364"/>
                </a:lnTo>
                <a:lnTo>
                  <a:pt x="5664799" y="278924"/>
                </a:lnTo>
                <a:lnTo>
                  <a:pt x="5796160" y="307979"/>
                </a:lnTo>
                <a:lnTo>
                  <a:pt x="5897647" y="339431"/>
                </a:lnTo>
                <a:cubicBezTo>
                  <a:pt x="5894921" y="322560"/>
                  <a:pt x="5962532" y="357207"/>
                  <a:pt x="5978838" y="367970"/>
                </a:cubicBezTo>
                <a:cubicBezTo>
                  <a:pt x="6035145" y="375765"/>
                  <a:pt x="6006578" y="380813"/>
                  <a:pt x="6050367" y="386341"/>
                </a:cubicBezTo>
                <a:cubicBezTo>
                  <a:pt x="6051161" y="391932"/>
                  <a:pt x="6137489" y="380709"/>
                  <a:pt x="6140609" y="385135"/>
                </a:cubicBezTo>
                <a:cubicBezTo>
                  <a:pt x="6205928" y="424013"/>
                  <a:pt x="6248816" y="452185"/>
                  <a:pt x="6302950" y="448183"/>
                </a:cubicBezTo>
                <a:lnTo>
                  <a:pt x="6308533" y="448551"/>
                </a:lnTo>
                <a:lnTo>
                  <a:pt x="6340278" y="468555"/>
                </a:lnTo>
                <a:lnTo>
                  <a:pt x="6341685" y="467587"/>
                </a:lnTo>
                <a:cubicBezTo>
                  <a:pt x="6345560" y="465876"/>
                  <a:pt x="6349786" y="465470"/>
                  <a:pt x="6354862" y="467794"/>
                </a:cubicBezTo>
                <a:cubicBezTo>
                  <a:pt x="6361260" y="446013"/>
                  <a:pt x="6363438" y="462250"/>
                  <a:pt x="6377840" y="471024"/>
                </a:cubicBezTo>
                <a:cubicBezTo>
                  <a:pt x="6390990" y="439154"/>
                  <a:pt x="6423334" y="475084"/>
                  <a:pt x="6442804" y="463091"/>
                </a:cubicBezTo>
                <a:cubicBezTo>
                  <a:pt x="6453090" y="470255"/>
                  <a:pt x="6464204" y="477252"/>
                  <a:pt x="6476009" y="483807"/>
                </a:cubicBezTo>
                <a:lnTo>
                  <a:pt x="6483237" y="487308"/>
                </a:lnTo>
                <a:lnTo>
                  <a:pt x="6483605" y="487102"/>
                </a:lnTo>
                <a:cubicBezTo>
                  <a:pt x="6485654" y="487272"/>
                  <a:pt x="6488212" y="488201"/>
                  <a:pt x="6491673" y="490243"/>
                </a:cubicBezTo>
                <a:lnTo>
                  <a:pt x="6496411" y="493689"/>
                </a:lnTo>
                <a:lnTo>
                  <a:pt x="6510429" y="500479"/>
                </a:lnTo>
                <a:lnTo>
                  <a:pt x="6516750" y="500983"/>
                </a:lnTo>
                <a:cubicBezTo>
                  <a:pt x="6541864" y="496675"/>
                  <a:pt x="6554866" y="452619"/>
                  <a:pt x="6580199" y="483318"/>
                </a:cubicBezTo>
                <a:cubicBezTo>
                  <a:pt x="6622601" y="489571"/>
                  <a:pt x="6654587" y="470617"/>
                  <a:pt x="6690237" y="493051"/>
                </a:cubicBezTo>
                <a:cubicBezTo>
                  <a:pt x="6729957" y="498806"/>
                  <a:pt x="6766252" y="494451"/>
                  <a:pt x="6798356" y="506748"/>
                </a:cubicBezTo>
                <a:cubicBezTo>
                  <a:pt x="6813529" y="501270"/>
                  <a:pt x="6826992" y="500232"/>
                  <a:pt x="6837102" y="513677"/>
                </a:cubicBezTo>
                <a:cubicBezTo>
                  <a:pt x="6874837" y="515764"/>
                  <a:pt x="6887115" y="500833"/>
                  <a:pt x="6907934" y="517339"/>
                </a:cubicBezTo>
                <a:cubicBezTo>
                  <a:pt x="6934086" y="494196"/>
                  <a:pt x="6933260" y="504492"/>
                  <a:pt x="6941474" y="513632"/>
                </a:cubicBezTo>
                <a:lnTo>
                  <a:pt x="6942754" y="514394"/>
                </a:lnTo>
                <a:lnTo>
                  <a:pt x="6946363" y="511066"/>
                </a:lnTo>
                <a:lnTo>
                  <a:pt x="6952592" y="510252"/>
                </a:lnTo>
                <a:lnTo>
                  <a:pt x="6968398" y="513946"/>
                </a:lnTo>
                <a:lnTo>
                  <a:pt x="6974142" y="516310"/>
                </a:lnTo>
                <a:cubicBezTo>
                  <a:pt x="6978173" y="517574"/>
                  <a:pt x="6980948" y="517948"/>
                  <a:pt x="6982971" y="517694"/>
                </a:cubicBezTo>
                <a:lnTo>
                  <a:pt x="6983252" y="517416"/>
                </a:lnTo>
                <a:lnTo>
                  <a:pt x="6991400" y="519321"/>
                </a:lnTo>
                <a:cubicBezTo>
                  <a:pt x="7005004" y="523242"/>
                  <a:pt x="7018100" y="527732"/>
                  <a:pt x="7030460" y="532556"/>
                </a:cubicBezTo>
                <a:cubicBezTo>
                  <a:pt x="7044917" y="516932"/>
                  <a:pt x="7088472" y="545083"/>
                  <a:pt x="7089916" y="511503"/>
                </a:cubicBezTo>
                <a:cubicBezTo>
                  <a:pt x="7106785" y="517039"/>
                  <a:pt x="7114554" y="532321"/>
                  <a:pt x="7113059" y="509904"/>
                </a:cubicBezTo>
                <a:cubicBezTo>
                  <a:pt x="7118735" y="511110"/>
                  <a:pt x="7122641" y="509850"/>
                  <a:pt x="7125755" y="507393"/>
                </a:cubicBezTo>
                <a:lnTo>
                  <a:pt x="7126765" y="506166"/>
                </a:lnTo>
                <a:lnTo>
                  <a:pt x="7164175" y="519011"/>
                </a:lnTo>
                <a:lnTo>
                  <a:pt x="7169654" y="518219"/>
                </a:lnTo>
                <a:lnTo>
                  <a:pt x="7193386" y="529788"/>
                </a:lnTo>
                <a:lnTo>
                  <a:pt x="7205997" y="534060"/>
                </a:lnTo>
                <a:lnTo>
                  <a:pt x="7208842" y="538783"/>
                </a:lnTo>
                <a:cubicBezTo>
                  <a:pt x="7212314" y="541931"/>
                  <a:pt x="7217803" y="543928"/>
                  <a:pt x="7227817" y="543304"/>
                </a:cubicBezTo>
                <a:lnTo>
                  <a:pt x="7230267" y="542497"/>
                </a:lnTo>
                <a:lnTo>
                  <a:pt x="7244913" y="551160"/>
                </a:lnTo>
                <a:cubicBezTo>
                  <a:pt x="7249453" y="554807"/>
                  <a:pt x="7253253" y="559130"/>
                  <a:pt x="7255970" y="564383"/>
                </a:cubicBezTo>
                <a:cubicBezTo>
                  <a:pt x="7315146" y="548103"/>
                  <a:pt x="7361553" y="579076"/>
                  <a:pt x="7421156" y="584155"/>
                </a:cubicBezTo>
                <a:cubicBezTo>
                  <a:pt x="7465612" y="613750"/>
                  <a:pt x="7546249" y="613142"/>
                  <a:pt x="7553166" y="653085"/>
                </a:cubicBezTo>
                <a:cubicBezTo>
                  <a:pt x="7562552" y="609214"/>
                  <a:pt x="7673998" y="724531"/>
                  <a:pt x="7643092" y="662482"/>
                </a:cubicBezTo>
                <a:lnTo>
                  <a:pt x="7896429" y="689054"/>
                </a:lnTo>
                <a:cubicBezTo>
                  <a:pt x="7940867" y="662251"/>
                  <a:pt x="7914217" y="689365"/>
                  <a:pt x="7954620" y="689481"/>
                </a:cubicBezTo>
                <a:cubicBezTo>
                  <a:pt x="7937756" y="718000"/>
                  <a:pt x="8005608" y="680123"/>
                  <a:pt x="8000803" y="714583"/>
                </a:cubicBezTo>
                <a:cubicBezTo>
                  <a:pt x="8008309" y="713512"/>
                  <a:pt x="8015731" y="711389"/>
                  <a:pt x="8023216" y="709000"/>
                </a:cubicBezTo>
                <a:lnTo>
                  <a:pt x="8027136" y="707765"/>
                </a:lnTo>
                <a:lnTo>
                  <a:pt x="8041622" y="708731"/>
                </a:lnTo>
                <a:lnTo>
                  <a:pt x="8047209" y="701624"/>
                </a:lnTo>
                <a:lnTo>
                  <a:pt x="8070088" y="697789"/>
                </a:lnTo>
                <a:cubicBezTo>
                  <a:pt x="8078424" y="697492"/>
                  <a:pt x="8087123" y="698508"/>
                  <a:pt x="8096332" y="701624"/>
                </a:cubicBezTo>
                <a:cubicBezTo>
                  <a:pt x="8123926" y="724651"/>
                  <a:pt x="8185640" y="697894"/>
                  <a:pt x="8219225" y="728069"/>
                </a:cubicBezTo>
                <a:cubicBezTo>
                  <a:pt x="8232644" y="736562"/>
                  <a:pt x="8280723" y="746936"/>
                  <a:pt x="8293793" y="739200"/>
                </a:cubicBezTo>
                <a:cubicBezTo>
                  <a:pt x="8304636" y="739365"/>
                  <a:pt x="8314843" y="745516"/>
                  <a:pt x="8323753" y="736063"/>
                </a:cubicBezTo>
                <a:cubicBezTo>
                  <a:pt x="8336542" y="725164"/>
                  <a:pt x="8363344" y="752699"/>
                  <a:pt x="8364496" y="736635"/>
                </a:cubicBezTo>
                <a:cubicBezTo>
                  <a:pt x="8383724" y="755702"/>
                  <a:pt x="8414211" y="733717"/>
                  <a:pt x="8437662" y="731942"/>
                </a:cubicBezTo>
                <a:cubicBezTo>
                  <a:pt x="8451685" y="749699"/>
                  <a:pt x="8487061" y="728469"/>
                  <a:pt x="8533764" y="735554"/>
                </a:cubicBezTo>
                <a:cubicBezTo>
                  <a:pt x="8548878" y="755832"/>
                  <a:pt x="8565301" y="740114"/>
                  <a:pt x="8596769" y="769632"/>
                </a:cubicBezTo>
                <a:cubicBezTo>
                  <a:pt x="8598880" y="767829"/>
                  <a:pt x="8601326" y="766261"/>
                  <a:pt x="8604035" y="764982"/>
                </a:cubicBezTo>
                <a:cubicBezTo>
                  <a:pt x="8619777" y="757551"/>
                  <a:pt x="8640772" y="761213"/>
                  <a:pt x="8650929" y="773164"/>
                </a:cubicBezTo>
                <a:cubicBezTo>
                  <a:pt x="8702615" y="814545"/>
                  <a:pt x="8757170" y="823762"/>
                  <a:pt x="8806497" y="839707"/>
                </a:cubicBezTo>
                <a:cubicBezTo>
                  <a:pt x="8863157" y="854381"/>
                  <a:pt x="8833749" y="812347"/>
                  <a:pt x="8898377" y="854651"/>
                </a:cubicBezTo>
                <a:cubicBezTo>
                  <a:pt x="8909161" y="844048"/>
                  <a:pt x="8918437" y="845186"/>
                  <a:pt x="8932389" y="853846"/>
                </a:cubicBezTo>
                <a:cubicBezTo>
                  <a:pt x="8960146" y="860074"/>
                  <a:pt x="8965550" y="829338"/>
                  <a:pt x="8989288" y="852877"/>
                </a:cubicBezTo>
                <a:cubicBezTo>
                  <a:pt x="8988278" y="835633"/>
                  <a:pt x="9043995" y="856467"/>
                  <a:pt x="9035275" y="837110"/>
                </a:cubicBezTo>
                <a:cubicBezTo>
                  <a:pt x="9060165" y="838647"/>
                  <a:pt x="9108456" y="858499"/>
                  <a:pt x="9138626" y="862106"/>
                </a:cubicBezTo>
                <a:cubicBezTo>
                  <a:pt x="9165080" y="876547"/>
                  <a:pt x="9174888" y="860404"/>
                  <a:pt x="9216298" y="858754"/>
                </a:cubicBezTo>
                <a:cubicBezTo>
                  <a:pt x="9230418" y="871192"/>
                  <a:pt x="9244774" y="868822"/>
                  <a:pt x="9259941" y="861843"/>
                </a:cubicBezTo>
                <a:cubicBezTo>
                  <a:pt x="9297647" y="870955"/>
                  <a:pt x="9335980" y="863006"/>
                  <a:pt x="9380407" y="864825"/>
                </a:cubicBezTo>
                <a:cubicBezTo>
                  <a:pt x="9424338" y="883720"/>
                  <a:pt x="9443322" y="899138"/>
                  <a:pt x="9490772" y="901190"/>
                </a:cubicBezTo>
                <a:cubicBezTo>
                  <a:pt x="9530410" y="933396"/>
                  <a:pt x="9546422" y="928548"/>
                  <a:pt x="9584982" y="935980"/>
                </a:cubicBezTo>
                <a:cubicBezTo>
                  <a:pt x="9629819" y="954269"/>
                  <a:pt x="9718219" y="986435"/>
                  <a:pt x="9759797" y="1010923"/>
                </a:cubicBezTo>
                <a:cubicBezTo>
                  <a:pt x="9801376" y="1035410"/>
                  <a:pt x="9804503" y="1066293"/>
                  <a:pt x="9834455" y="1082908"/>
                </a:cubicBezTo>
                <a:cubicBezTo>
                  <a:pt x="9864406" y="1099522"/>
                  <a:pt x="9891608" y="1087791"/>
                  <a:pt x="9939504" y="1110614"/>
                </a:cubicBezTo>
                <a:cubicBezTo>
                  <a:pt x="9978150" y="1098522"/>
                  <a:pt x="10034187" y="1166580"/>
                  <a:pt x="10077001" y="1160906"/>
                </a:cubicBezTo>
                <a:cubicBezTo>
                  <a:pt x="10084861" y="1190721"/>
                  <a:pt x="10164307" y="1234884"/>
                  <a:pt x="10178431" y="1244920"/>
                </a:cubicBezTo>
                <a:cubicBezTo>
                  <a:pt x="10210316" y="1215779"/>
                  <a:pt x="10222273" y="1306394"/>
                  <a:pt x="10248658" y="1309335"/>
                </a:cubicBezTo>
                <a:lnTo>
                  <a:pt x="10414709" y="1388645"/>
                </a:lnTo>
                <a:cubicBezTo>
                  <a:pt x="10473963" y="1440373"/>
                  <a:pt x="10538857" y="1454568"/>
                  <a:pt x="10592469" y="1543828"/>
                </a:cubicBezTo>
                <a:cubicBezTo>
                  <a:pt x="10651538" y="1531501"/>
                  <a:pt x="10660082" y="1567462"/>
                  <a:pt x="10674941" y="1597388"/>
                </a:cubicBezTo>
                <a:lnTo>
                  <a:pt x="10680562" y="1605023"/>
                </a:lnTo>
                <a:lnTo>
                  <a:pt x="0" y="1605023"/>
                </a:lnTo>
                <a:lnTo>
                  <a:pt x="0" y="415048"/>
                </a:lnTo>
                <a:lnTo>
                  <a:pt x="9656" y="416044"/>
                </a:lnTo>
                <a:cubicBezTo>
                  <a:pt x="66794" y="420549"/>
                  <a:pt x="142962" y="423374"/>
                  <a:pt x="179196" y="423071"/>
                </a:cubicBezTo>
                <a:cubicBezTo>
                  <a:pt x="202136" y="418172"/>
                  <a:pt x="228694" y="392385"/>
                  <a:pt x="250912" y="408617"/>
                </a:cubicBezTo>
                <a:cubicBezTo>
                  <a:pt x="249389" y="392611"/>
                  <a:pt x="280512" y="416185"/>
                  <a:pt x="291375" y="403710"/>
                </a:cubicBezTo>
                <a:cubicBezTo>
                  <a:pt x="298635" y="393187"/>
                  <a:pt x="309770" y="397885"/>
                  <a:pt x="320542" y="396592"/>
                </a:cubicBezTo>
                <a:cubicBezTo>
                  <a:pt x="359051" y="397166"/>
                  <a:pt x="484339" y="405354"/>
                  <a:pt x="522426" y="407158"/>
                </a:cubicBezTo>
                <a:cubicBezTo>
                  <a:pt x="532069" y="408997"/>
                  <a:pt x="540856" y="408831"/>
                  <a:pt x="549068" y="407418"/>
                </a:cubicBezTo>
                <a:lnTo>
                  <a:pt x="571100" y="400562"/>
                </a:lnTo>
                <a:lnTo>
                  <a:pt x="575457" y="392801"/>
                </a:lnTo>
                <a:lnTo>
                  <a:pt x="589968" y="391807"/>
                </a:lnTo>
                <a:lnTo>
                  <a:pt x="593649" y="390062"/>
                </a:lnTo>
                <a:cubicBezTo>
                  <a:pt x="600667" y="386700"/>
                  <a:pt x="607669" y="383607"/>
                  <a:pt x="614928" y="381544"/>
                </a:cubicBezTo>
                <a:cubicBezTo>
                  <a:pt x="636416" y="381988"/>
                  <a:pt x="667253" y="387671"/>
                  <a:pt x="722580" y="392722"/>
                </a:cubicBezTo>
                <a:cubicBezTo>
                  <a:pt x="792539" y="408114"/>
                  <a:pt x="885615" y="380106"/>
                  <a:pt x="946884" y="411854"/>
                </a:cubicBezTo>
                <a:cubicBezTo>
                  <a:pt x="1028270" y="418469"/>
                  <a:pt x="1139077" y="429433"/>
                  <a:pt x="1210905" y="432414"/>
                </a:cubicBezTo>
                <a:cubicBezTo>
                  <a:pt x="1270803" y="429423"/>
                  <a:pt x="1321921" y="453757"/>
                  <a:pt x="1377854" y="429745"/>
                </a:cubicBezTo>
                <a:cubicBezTo>
                  <a:pt x="1381419" y="434564"/>
                  <a:pt x="1385901" y="438319"/>
                  <a:pt x="1391004" y="441307"/>
                </a:cubicBezTo>
                <a:lnTo>
                  <a:pt x="1406953" y="447889"/>
                </a:lnTo>
                <a:lnTo>
                  <a:pt x="1409246" y="446765"/>
                </a:lnTo>
                <a:cubicBezTo>
                  <a:pt x="1419066" y="444804"/>
                  <a:pt x="1424836" y="446037"/>
                  <a:pt x="1428800" y="448677"/>
                </a:cubicBezTo>
                <a:lnTo>
                  <a:pt x="1432402" y="452956"/>
                </a:lnTo>
                <a:lnTo>
                  <a:pt x="1606578" y="430870"/>
                </a:lnTo>
                <a:cubicBezTo>
                  <a:pt x="1619625" y="433971"/>
                  <a:pt x="1633347" y="436643"/>
                  <a:pt x="1647476" y="438687"/>
                </a:cubicBezTo>
                <a:lnTo>
                  <a:pt x="1655866" y="439472"/>
                </a:lnTo>
                <a:lnTo>
                  <a:pt x="1656096" y="439162"/>
                </a:lnTo>
                <a:cubicBezTo>
                  <a:pt x="1658061" y="438636"/>
                  <a:pt x="1666503" y="411823"/>
                  <a:pt x="1670708" y="412530"/>
                </a:cubicBezTo>
                <a:lnTo>
                  <a:pt x="1737953" y="399496"/>
                </a:lnTo>
                <a:lnTo>
                  <a:pt x="1848192" y="376032"/>
                </a:lnTo>
                <a:cubicBezTo>
                  <a:pt x="1887458" y="368088"/>
                  <a:pt x="1918458" y="352092"/>
                  <a:pt x="1954077" y="352621"/>
                </a:cubicBezTo>
                <a:cubicBezTo>
                  <a:pt x="1965180" y="342609"/>
                  <a:pt x="1976973" y="337201"/>
                  <a:pt x="1993047" y="346068"/>
                </a:cubicBezTo>
                <a:cubicBezTo>
                  <a:pt x="2028636" y="335449"/>
                  <a:pt x="2032293" y="317806"/>
                  <a:pt x="2059719" y="325903"/>
                </a:cubicBezTo>
                <a:cubicBezTo>
                  <a:pt x="2071905" y="296194"/>
                  <a:pt x="2076373" y="305826"/>
                  <a:pt x="2088528" y="311409"/>
                </a:cubicBezTo>
                <a:lnTo>
                  <a:pt x="2090087" y="311676"/>
                </a:lnTo>
                <a:lnTo>
                  <a:pt x="2091700" y="307455"/>
                </a:lnTo>
                <a:lnTo>
                  <a:pt x="2096989" y="304649"/>
                </a:lnTo>
                <a:lnTo>
                  <a:pt x="2113325" y="302764"/>
                </a:lnTo>
                <a:lnTo>
                  <a:pt x="2119780" y="303007"/>
                </a:lnTo>
                <a:cubicBezTo>
                  <a:pt x="2124111" y="302819"/>
                  <a:pt x="2126840" y="302239"/>
                  <a:pt x="2128562" y="301336"/>
                </a:cubicBezTo>
                <a:cubicBezTo>
                  <a:pt x="2128600" y="301221"/>
                  <a:pt x="2128640" y="301107"/>
                  <a:pt x="2128679" y="300991"/>
                </a:cubicBezTo>
                <a:lnTo>
                  <a:pt x="2179558" y="299095"/>
                </a:lnTo>
                <a:cubicBezTo>
                  <a:pt x="2184857" y="280099"/>
                  <a:pt x="2238998" y="291238"/>
                  <a:pt x="2223277" y="260239"/>
                </a:cubicBezTo>
                <a:cubicBezTo>
                  <a:pt x="2241523" y="259676"/>
                  <a:pt x="2256386" y="270988"/>
                  <a:pt x="2243644" y="251110"/>
                </a:cubicBezTo>
                <a:cubicBezTo>
                  <a:pt x="2249448" y="250324"/>
                  <a:pt x="2252382" y="247882"/>
                  <a:pt x="2253986" y="244616"/>
                </a:cubicBezTo>
                <a:lnTo>
                  <a:pt x="2254285" y="243167"/>
                </a:lnTo>
                <a:lnTo>
                  <a:pt x="2295037" y="242433"/>
                </a:lnTo>
                <a:lnTo>
                  <a:pt x="2299648" y="239896"/>
                </a:lnTo>
                <a:lnTo>
                  <a:pt x="2327237" y="242539"/>
                </a:lnTo>
                <a:lnTo>
                  <a:pt x="2340943" y="242239"/>
                </a:lnTo>
                <a:lnTo>
                  <a:pt x="2345943" y="245589"/>
                </a:lnTo>
                <a:cubicBezTo>
                  <a:pt x="2350718" y="247299"/>
                  <a:pt x="2356754" y="247292"/>
                  <a:pt x="2365602" y="243403"/>
                </a:cubicBezTo>
                <a:lnTo>
                  <a:pt x="2367433" y="241858"/>
                </a:lnTo>
                <a:lnTo>
                  <a:pt x="2385231" y="244873"/>
                </a:lnTo>
                <a:cubicBezTo>
                  <a:pt x="2391237" y="246682"/>
                  <a:pt x="2396907" y="249351"/>
                  <a:pt x="2402059" y="253223"/>
                </a:cubicBezTo>
                <a:cubicBezTo>
                  <a:pt x="2457690" y="251623"/>
                  <a:pt x="2639813" y="242704"/>
                  <a:pt x="2719020" y="235271"/>
                </a:cubicBezTo>
                <a:cubicBezTo>
                  <a:pt x="2762954" y="229515"/>
                  <a:pt x="2821915" y="222156"/>
                  <a:pt x="2877308" y="208630"/>
                </a:cubicBezTo>
                <a:cubicBezTo>
                  <a:pt x="2947949" y="226393"/>
                  <a:pt x="2978035" y="153757"/>
                  <a:pt x="3051375" y="154110"/>
                </a:cubicBezTo>
                <a:cubicBezTo>
                  <a:pt x="3078434" y="115011"/>
                  <a:pt x="3067807" y="148493"/>
                  <a:pt x="3104837" y="135199"/>
                </a:cubicBezTo>
                <a:cubicBezTo>
                  <a:pt x="3103880" y="166713"/>
                  <a:pt x="3146743" y="109780"/>
                  <a:pt x="3159836" y="142694"/>
                </a:cubicBezTo>
                <a:cubicBezTo>
                  <a:pt x="3166160" y="139232"/>
                  <a:pt x="3171875" y="134841"/>
                  <a:pt x="3177510" y="130186"/>
                </a:cubicBezTo>
                <a:lnTo>
                  <a:pt x="3180470" y="127764"/>
                </a:lnTo>
                <a:lnTo>
                  <a:pt x="3194216" y="123837"/>
                </a:lnTo>
                <a:lnTo>
                  <a:pt x="3214710" y="104451"/>
                </a:lnTo>
                <a:cubicBezTo>
                  <a:pt x="3222186" y="101416"/>
                  <a:pt x="3230663" y="99454"/>
                  <a:pt x="3240671" y="99232"/>
                </a:cubicBezTo>
                <a:cubicBezTo>
                  <a:pt x="3277606" y="111009"/>
                  <a:pt x="3320498" y="66221"/>
                  <a:pt x="3366544" y="82506"/>
                </a:cubicBezTo>
                <a:cubicBezTo>
                  <a:pt x="3383134" y="85775"/>
                  <a:pt x="3432393" y="79256"/>
                  <a:pt x="3440424" y="67891"/>
                </a:cubicBezTo>
                <a:cubicBezTo>
                  <a:pt x="3450432" y="64444"/>
                  <a:pt x="3462892" y="66649"/>
                  <a:pt x="3466248" y="55103"/>
                </a:cubicBezTo>
                <a:cubicBezTo>
                  <a:pt x="3472418" y="40954"/>
                  <a:pt x="3510917" y="57092"/>
                  <a:pt x="3503820" y="42110"/>
                </a:cubicBezTo>
                <a:lnTo>
                  <a:pt x="3568389" y="13576"/>
                </a:lnTo>
                <a:cubicBezTo>
                  <a:pt x="3579310" y="19318"/>
                  <a:pt x="3590168" y="14433"/>
                  <a:pt x="3604089" y="6980"/>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7525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83" name="Picture 7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7184"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7184"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7185" name="Rectangle 74">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6" name="Freeform: Shape 76">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31648"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7AA820-9BF4-43FF-BA82-3EB6BFA53B19}"/>
              </a:ext>
            </a:extLst>
          </p:cNvPr>
          <p:cNvSpPr>
            <a:spLocks noGrp="1"/>
          </p:cNvSpPr>
          <p:nvPr>
            <p:ph type="title"/>
          </p:nvPr>
        </p:nvSpPr>
        <p:spPr>
          <a:xfrm>
            <a:off x="1050879" y="609601"/>
            <a:ext cx="9810604" cy="1216024"/>
          </a:xfrm>
        </p:spPr>
        <p:txBody>
          <a:bodyPr vert="horz" lIns="91440" tIns="45720" rIns="91440" bIns="45720" rtlCol="0" anchor="ctr">
            <a:normAutofit/>
          </a:bodyPr>
          <a:lstStyle/>
          <a:p>
            <a:r>
              <a:rPr lang="en-US"/>
              <a:t>YOU ARE SPIRIT!</a:t>
            </a:r>
          </a:p>
        </p:txBody>
      </p:sp>
      <p:sp>
        <p:nvSpPr>
          <p:cNvPr id="3" name="Content Placeholder 2">
            <a:extLst>
              <a:ext uri="{FF2B5EF4-FFF2-40B4-BE49-F238E27FC236}">
                <a16:creationId xmlns:a16="http://schemas.microsoft.com/office/drawing/2014/main" id="{E4E9975C-E491-4693-BCF8-7D7E35A3547C}"/>
              </a:ext>
            </a:extLst>
          </p:cNvPr>
          <p:cNvSpPr>
            <a:spLocks noGrp="1"/>
          </p:cNvSpPr>
          <p:nvPr>
            <p:ph sz="half" idx="1"/>
          </p:nvPr>
        </p:nvSpPr>
        <p:spPr>
          <a:xfrm>
            <a:off x="1050879" y="2296161"/>
            <a:ext cx="4788505" cy="3846012"/>
          </a:xfrm>
        </p:spPr>
        <p:txBody>
          <a:bodyPr vert="horz" lIns="91440" tIns="45720" rIns="91440" bIns="45720" rtlCol="0">
            <a:normAutofit/>
          </a:bodyPr>
          <a:lstStyle/>
          <a:p>
            <a:pPr marL="0" indent="0">
              <a:buNone/>
            </a:pPr>
            <a:r>
              <a:rPr lang="en-US" b="1" i="0">
                <a:effectLst/>
              </a:rPr>
              <a:t>6 </a:t>
            </a:r>
            <a:r>
              <a:rPr lang="en-US" b="0" i="0">
                <a:effectLst/>
              </a:rPr>
              <a:t>That which is born of the flesh is flesh, </a:t>
            </a:r>
            <a:r>
              <a:rPr lang="en-US" b="0" i="0">
                <a:effectLst/>
                <a:highlight>
                  <a:srgbClr val="FFFF00"/>
                </a:highlight>
              </a:rPr>
              <a:t>and that which is born of the Spirit is spirit</a:t>
            </a:r>
            <a:r>
              <a:rPr lang="en-US" b="0" i="0">
                <a:effectLst/>
              </a:rPr>
              <a:t>. </a:t>
            </a:r>
            <a:r>
              <a:rPr lang="en-US" b="1" i="0">
                <a:effectLst/>
              </a:rPr>
              <a:t>7 </a:t>
            </a:r>
            <a:r>
              <a:rPr lang="en-US" b="0" i="0">
                <a:effectLst/>
              </a:rPr>
              <a:t>Do not marvel that I said to you, ‘You must be born again.’ </a:t>
            </a:r>
            <a:r>
              <a:rPr lang="en-US" b="1" i="0">
                <a:effectLst/>
              </a:rPr>
              <a:t>8 </a:t>
            </a:r>
            <a:r>
              <a:rPr lang="en-US" b="0" i="0">
                <a:effectLst/>
              </a:rPr>
              <a:t>The wind blows where it wishes, and you hear the sound of it, but cannot tell where it comes from and where it goes. </a:t>
            </a:r>
            <a:r>
              <a:rPr lang="en-US" b="0" i="0">
                <a:effectLst/>
                <a:highlight>
                  <a:srgbClr val="FFFF00"/>
                </a:highlight>
              </a:rPr>
              <a:t>So is everyone who is born of the Spirit.”</a:t>
            </a:r>
            <a:br>
              <a:rPr lang="en-US" b="0" i="0">
                <a:effectLst/>
                <a:highlight>
                  <a:srgbClr val="FFFF00"/>
                </a:highlight>
              </a:rPr>
            </a:br>
            <a:r>
              <a:rPr lang="en-US" b="0" i="0">
                <a:effectLst/>
              </a:rPr>
              <a:t>John 3:6-8</a:t>
            </a:r>
            <a:endParaRPr lang="en-US"/>
          </a:p>
        </p:txBody>
      </p:sp>
      <p:pic>
        <p:nvPicPr>
          <p:cNvPr id="7170" name="Picture 2" descr="That Which Is Born of the Spirit Is Spirit | Jehovah Evangelism Team  Ministry">
            <a:extLst>
              <a:ext uri="{FF2B5EF4-FFF2-40B4-BE49-F238E27FC236}">
                <a16:creationId xmlns:a16="http://schemas.microsoft.com/office/drawing/2014/main" id="{497EF63D-9A95-4403-A696-50A4FE719A96}"/>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tretch>
            <a:fillRect/>
          </a:stretch>
        </p:blipFill>
        <p:spPr bwMode="auto">
          <a:xfrm>
            <a:off x="5699284" y="2019142"/>
            <a:ext cx="6087307" cy="3408891"/>
          </a:xfrm>
          <a:prstGeom prst="rect">
            <a:avLst/>
          </a:prstGeom>
          <a:noFill/>
          <a:extLst>
            <a:ext uri="{909E8E84-426E-40DD-AFC4-6F175D3DCCD1}">
              <a14:hiddenFill xmlns:a14="http://schemas.microsoft.com/office/drawing/2010/main">
                <a:solidFill>
                  <a:srgbClr val="FFFFFF"/>
                </a:solidFill>
              </a14:hiddenFill>
            </a:ext>
          </a:extLst>
        </p:spPr>
      </p:pic>
      <p:sp>
        <p:nvSpPr>
          <p:cNvPr id="7187" name="Freeform: Shape 78">
            <a:extLst>
              <a:ext uri="{FF2B5EF4-FFF2-40B4-BE49-F238E27FC236}">
                <a16:creationId xmlns:a16="http://schemas.microsoft.com/office/drawing/2014/main" id="{C64E267B-3F5A-4357-9E7F-C5FBE5D3B1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0426" y="5902730"/>
            <a:ext cx="5741575" cy="955271"/>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0743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7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73" name="Ink 72">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75" name="Rectangle 74">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B3437C99-FC8E-4311-B48A-F0C4C329B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940161"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9685F0-FF1B-4429-9A97-F419C25A98D6}"/>
              </a:ext>
            </a:extLst>
          </p:cNvPr>
          <p:cNvSpPr>
            <a:spLocks noGrp="1"/>
          </p:cNvSpPr>
          <p:nvPr>
            <p:ph type="title"/>
          </p:nvPr>
        </p:nvSpPr>
        <p:spPr>
          <a:xfrm>
            <a:off x="1050879" y="609601"/>
            <a:ext cx="4476464" cy="1216024"/>
          </a:xfrm>
        </p:spPr>
        <p:txBody>
          <a:bodyPr vert="horz" lIns="91440" tIns="45720" rIns="91440" bIns="45720" rtlCol="0" anchor="ctr">
            <a:normAutofit/>
          </a:bodyPr>
          <a:lstStyle/>
          <a:p>
            <a:r>
              <a:rPr lang="en-US"/>
              <a:t>BORN OF GOD!</a:t>
            </a:r>
          </a:p>
        </p:txBody>
      </p:sp>
      <p:sp>
        <p:nvSpPr>
          <p:cNvPr id="3" name="Content Placeholder 2">
            <a:extLst>
              <a:ext uri="{FF2B5EF4-FFF2-40B4-BE49-F238E27FC236}">
                <a16:creationId xmlns:a16="http://schemas.microsoft.com/office/drawing/2014/main" id="{13666C62-6696-4402-B03D-CE50E350B656}"/>
              </a:ext>
            </a:extLst>
          </p:cNvPr>
          <p:cNvSpPr>
            <a:spLocks noGrp="1"/>
          </p:cNvSpPr>
          <p:nvPr>
            <p:ph sz="half" idx="1"/>
          </p:nvPr>
        </p:nvSpPr>
        <p:spPr>
          <a:xfrm>
            <a:off x="1050879" y="2163685"/>
            <a:ext cx="3875963" cy="4107020"/>
          </a:xfrm>
        </p:spPr>
        <p:txBody>
          <a:bodyPr vert="horz" lIns="91440" tIns="45720" rIns="91440" bIns="45720" rtlCol="0">
            <a:normAutofit/>
          </a:bodyPr>
          <a:lstStyle/>
          <a:p>
            <a:r>
              <a:rPr lang="en-US" b="1" i="0" dirty="0">
                <a:effectLst/>
              </a:rPr>
              <a:t>12 </a:t>
            </a:r>
            <a:r>
              <a:rPr lang="en-US" b="0" i="0" dirty="0">
                <a:effectLst/>
              </a:rPr>
              <a:t>But as many as received Him, to them He gave the [</a:t>
            </a:r>
            <a:r>
              <a:rPr lang="en-US" b="0" i="0" dirty="0">
                <a:effectLst/>
                <a:hlinkClick r:id="rId5" tooltip="See footnote e"/>
              </a:rPr>
              <a:t>e</a:t>
            </a:r>
            <a:r>
              <a:rPr lang="en-US" b="0" i="0" dirty="0">
                <a:effectLst/>
              </a:rPr>
              <a:t>]right to become children of God, to those who believe in His name: </a:t>
            </a:r>
            <a:r>
              <a:rPr lang="en-US" b="1" i="0" dirty="0">
                <a:effectLst/>
              </a:rPr>
              <a:t>13 </a:t>
            </a:r>
            <a:r>
              <a:rPr lang="en-US" b="0" i="0" dirty="0">
                <a:effectLst/>
                <a:highlight>
                  <a:srgbClr val="FFFF00"/>
                </a:highlight>
              </a:rPr>
              <a:t>who were born</a:t>
            </a:r>
            <a:r>
              <a:rPr lang="en-US" b="0" i="0" dirty="0">
                <a:effectLst/>
              </a:rPr>
              <a:t>, not of blood, nor of the will of the flesh, nor of the will of man, but </a:t>
            </a:r>
            <a:r>
              <a:rPr lang="en-US" b="0" i="0" dirty="0">
                <a:effectLst/>
                <a:highlight>
                  <a:srgbClr val="FFFF00"/>
                </a:highlight>
              </a:rPr>
              <a:t>of God</a:t>
            </a:r>
            <a:r>
              <a:rPr lang="en-US" b="0" i="0" dirty="0">
                <a:effectLst/>
              </a:rPr>
              <a:t>.</a:t>
            </a:r>
            <a:endParaRPr lang="en-US" dirty="0"/>
          </a:p>
        </p:txBody>
      </p:sp>
      <p:pic>
        <p:nvPicPr>
          <p:cNvPr id="8194" name="Picture 2" descr="The New Birth - Lesson 7 in New Life in Christ course 3">
            <a:extLst>
              <a:ext uri="{FF2B5EF4-FFF2-40B4-BE49-F238E27FC236}">
                <a16:creationId xmlns:a16="http://schemas.microsoft.com/office/drawing/2014/main" id="{C05CF36A-4CAF-4A65-A152-1F8C3BD10E29}"/>
              </a:ext>
            </a:extLst>
          </p:cNvPr>
          <p:cNvPicPr>
            <a:picLocks noGrp="1" noChangeAspect="1" noChangeArrowheads="1"/>
          </p:cNvPicPr>
          <p:nvPr>
            <p:ph sz="half" idx="2"/>
          </p:nvPr>
        </p:nvPicPr>
        <p:blipFill rotWithShape="1">
          <a:blip r:embed="rId6">
            <a:extLst>
              <a:ext uri="{28A0092B-C50C-407E-A947-70E740481C1C}">
                <a14:useLocalDpi xmlns:a14="http://schemas.microsoft.com/office/drawing/2010/main" val="0"/>
              </a:ext>
            </a:extLst>
          </a:blip>
          <a:srcRect t="5707" r="-1" b="53"/>
          <a:stretch/>
        </p:blipFill>
        <p:spPr bwMode="auto">
          <a:xfrm>
            <a:off x="5251840" y="10"/>
            <a:ext cx="6940161" cy="6868876"/>
          </a:xfrm>
          <a:custGeom>
            <a:avLst/>
            <a:gdLst/>
            <a:ahLst/>
            <a:cxnLst/>
            <a:rect l="l" t="t" r="r" b="b"/>
            <a:pathLst>
              <a:path w="6940161" h="6857999">
                <a:moveTo>
                  <a:pt x="857190" y="0"/>
                </a:moveTo>
                <a:lnTo>
                  <a:pt x="6940161" y="0"/>
                </a:lnTo>
                <a:lnTo>
                  <a:pt x="6940161" y="6857999"/>
                </a:lnTo>
                <a:lnTo>
                  <a:pt x="496459" y="6857999"/>
                </a:lnTo>
                <a:lnTo>
                  <a:pt x="486507" y="6839466"/>
                </a:lnTo>
                <a:cubicBezTo>
                  <a:pt x="477389" y="6820641"/>
                  <a:pt x="471173" y="6801859"/>
                  <a:pt x="480078" y="6795812"/>
                </a:cubicBezTo>
                <a:cubicBezTo>
                  <a:pt x="475408" y="6761382"/>
                  <a:pt x="493736" y="6723009"/>
                  <a:pt x="482330" y="6676796"/>
                </a:cubicBezTo>
                <a:cubicBezTo>
                  <a:pt x="479519" y="6617030"/>
                  <a:pt x="476161" y="6634511"/>
                  <a:pt x="469648" y="6539722"/>
                </a:cubicBezTo>
                <a:cubicBezTo>
                  <a:pt x="459969" y="6498384"/>
                  <a:pt x="496382" y="6456575"/>
                  <a:pt x="477855" y="6433501"/>
                </a:cubicBezTo>
                <a:cubicBezTo>
                  <a:pt x="464018" y="6378655"/>
                  <a:pt x="442310" y="6325849"/>
                  <a:pt x="414008" y="6271586"/>
                </a:cubicBezTo>
                <a:cubicBezTo>
                  <a:pt x="378091" y="6226697"/>
                  <a:pt x="377466" y="6140798"/>
                  <a:pt x="299660" y="6080454"/>
                </a:cubicBezTo>
                <a:cubicBezTo>
                  <a:pt x="268606" y="6014324"/>
                  <a:pt x="244498" y="5964143"/>
                  <a:pt x="221239" y="5913249"/>
                </a:cubicBezTo>
                <a:cubicBezTo>
                  <a:pt x="210139" y="5897439"/>
                  <a:pt x="175369" y="5809427"/>
                  <a:pt x="160103" y="5775094"/>
                </a:cubicBezTo>
                <a:cubicBezTo>
                  <a:pt x="87298" y="5686529"/>
                  <a:pt x="103897" y="5672717"/>
                  <a:pt x="87873" y="5573809"/>
                </a:cubicBezTo>
                <a:cubicBezTo>
                  <a:pt x="76224" y="5541231"/>
                  <a:pt x="76748" y="5525076"/>
                  <a:pt x="57933" y="5490695"/>
                </a:cubicBezTo>
                <a:lnTo>
                  <a:pt x="30889" y="5398377"/>
                </a:lnTo>
                <a:lnTo>
                  <a:pt x="34140" y="5390971"/>
                </a:lnTo>
                <a:lnTo>
                  <a:pt x="35928" y="5390229"/>
                </a:lnTo>
                <a:lnTo>
                  <a:pt x="16968" y="5309266"/>
                </a:lnTo>
                <a:cubicBezTo>
                  <a:pt x="13970" y="5303642"/>
                  <a:pt x="-917" y="5289094"/>
                  <a:pt x="2490" y="5276920"/>
                </a:cubicBezTo>
                <a:lnTo>
                  <a:pt x="24907" y="5208159"/>
                </a:lnTo>
                <a:lnTo>
                  <a:pt x="31839" y="5162682"/>
                </a:lnTo>
                <a:cubicBezTo>
                  <a:pt x="28501" y="5155528"/>
                  <a:pt x="24609" y="5048935"/>
                  <a:pt x="18796" y="5043371"/>
                </a:cubicBezTo>
                <a:cubicBezTo>
                  <a:pt x="54584" y="4976689"/>
                  <a:pt x="5001" y="4985095"/>
                  <a:pt x="14358" y="4908985"/>
                </a:cubicBezTo>
                <a:cubicBezTo>
                  <a:pt x="17201" y="4816358"/>
                  <a:pt x="5675" y="4749418"/>
                  <a:pt x="4769" y="4643799"/>
                </a:cubicBezTo>
                <a:cubicBezTo>
                  <a:pt x="4111" y="4581455"/>
                  <a:pt x="-7137" y="4509050"/>
                  <a:pt x="7402" y="4395547"/>
                </a:cubicBezTo>
                <a:cubicBezTo>
                  <a:pt x="11591" y="4330720"/>
                  <a:pt x="28535" y="4313913"/>
                  <a:pt x="23462" y="4274064"/>
                </a:cubicBezTo>
                <a:cubicBezTo>
                  <a:pt x="22995" y="4245538"/>
                  <a:pt x="22530" y="4217012"/>
                  <a:pt x="22063" y="4188486"/>
                </a:cubicBezTo>
                <a:lnTo>
                  <a:pt x="24672" y="4170100"/>
                </a:lnTo>
                <a:lnTo>
                  <a:pt x="34973" y="4166123"/>
                </a:lnTo>
                <a:lnTo>
                  <a:pt x="26424" y="4120096"/>
                </a:lnTo>
                <a:cubicBezTo>
                  <a:pt x="28986" y="4109871"/>
                  <a:pt x="49338" y="4079429"/>
                  <a:pt x="47886" y="4066698"/>
                </a:cubicBezTo>
                <a:cubicBezTo>
                  <a:pt x="26522" y="4022850"/>
                  <a:pt x="34453" y="4030338"/>
                  <a:pt x="47327" y="3969172"/>
                </a:cubicBezTo>
                <a:cubicBezTo>
                  <a:pt x="40297" y="3948973"/>
                  <a:pt x="40044" y="3857354"/>
                  <a:pt x="53093" y="3844350"/>
                </a:cubicBezTo>
                <a:cubicBezTo>
                  <a:pt x="55739" y="3830819"/>
                  <a:pt x="50778" y="3815585"/>
                  <a:pt x="64866" y="3808459"/>
                </a:cubicBezTo>
                <a:cubicBezTo>
                  <a:pt x="81775" y="3797121"/>
                  <a:pt x="54599" y="3752382"/>
                  <a:pt x="74864" y="3757643"/>
                </a:cubicBezTo>
                <a:cubicBezTo>
                  <a:pt x="56224" y="3725828"/>
                  <a:pt x="74270" y="3660981"/>
                  <a:pt x="82640" y="3632606"/>
                </a:cubicBezTo>
                <a:cubicBezTo>
                  <a:pt x="85981" y="3582255"/>
                  <a:pt x="88778" y="3571708"/>
                  <a:pt x="89222" y="3534990"/>
                </a:cubicBezTo>
                <a:cubicBezTo>
                  <a:pt x="92019" y="3533125"/>
                  <a:pt x="80706" y="3481126"/>
                  <a:pt x="79835" y="3454133"/>
                </a:cubicBezTo>
                <a:cubicBezTo>
                  <a:pt x="78963" y="3427139"/>
                  <a:pt x="96173" y="3390611"/>
                  <a:pt x="83991" y="3373027"/>
                </a:cubicBezTo>
                <a:cubicBezTo>
                  <a:pt x="80767" y="3298527"/>
                  <a:pt x="69808" y="3290617"/>
                  <a:pt x="62958" y="3222737"/>
                </a:cubicBezTo>
                <a:cubicBezTo>
                  <a:pt x="59618" y="3146284"/>
                  <a:pt x="39695" y="3184007"/>
                  <a:pt x="49209" y="3118188"/>
                </a:cubicBezTo>
                <a:cubicBezTo>
                  <a:pt x="65221" y="3109217"/>
                  <a:pt x="85573" y="3024732"/>
                  <a:pt x="78480" y="3003808"/>
                </a:cubicBezTo>
                <a:cubicBezTo>
                  <a:pt x="78037" y="2966753"/>
                  <a:pt x="77812" y="2989870"/>
                  <a:pt x="77566" y="2944921"/>
                </a:cubicBezTo>
                <a:lnTo>
                  <a:pt x="94406" y="2877744"/>
                </a:lnTo>
                <a:cubicBezTo>
                  <a:pt x="87936" y="2880724"/>
                  <a:pt x="108480" y="2822146"/>
                  <a:pt x="108051" y="2807161"/>
                </a:cubicBezTo>
                <a:cubicBezTo>
                  <a:pt x="110507" y="2775643"/>
                  <a:pt x="80880" y="2769288"/>
                  <a:pt x="107377" y="2752347"/>
                </a:cubicBezTo>
                <a:lnTo>
                  <a:pt x="114975" y="2748299"/>
                </a:lnTo>
                <a:cubicBezTo>
                  <a:pt x="115205" y="2745962"/>
                  <a:pt x="115434" y="2743625"/>
                  <a:pt x="115663" y="2741288"/>
                </a:cubicBezTo>
                <a:cubicBezTo>
                  <a:pt x="115098" y="2737657"/>
                  <a:pt x="112995" y="2735847"/>
                  <a:pt x="107929" y="2737160"/>
                </a:cubicBezTo>
                <a:cubicBezTo>
                  <a:pt x="126569" y="2705347"/>
                  <a:pt x="119693" y="2699356"/>
                  <a:pt x="122707" y="2659631"/>
                </a:cubicBezTo>
                <a:cubicBezTo>
                  <a:pt x="135394" y="2612127"/>
                  <a:pt x="120483" y="2628594"/>
                  <a:pt x="145471" y="2573336"/>
                </a:cubicBezTo>
                <a:cubicBezTo>
                  <a:pt x="156086" y="2559732"/>
                  <a:pt x="170382" y="2541339"/>
                  <a:pt x="170626" y="2528057"/>
                </a:cubicBezTo>
                <a:lnTo>
                  <a:pt x="202713" y="2489594"/>
                </a:lnTo>
                <a:cubicBezTo>
                  <a:pt x="203853" y="2487774"/>
                  <a:pt x="204248" y="2473350"/>
                  <a:pt x="203650" y="2468303"/>
                </a:cubicBezTo>
                <a:lnTo>
                  <a:pt x="223316" y="2460480"/>
                </a:lnTo>
                <a:lnTo>
                  <a:pt x="215120" y="2423535"/>
                </a:lnTo>
                <a:lnTo>
                  <a:pt x="223455" y="2404394"/>
                </a:lnTo>
                <a:cubicBezTo>
                  <a:pt x="243490" y="2392610"/>
                  <a:pt x="229596" y="2347474"/>
                  <a:pt x="238853" y="2324643"/>
                </a:cubicBezTo>
                <a:cubicBezTo>
                  <a:pt x="239504" y="2297698"/>
                  <a:pt x="266477" y="2284202"/>
                  <a:pt x="272463" y="2255535"/>
                </a:cubicBezTo>
                <a:cubicBezTo>
                  <a:pt x="290597" y="2249648"/>
                  <a:pt x="306594" y="2207828"/>
                  <a:pt x="294092" y="2184679"/>
                </a:cubicBezTo>
                <a:lnTo>
                  <a:pt x="323221" y="2093132"/>
                </a:lnTo>
                <a:cubicBezTo>
                  <a:pt x="348282" y="2084587"/>
                  <a:pt x="366071" y="1985868"/>
                  <a:pt x="377324" y="1950235"/>
                </a:cubicBezTo>
                <a:cubicBezTo>
                  <a:pt x="397581" y="1920183"/>
                  <a:pt x="445208" y="1898905"/>
                  <a:pt x="457649" y="1861568"/>
                </a:cubicBezTo>
                <a:cubicBezTo>
                  <a:pt x="464664" y="1810687"/>
                  <a:pt x="447457" y="1869507"/>
                  <a:pt x="451972" y="1809499"/>
                </a:cubicBezTo>
                <a:cubicBezTo>
                  <a:pt x="450982" y="1754297"/>
                  <a:pt x="465413" y="1767680"/>
                  <a:pt x="474550" y="1693716"/>
                </a:cubicBezTo>
                <a:cubicBezTo>
                  <a:pt x="473258" y="1654244"/>
                  <a:pt x="481626" y="1627007"/>
                  <a:pt x="481301" y="1605195"/>
                </a:cubicBezTo>
                <a:cubicBezTo>
                  <a:pt x="490491" y="1568952"/>
                  <a:pt x="493569" y="1564518"/>
                  <a:pt x="497837" y="1516217"/>
                </a:cubicBezTo>
                <a:cubicBezTo>
                  <a:pt x="503639" y="1488452"/>
                  <a:pt x="534082" y="1457870"/>
                  <a:pt x="513281" y="1429841"/>
                </a:cubicBezTo>
                <a:cubicBezTo>
                  <a:pt x="527326" y="1412325"/>
                  <a:pt x="570430" y="1413592"/>
                  <a:pt x="550104" y="1380081"/>
                </a:cubicBezTo>
                <a:cubicBezTo>
                  <a:pt x="575583" y="1394128"/>
                  <a:pt x="551452" y="1335176"/>
                  <a:pt x="574526" y="1334891"/>
                </a:cubicBezTo>
                <a:cubicBezTo>
                  <a:pt x="593486" y="1336427"/>
                  <a:pt x="633157" y="1194568"/>
                  <a:pt x="638123" y="1185551"/>
                </a:cubicBezTo>
                <a:cubicBezTo>
                  <a:pt x="647468" y="1149210"/>
                  <a:pt x="657504" y="1148087"/>
                  <a:pt x="664747" y="1111168"/>
                </a:cubicBezTo>
                <a:cubicBezTo>
                  <a:pt x="679107" y="1057226"/>
                  <a:pt x="652121" y="1022543"/>
                  <a:pt x="664913" y="993353"/>
                </a:cubicBezTo>
                <a:cubicBezTo>
                  <a:pt x="684189" y="960214"/>
                  <a:pt x="707497" y="867450"/>
                  <a:pt x="721256" y="813953"/>
                </a:cubicBezTo>
                <a:cubicBezTo>
                  <a:pt x="734607" y="746430"/>
                  <a:pt x="738988" y="666470"/>
                  <a:pt x="745023" y="588218"/>
                </a:cubicBezTo>
                <a:cubicBezTo>
                  <a:pt x="735393" y="475380"/>
                  <a:pt x="719076" y="536119"/>
                  <a:pt x="725253" y="376479"/>
                </a:cubicBezTo>
                <a:lnTo>
                  <a:pt x="735457" y="280992"/>
                </a:lnTo>
                <a:cubicBezTo>
                  <a:pt x="735270" y="276227"/>
                  <a:pt x="742007" y="223140"/>
                  <a:pt x="741820" y="218374"/>
                </a:cubicBezTo>
                <a:lnTo>
                  <a:pt x="735299" y="188178"/>
                </a:lnTo>
                <a:lnTo>
                  <a:pt x="764938" y="152404"/>
                </a:lnTo>
                <a:cubicBezTo>
                  <a:pt x="776066" y="136342"/>
                  <a:pt x="783668" y="122048"/>
                  <a:pt x="802071" y="91810"/>
                </a:cubicBezTo>
                <a:lnTo>
                  <a:pt x="849585" y="3016"/>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940249"/>
      </p:ext>
    </p:extLst>
  </p:cSld>
  <p:clrMapOvr>
    <a:masterClrMapping/>
  </p:clrMapOvr>
</p:sld>
</file>

<file path=ppt/theme/theme1.xml><?xml version="1.0" encoding="utf-8"?>
<a:theme xmlns:a="http://schemas.openxmlformats.org/drawingml/2006/main" name="ArchiveVTI">
  <a:themeElements>
    <a:clrScheme name="Archive">
      <a:dk1>
        <a:sysClr val="windowText" lastClr="000000"/>
      </a:dk1>
      <a:lt1>
        <a:sysClr val="window" lastClr="FFFFFF"/>
      </a:lt1>
      <a:dk2>
        <a:srgbClr val="353B3D"/>
      </a:dk2>
      <a:lt2>
        <a:srgbClr val="EEECEA"/>
      </a:lt2>
      <a:accent1>
        <a:srgbClr val="A65E5E"/>
      </a:accent1>
      <a:accent2>
        <a:srgbClr val="9D6053"/>
      </a:accent2>
      <a:accent3>
        <a:srgbClr val="968274"/>
      </a:accent3>
      <a:accent4>
        <a:srgbClr val="878079"/>
      </a:accent4>
      <a:accent5>
        <a:srgbClr val="6C737A"/>
      </a:accent5>
      <a:accent6>
        <a:srgbClr val="697777"/>
      </a:accent6>
      <a:hlink>
        <a:srgbClr val="A25872"/>
      </a:hlink>
      <a:folHlink>
        <a:srgbClr val="667A7E"/>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263</TotalTime>
  <Words>1638</Words>
  <Application>Microsoft Office PowerPoint</Application>
  <PresentationFormat>Widescreen</PresentationFormat>
  <Paragraphs>71</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Bembo</vt:lpstr>
      <vt:lpstr>system-ui</vt:lpstr>
      <vt:lpstr>ArchiveVTI</vt:lpstr>
      <vt:lpstr>The POWER&amp; Authority  In Christians</vt:lpstr>
      <vt:lpstr>Introduction</vt:lpstr>
      <vt:lpstr>ON ANOTHER LEVEL!</vt:lpstr>
      <vt:lpstr>RAISED UP!!</vt:lpstr>
      <vt:lpstr>WHERE ARE WE SEATED EXACTLY?</vt:lpstr>
      <vt:lpstr>TRIPATITE MAN</vt:lpstr>
      <vt:lpstr>YOU ARE A SPIRIT!</vt:lpstr>
      <vt:lpstr>YOU ARE SPIRIT!</vt:lpstr>
      <vt:lpstr>BORN OF GOD!</vt:lpstr>
      <vt:lpstr>BORN OF GOD OVERCOMES THE WORLD</vt:lpstr>
      <vt:lpstr>GREATER IS HE WITHIN!</vt:lpstr>
      <vt:lpstr>ANGELS IN CHARGE</vt:lpstr>
      <vt:lpstr>ANGELS IN CHARGE</vt:lpstr>
      <vt:lpstr>WHATEVER YOU BIND….</vt:lpstr>
      <vt:lpstr>Whatever you bind!</vt:lpstr>
      <vt:lpstr>POWER TO LOOSEN!</vt:lpstr>
      <vt:lpstr>PRAYER POWER!</vt:lpstr>
      <vt:lpstr>Trample on snakes!</vt:lpstr>
      <vt:lpstr>Total authority!</vt:lpstr>
      <vt:lpstr>Go in my authority!!</vt:lpstr>
      <vt:lpstr>Go therefore!</vt:lpstr>
      <vt:lpstr>The sword of the spirit</vt:lpstr>
      <vt:lpstr>The armour!!</vt:lpstr>
      <vt:lpstr>The armour!!</vt:lpstr>
      <vt:lpstr>YOU ARE LIGHT!</vt:lpstr>
      <vt:lpstr>YOU ARE LIGHT!</vt:lpstr>
      <vt:lpstr>YOU ARE THE LIGHT!!</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POWER&amp; Authority  In Christians</dc:title>
  <dc:creator>Senior Pastor</dc:creator>
  <cp:lastModifiedBy>Senior Pastor</cp:lastModifiedBy>
  <cp:revision>1</cp:revision>
  <dcterms:created xsi:type="dcterms:W3CDTF">2022-01-26T08:54:20Z</dcterms:created>
  <dcterms:modified xsi:type="dcterms:W3CDTF">2022-01-26T20:16:44Z</dcterms:modified>
</cp:coreProperties>
</file>