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09E3A-9DC2-4A36-A9CB-56324A3DAF67}" v="11" dt="2021-12-08T17:34:31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ior Pastor" userId="4ae8e2e6-3752-4daa-9e55-3f6ebcaf242a" providerId="ADAL" clId="{BC909E3A-9DC2-4A36-A9CB-56324A3DAF67}"/>
    <pc:docChg chg="undo custSel addSld modSld">
      <pc:chgData name="Senior Pastor" userId="4ae8e2e6-3752-4daa-9e55-3f6ebcaf242a" providerId="ADAL" clId="{BC909E3A-9DC2-4A36-A9CB-56324A3DAF67}" dt="2021-12-08T18:09:29.934" v="1155" actId="20577"/>
      <pc:docMkLst>
        <pc:docMk/>
      </pc:docMkLst>
      <pc:sldChg chg="addSp delSp modSp add mod setBg setClrOvrMap">
        <pc:chgData name="Senior Pastor" userId="4ae8e2e6-3752-4daa-9e55-3f6ebcaf242a" providerId="ADAL" clId="{BC909E3A-9DC2-4A36-A9CB-56324A3DAF67}" dt="2021-12-08T15:27:25.419" v="281" actId="26606"/>
        <pc:sldMkLst>
          <pc:docMk/>
          <pc:sldMk cId="3914605688" sldId="257"/>
        </pc:sldMkLst>
        <pc:spChg chg="mod">
          <ac:chgData name="Senior Pastor" userId="4ae8e2e6-3752-4daa-9e55-3f6ebcaf242a" providerId="ADAL" clId="{BC909E3A-9DC2-4A36-A9CB-56324A3DAF67}" dt="2021-12-08T15:27:25.419" v="281" actId="26606"/>
          <ac:spMkLst>
            <pc:docMk/>
            <pc:sldMk cId="3914605688" sldId="257"/>
            <ac:spMk id="4" creationId="{6F3E764A-FDA1-4DDC-96CC-2A780EF76C38}"/>
          </ac:spMkLst>
        </pc:spChg>
        <pc:spChg chg="del">
          <ac:chgData name="Senior Pastor" userId="4ae8e2e6-3752-4daa-9e55-3f6ebcaf242a" providerId="ADAL" clId="{BC909E3A-9DC2-4A36-A9CB-56324A3DAF67}" dt="2021-12-08T15:18:15.422" v="118" actId="26606"/>
          <ac:spMkLst>
            <pc:docMk/>
            <pc:sldMk cId="3914605688" sldId="257"/>
            <ac:spMk id="71" creationId="{8537B233-9CDD-4A90-AABB-A8963DEE4FBC}"/>
          </ac:spMkLst>
        </pc:spChg>
        <pc:spChg chg="add">
          <ac:chgData name="Senior Pastor" userId="4ae8e2e6-3752-4daa-9e55-3f6ebcaf242a" providerId="ADAL" clId="{BC909E3A-9DC2-4A36-A9CB-56324A3DAF67}" dt="2021-12-08T15:27:25.419" v="281" actId="26606"/>
          <ac:spMkLst>
            <pc:docMk/>
            <pc:sldMk cId="3914605688" sldId="257"/>
            <ac:spMk id="75" creationId="{CA84D6C4-24A3-44DC-9607-566CF5A2227A}"/>
          </ac:spMkLst>
        </pc:spChg>
        <pc:spChg chg="add">
          <ac:chgData name="Senior Pastor" userId="4ae8e2e6-3752-4daa-9e55-3f6ebcaf242a" providerId="ADAL" clId="{BC909E3A-9DC2-4A36-A9CB-56324A3DAF67}" dt="2021-12-08T15:27:25.419" v="281" actId="26606"/>
          <ac:spMkLst>
            <pc:docMk/>
            <pc:sldMk cId="3914605688" sldId="257"/>
            <ac:spMk id="77" creationId="{72F7300B-53A6-4A16-AA84-78597664F02E}"/>
          </ac:spMkLst>
        </pc:spChg>
        <pc:spChg chg="add del">
          <ac:chgData name="Senior Pastor" userId="4ae8e2e6-3752-4daa-9e55-3f6ebcaf242a" providerId="ADAL" clId="{BC909E3A-9DC2-4A36-A9CB-56324A3DAF67}" dt="2021-12-08T15:18:34.922" v="121" actId="26606"/>
          <ac:spMkLst>
            <pc:docMk/>
            <pc:sldMk cId="3914605688" sldId="257"/>
            <ac:spMk id="135" creationId="{1DB7C82F-AB7E-4F0C-B829-FA1B9C415180}"/>
          </ac:spMkLst>
        </pc:spChg>
        <pc:spChg chg="add del">
          <ac:chgData name="Senior Pastor" userId="4ae8e2e6-3752-4daa-9e55-3f6ebcaf242a" providerId="ADAL" clId="{BC909E3A-9DC2-4A36-A9CB-56324A3DAF67}" dt="2021-12-08T15:18:34.907" v="120" actId="26606"/>
          <ac:spMkLst>
            <pc:docMk/>
            <pc:sldMk cId="3914605688" sldId="257"/>
            <ac:spMk id="192" creationId="{A9607B8D-5A6C-4ECB-9047-3836C51C14F0}"/>
          </ac:spMkLst>
        </pc:spChg>
        <pc:spChg chg="add del">
          <ac:chgData name="Senior Pastor" userId="4ae8e2e6-3752-4daa-9e55-3f6ebcaf242a" providerId="ADAL" clId="{BC909E3A-9DC2-4A36-A9CB-56324A3DAF67}" dt="2021-12-08T15:18:34.907" v="120" actId="26606"/>
          <ac:spMkLst>
            <pc:docMk/>
            <pc:sldMk cId="3914605688" sldId="257"/>
            <ac:spMk id="193" creationId="{CA84D6C4-24A3-44DC-9607-566CF5A2227A}"/>
          </ac:spMkLst>
        </pc:spChg>
        <pc:spChg chg="add del">
          <ac:chgData name="Senior Pastor" userId="4ae8e2e6-3752-4daa-9e55-3f6ebcaf242a" providerId="ADAL" clId="{BC909E3A-9DC2-4A36-A9CB-56324A3DAF67}" dt="2021-12-08T15:18:34.907" v="120" actId="26606"/>
          <ac:spMkLst>
            <pc:docMk/>
            <pc:sldMk cId="3914605688" sldId="257"/>
            <ac:spMk id="194" creationId="{72F7300B-53A6-4A16-AA84-78597664F02E}"/>
          </ac:spMkLst>
        </pc:spChg>
        <pc:spChg chg="add del">
          <ac:chgData name="Senior Pastor" userId="4ae8e2e6-3752-4daa-9e55-3f6ebcaf242a" providerId="ADAL" clId="{BC909E3A-9DC2-4A36-A9CB-56324A3DAF67}" dt="2021-12-08T15:27:25.419" v="281" actId="26606"/>
          <ac:spMkLst>
            <pc:docMk/>
            <pc:sldMk cId="3914605688" sldId="257"/>
            <ac:spMk id="1028" creationId="{BCC55ACC-A2F6-403C-A3A4-D59B3734D45F}"/>
          </ac:spMkLst>
        </pc:spChg>
        <pc:spChg chg="add">
          <ac:chgData name="Senior Pastor" userId="4ae8e2e6-3752-4daa-9e55-3f6ebcaf242a" providerId="ADAL" clId="{BC909E3A-9DC2-4A36-A9CB-56324A3DAF67}" dt="2021-12-08T15:27:25.419" v="281" actId="26606"/>
          <ac:spMkLst>
            <pc:docMk/>
            <pc:sldMk cId="3914605688" sldId="257"/>
            <ac:spMk id="1030" creationId="{A9607B8D-5A6C-4ECB-9047-3836C51C14F0}"/>
          </ac:spMkLst>
        </pc:spChg>
        <pc:picChg chg="mod">
          <ac:chgData name="Senior Pastor" userId="4ae8e2e6-3752-4daa-9e55-3f6ebcaf242a" providerId="ADAL" clId="{BC909E3A-9DC2-4A36-A9CB-56324A3DAF67}" dt="2021-12-08T15:27:25.419" v="281" actId="26606"/>
          <ac:picMkLst>
            <pc:docMk/>
            <pc:sldMk cId="3914605688" sldId="257"/>
            <ac:picMk id="1026" creationId="{E43A166A-8158-44BD-910D-893CFF705C27}"/>
          </ac:picMkLst>
        </pc:picChg>
        <pc:cxnChg chg="del">
          <ac:chgData name="Senior Pastor" userId="4ae8e2e6-3752-4daa-9e55-3f6ebcaf242a" providerId="ADAL" clId="{BC909E3A-9DC2-4A36-A9CB-56324A3DAF67}" dt="2021-12-08T15:18:15.422" v="118" actId="26606"/>
          <ac:cxnSpMkLst>
            <pc:docMk/>
            <pc:sldMk cId="3914605688" sldId="257"/>
            <ac:cxnSpMk id="73" creationId="{040575EE-C594-4566-BC00-663004E52AB5}"/>
          </ac:cxnSpMkLst>
        </pc:cxnChg>
      </pc:sldChg>
      <pc:sldChg chg="addSp delSp modSp add mod setBg setClrOvrMap">
        <pc:chgData name="Senior Pastor" userId="4ae8e2e6-3752-4daa-9e55-3f6ebcaf242a" providerId="ADAL" clId="{BC909E3A-9DC2-4A36-A9CB-56324A3DAF67}" dt="2021-12-08T17:53:15.291" v="908" actId="113"/>
        <pc:sldMkLst>
          <pc:docMk/>
          <pc:sldMk cId="2566147477" sldId="258"/>
        </pc:sldMkLst>
        <pc:spChg chg="mod">
          <ac:chgData name="Senior Pastor" userId="4ae8e2e6-3752-4daa-9e55-3f6ebcaf242a" providerId="ADAL" clId="{BC909E3A-9DC2-4A36-A9CB-56324A3DAF67}" dt="2021-12-08T17:53:15.291" v="908" actId="113"/>
          <ac:spMkLst>
            <pc:docMk/>
            <pc:sldMk cId="2566147477" sldId="258"/>
            <ac:spMk id="4" creationId="{6F3E764A-FDA1-4DDC-96CC-2A780EF76C38}"/>
          </ac:spMkLst>
        </pc:spChg>
        <pc:spChg chg="add del">
          <ac:chgData name="Senior Pastor" userId="4ae8e2e6-3752-4daa-9e55-3f6ebcaf242a" providerId="ADAL" clId="{BC909E3A-9DC2-4A36-A9CB-56324A3DAF67}" dt="2021-12-08T15:27:51.331" v="283" actId="26606"/>
          <ac:spMkLst>
            <pc:docMk/>
            <pc:sldMk cId="2566147477" sldId="258"/>
            <ac:spMk id="73" creationId="{3C54F4CE-85F0-46ED-80DA-9518C9251AD1}"/>
          </ac:spMkLst>
        </pc:spChg>
        <pc:spChg chg="add del">
          <ac:chgData name="Senior Pastor" userId="4ae8e2e6-3752-4daa-9e55-3f6ebcaf242a" providerId="ADAL" clId="{BC909E3A-9DC2-4A36-A9CB-56324A3DAF67}" dt="2021-12-08T15:27:51.331" v="283" actId="26606"/>
          <ac:spMkLst>
            <pc:docMk/>
            <pc:sldMk cId="2566147477" sldId="258"/>
            <ac:spMk id="75" creationId="{DADD1FCA-8ACB-4958-81DD-4CDD6D3E1921}"/>
          </ac:spMkLst>
        </pc:spChg>
        <pc:spChg chg="add del">
          <ac:chgData name="Senior Pastor" userId="4ae8e2e6-3752-4daa-9e55-3f6ebcaf242a" providerId="ADAL" clId="{BC909E3A-9DC2-4A36-A9CB-56324A3DAF67}" dt="2021-12-08T15:28:02.718" v="285" actId="26606"/>
          <ac:spMkLst>
            <pc:docMk/>
            <pc:sldMk cId="2566147477" sldId="258"/>
            <ac:spMk id="77" creationId="{DF5FCEC6-E657-46F1-925F-13ED192124CE}"/>
          </ac:spMkLst>
        </pc:spChg>
        <pc:spChg chg="add del">
          <ac:chgData name="Senior Pastor" userId="4ae8e2e6-3752-4daa-9e55-3f6ebcaf242a" providerId="ADAL" clId="{BC909E3A-9DC2-4A36-A9CB-56324A3DAF67}" dt="2021-12-08T15:28:02.718" v="285" actId="26606"/>
          <ac:spMkLst>
            <pc:docMk/>
            <pc:sldMk cId="2566147477" sldId="258"/>
            <ac:spMk id="93" creationId="{FF0BDB76-BCEC-498E-BA26-C763CD9FA3E7}"/>
          </ac:spMkLst>
        </pc:spChg>
        <pc:spChg chg="add">
          <ac:chgData name="Senior Pastor" userId="4ae8e2e6-3752-4daa-9e55-3f6ebcaf242a" providerId="ADAL" clId="{BC909E3A-9DC2-4A36-A9CB-56324A3DAF67}" dt="2021-12-08T15:28:02.749" v="286" actId="26606"/>
          <ac:spMkLst>
            <pc:docMk/>
            <pc:sldMk cId="2566147477" sldId="258"/>
            <ac:spMk id="96" creationId="{C8CA0C52-5ACA-4F17-AA4A-312E0E110981}"/>
          </ac:spMkLst>
        </pc:spChg>
        <pc:spChg chg="add">
          <ac:chgData name="Senior Pastor" userId="4ae8e2e6-3752-4daa-9e55-3f6ebcaf242a" providerId="ADAL" clId="{BC909E3A-9DC2-4A36-A9CB-56324A3DAF67}" dt="2021-12-08T15:28:02.749" v="286" actId="26606"/>
          <ac:spMkLst>
            <pc:docMk/>
            <pc:sldMk cId="2566147477" sldId="258"/>
            <ac:spMk id="98" creationId="{4F37E7FB-7372-47E3-914E-7CF7E94B1C49}"/>
          </ac:spMkLst>
        </pc:spChg>
        <pc:spChg chg="add del">
          <ac:chgData name="Senior Pastor" userId="4ae8e2e6-3752-4daa-9e55-3f6ebcaf242a" providerId="ADAL" clId="{BC909E3A-9DC2-4A36-A9CB-56324A3DAF67}" dt="2021-12-08T15:28:02.718" v="285" actId="26606"/>
          <ac:spMkLst>
            <pc:docMk/>
            <pc:sldMk cId="2566147477" sldId="258"/>
            <ac:spMk id="101" creationId="{1452CEF2-C9EC-4C15-99E4-C781AB08AB91}"/>
          </ac:spMkLst>
        </pc:spChg>
        <pc:spChg chg="add del">
          <ac:chgData name="Senior Pastor" userId="4ae8e2e6-3752-4daa-9e55-3f6ebcaf242a" providerId="ADAL" clId="{BC909E3A-9DC2-4A36-A9CB-56324A3DAF67}" dt="2021-12-08T15:28:02.749" v="286" actId="26606"/>
          <ac:spMkLst>
            <pc:docMk/>
            <pc:sldMk cId="2566147477" sldId="258"/>
            <ac:spMk id="1028" creationId="{BCC55ACC-A2F6-403C-A3A4-D59B3734D45F}"/>
          </ac:spMkLst>
        </pc:spChg>
        <pc:spChg chg="add del">
          <ac:chgData name="Senior Pastor" userId="4ae8e2e6-3752-4daa-9e55-3f6ebcaf242a" providerId="ADAL" clId="{BC909E3A-9DC2-4A36-A9CB-56324A3DAF67}" dt="2021-12-08T15:28:02.718" v="285" actId="26606"/>
          <ac:spMkLst>
            <pc:docMk/>
            <pc:sldMk cId="2566147477" sldId="258"/>
            <ac:spMk id="1030" creationId="{7A976E23-29EC-4E20-9EF6-B7CC4A8210C3}"/>
          </ac:spMkLst>
        </pc:spChg>
        <pc:spChg chg="add del">
          <ac:chgData name="Senior Pastor" userId="4ae8e2e6-3752-4daa-9e55-3f6ebcaf242a" providerId="ADAL" clId="{BC909E3A-9DC2-4A36-A9CB-56324A3DAF67}" dt="2021-12-08T15:28:02.718" v="285" actId="26606"/>
          <ac:spMkLst>
            <pc:docMk/>
            <pc:sldMk cId="2566147477" sldId="258"/>
            <ac:spMk id="1032" creationId="{B0046D6A-F796-4C21-B049-874CB0A86FEF}"/>
          </ac:spMkLst>
        </pc:spChg>
        <pc:spChg chg="add">
          <ac:chgData name="Senior Pastor" userId="4ae8e2e6-3752-4daa-9e55-3f6ebcaf242a" providerId="ADAL" clId="{BC909E3A-9DC2-4A36-A9CB-56324A3DAF67}" dt="2021-12-08T15:28:02.749" v="286" actId="26606"/>
          <ac:spMkLst>
            <pc:docMk/>
            <pc:sldMk cId="2566147477" sldId="258"/>
            <ac:spMk id="1034" creationId="{8334A2EF-69D9-41C1-9876-91D7FCF7C3C4}"/>
          </ac:spMkLst>
        </pc:spChg>
        <pc:grpChg chg="add del">
          <ac:chgData name="Senior Pastor" userId="4ae8e2e6-3752-4daa-9e55-3f6ebcaf242a" providerId="ADAL" clId="{BC909E3A-9DC2-4A36-A9CB-56324A3DAF67}" dt="2021-12-08T15:28:02.718" v="285" actId="26606"/>
          <ac:grpSpMkLst>
            <pc:docMk/>
            <pc:sldMk cId="2566147477" sldId="258"/>
            <ac:grpSpMk id="79" creationId="{7FED0D69-E6B9-492B-BD5A-1240229A7BAE}"/>
          </ac:grpSpMkLst>
        </pc:grpChg>
        <pc:grpChg chg="add del">
          <ac:chgData name="Senior Pastor" userId="4ae8e2e6-3752-4daa-9e55-3f6ebcaf242a" providerId="ADAL" clId="{BC909E3A-9DC2-4A36-A9CB-56324A3DAF67}" dt="2021-12-08T15:28:02.718" v="285" actId="26606"/>
          <ac:grpSpMkLst>
            <pc:docMk/>
            <pc:sldMk cId="2566147477" sldId="258"/>
            <ac:grpSpMk id="85" creationId="{870F3451-3745-4623-BFBF-15E642F42958}"/>
          </ac:grpSpMkLst>
        </pc:grpChg>
        <pc:grpChg chg="add del">
          <ac:chgData name="Senior Pastor" userId="4ae8e2e6-3752-4daa-9e55-3f6ebcaf242a" providerId="ADAL" clId="{BC909E3A-9DC2-4A36-A9CB-56324A3DAF67}" dt="2021-12-08T15:28:02.718" v="285" actId="26606"/>
          <ac:grpSpMkLst>
            <pc:docMk/>
            <pc:sldMk cId="2566147477" sldId="258"/>
            <ac:grpSpMk id="95" creationId="{DD8DF5DF-A251-4BC2-8965-4EDDD01FC56E}"/>
          </ac:grpSpMkLst>
        </pc:grpChg>
        <pc:grpChg chg="add del">
          <ac:chgData name="Senior Pastor" userId="4ae8e2e6-3752-4daa-9e55-3f6ebcaf242a" providerId="ADAL" clId="{BC909E3A-9DC2-4A36-A9CB-56324A3DAF67}" dt="2021-12-08T15:28:02.718" v="285" actId="26606"/>
          <ac:grpSpMkLst>
            <pc:docMk/>
            <pc:sldMk cId="2566147477" sldId="258"/>
            <ac:grpSpMk id="103" creationId="{600459E6-26A3-4EAC-A34C-D0792D88CC26}"/>
          </ac:grpSpMkLst>
        </pc:grpChg>
        <pc:grpChg chg="add">
          <ac:chgData name="Senior Pastor" userId="4ae8e2e6-3752-4daa-9e55-3f6ebcaf242a" providerId="ADAL" clId="{BC909E3A-9DC2-4A36-A9CB-56324A3DAF67}" dt="2021-12-08T15:28:02.749" v="286" actId="26606"/>
          <ac:grpSpMkLst>
            <pc:docMk/>
            <pc:sldMk cId="2566147477" sldId="258"/>
            <ac:grpSpMk id="1035" creationId="{874C0C03-1202-4DC9-BA33-998DDFB3FB89}"/>
          </ac:grpSpMkLst>
        </pc:grpChg>
        <pc:picChg chg="mod">
          <ac:chgData name="Senior Pastor" userId="4ae8e2e6-3752-4daa-9e55-3f6ebcaf242a" providerId="ADAL" clId="{BC909E3A-9DC2-4A36-A9CB-56324A3DAF67}" dt="2021-12-08T15:28:02.749" v="286" actId="26606"/>
          <ac:picMkLst>
            <pc:docMk/>
            <pc:sldMk cId="2566147477" sldId="258"/>
            <ac:picMk id="1026" creationId="{E43A166A-8158-44BD-910D-893CFF705C27}"/>
          </ac:picMkLst>
        </pc:picChg>
      </pc:sldChg>
      <pc:sldChg chg="addSp delSp modSp add mod setBg setClrOvrMap">
        <pc:chgData name="Senior Pastor" userId="4ae8e2e6-3752-4daa-9e55-3f6ebcaf242a" providerId="ADAL" clId="{BC909E3A-9DC2-4A36-A9CB-56324A3DAF67}" dt="2021-12-08T15:29:52.506" v="438" actId="313"/>
        <pc:sldMkLst>
          <pc:docMk/>
          <pc:sldMk cId="2936260493" sldId="259"/>
        </pc:sldMkLst>
        <pc:spChg chg="mod">
          <ac:chgData name="Senior Pastor" userId="4ae8e2e6-3752-4daa-9e55-3f6ebcaf242a" providerId="ADAL" clId="{BC909E3A-9DC2-4A36-A9CB-56324A3DAF67}" dt="2021-12-08T15:29:52.506" v="438" actId="313"/>
          <ac:spMkLst>
            <pc:docMk/>
            <pc:sldMk cId="2936260493" sldId="259"/>
            <ac:spMk id="4" creationId="{6F3E764A-FDA1-4DDC-96CC-2A780EF76C38}"/>
          </ac:spMkLst>
        </pc:spChg>
        <pc:spChg chg="del">
          <ac:chgData name="Senior Pastor" userId="4ae8e2e6-3752-4daa-9e55-3f6ebcaf242a" providerId="ADAL" clId="{BC909E3A-9DC2-4A36-A9CB-56324A3DAF67}" dt="2021-12-08T15:29:35.929" v="437" actId="26606"/>
          <ac:spMkLst>
            <pc:docMk/>
            <pc:sldMk cId="2936260493" sldId="259"/>
            <ac:spMk id="96" creationId="{C8CA0C52-5ACA-4F17-AA4A-312E0E110981}"/>
          </ac:spMkLst>
        </pc:spChg>
        <pc:spChg chg="del">
          <ac:chgData name="Senior Pastor" userId="4ae8e2e6-3752-4daa-9e55-3f6ebcaf242a" providerId="ADAL" clId="{BC909E3A-9DC2-4A36-A9CB-56324A3DAF67}" dt="2021-12-08T15:29:35.929" v="437" actId="26606"/>
          <ac:spMkLst>
            <pc:docMk/>
            <pc:sldMk cId="2936260493" sldId="259"/>
            <ac:spMk id="98" creationId="{4F37E7FB-7372-47E3-914E-7CF7E94B1C49}"/>
          </ac:spMkLst>
        </pc:spChg>
        <pc:spChg chg="add">
          <ac:chgData name="Senior Pastor" userId="4ae8e2e6-3752-4daa-9e55-3f6ebcaf242a" providerId="ADAL" clId="{BC909E3A-9DC2-4A36-A9CB-56324A3DAF67}" dt="2021-12-08T15:29:35.929" v="437" actId="26606"/>
          <ac:spMkLst>
            <pc:docMk/>
            <pc:sldMk cId="2936260493" sldId="259"/>
            <ac:spMk id="154" creationId="{8537B233-9CDD-4A90-AABB-A8963DEE4FBC}"/>
          </ac:spMkLst>
        </pc:spChg>
        <pc:spChg chg="del">
          <ac:chgData name="Senior Pastor" userId="4ae8e2e6-3752-4daa-9e55-3f6ebcaf242a" providerId="ADAL" clId="{BC909E3A-9DC2-4A36-A9CB-56324A3DAF67}" dt="2021-12-08T15:29:35.929" v="437" actId="26606"/>
          <ac:spMkLst>
            <pc:docMk/>
            <pc:sldMk cId="2936260493" sldId="259"/>
            <ac:spMk id="1034" creationId="{8334A2EF-69D9-41C1-9876-91D7FCF7C3C4}"/>
          </ac:spMkLst>
        </pc:spChg>
        <pc:grpChg chg="del">
          <ac:chgData name="Senior Pastor" userId="4ae8e2e6-3752-4daa-9e55-3f6ebcaf242a" providerId="ADAL" clId="{BC909E3A-9DC2-4A36-A9CB-56324A3DAF67}" dt="2021-12-08T15:29:35.929" v="437" actId="26606"/>
          <ac:grpSpMkLst>
            <pc:docMk/>
            <pc:sldMk cId="2936260493" sldId="259"/>
            <ac:grpSpMk id="1035" creationId="{874C0C03-1202-4DC9-BA33-998DDFB3FB89}"/>
          </ac:grpSpMkLst>
        </pc:grpChg>
        <pc:picChg chg="mod">
          <ac:chgData name="Senior Pastor" userId="4ae8e2e6-3752-4daa-9e55-3f6ebcaf242a" providerId="ADAL" clId="{BC909E3A-9DC2-4A36-A9CB-56324A3DAF67}" dt="2021-12-08T15:29:35.929" v="437" actId="26606"/>
          <ac:picMkLst>
            <pc:docMk/>
            <pc:sldMk cId="2936260493" sldId="259"/>
            <ac:picMk id="1026" creationId="{E43A166A-8158-44BD-910D-893CFF705C27}"/>
          </ac:picMkLst>
        </pc:picChg>
        <pc:cxnChg chg="add">
          <ac:chgData name="Senior Pastor" userId="4ae8e2e6-3752-4daa-9e55-3f6ebcaf242a" providerId="ADAL" clId="{BC909E3A-9DC2-4A36-A9CB-56324A3DAF67}" dt="2021-12-08T15:29:35.929" v="437" actId="26606"/>
          <ac:cxnSpMkLst>
            <pc:docMk/>
            <pc:sldMk cId="2936260493" sldId="259"/>
            <ac:cxnSpMk id="156" creationId="{040575EE-C594-4566-BC00-663004E52AB5}"/>
          </ac:cxnSpMkLst>
        </pc:cxnChg>
      </pc:sldChg>
      <pc:sldChg chg="modSp add mod">
        <pc:chgData name="Senior Pastor" userId="4ae8e2e6-3752-4daa-9e55-3f6ebcaf242a" providerId="ADAL" clId="{BC909E3A-9DC2-4A36-A9CB-56324A3DAF67}" dt="2021-12-08T18:02:13.322" v="1129" actId="20577"/>
        <pc:sldMkLst>
          <pc:docMk/>
          <pc:sldMk cId="3772354552" sldId="260"/>
        </pc:sldMkLst>
        <pc:spChg chg="mod">
          <ac:chgData name="Senior Pastor" userId="4ae8e2e6-3752-4daa-9e55-3f6ebcaf242a" providerId="ADAL" clId="{BC909E3A-9DC2-4A36-A9CB-56324A3DAF67}" dt="2021-12-08T18:02:13.322" v="1129" actId="20577"/>
          <ac:spMkLst>
            <pc:docMk/>
            <pc:sldMk cId="3772354552" sldId="260"/>
            <ac:spMk id="4" creationId="{6F3E764A-FDA1-4DDC-96CC-2A780EF76C38}"/>
          </ac:spMkLst>
        </pc:spChg>
      </pc:sldChg>
      <pc:sldChg chg="addSp delSp modSp new mod setBg modClrScheme setClrOvrMap chgLayout">
        <pc:chgData name="Senior Pastor" userId="4ae8e2e6-3752-4daa-9e55-3f6ebcaf242a" providerId="ADAL" clId="{BC909E3A-9DC2-4A36-A9CB-56324A3DAF67}" dt="2021-12-08T18:03:40.434" v="1142" actId="122"/>
        <pc:sldMkLst>
          <pc:docMk/>
          <pc:sldMk cId="3689160891" sldId="261"/>
        </pc:sldMkLst>
        <pc:spChg chg="del mod ord">
          <ac:chgData name="Senior Pastor" userId="4ae8e2e6-3752-4daa-9e55-3f6ebcaf242a" providerId="ADAL" clId="{BC909E3A-9DC2-4A36-A9CB-56324A3DAF67}" dt="2021-12-08T15:42:57.072" v="509" actId="700"/>
          <ac:spMkLst>
            <pc:docMk/>
            <pc:sldMk cId="3689160891" sldId="261"/>
            <ac:spMk id="2" creationId="{D48E7D81-7689-496D-893F-A5D26B1A31F6}"/>
          </ac:spMkLst>
        </pc:spChg>
        <pc:spChg chg="del mod ord">
          <ac:chgData name="Senior Pastor" userId="4ae8e2e6-3752-4daa-9e55-3f6ebcaf242a" providerId="ADAL" clId="{BC909E3A-9DC2-4A36-A9CB-56324A3DAF67}" dt="2021-12-08T15:42:57.072" v="509" actId="700"/>
          <ac:spMkLst>
            <pc:docMk/>
            <pc:sldMk cId="3689160891" sldId="261"/>
            <ac:spMk id="3" creationId="{A313A8CD-CC43-46EA-85F7-70D6B5A7E9E5}"/>
          </ac:spMkLst>
        </pc:spChg>
        <pc:spChg chg="add mod ord">
          <ac:chgData name="Senior Pastor" userId="4ae8e2e6-3752-4daa-9e55-3f6ebcaf242a" providerId="ADAL" clId="{BC909E3A-9DC2-4A36-A9CB-56324A3DAF67}" dt="2021-12-08T15:48:45.884" v="550" actId="26606"/>
          <ac:spMkLst>
            <pc:docMk/>
            <pc:sldMk cId="3689160891" sldId="261"/>
            <ac:spMk id="4" creationId="{07EA7E81-D387-4855-8A3C-CE6A55F027D1}"/>
          </ac:spMkLst>
        </pc:spChg>
        <pc:spChg chg="add mod ord">
          <ac:chgData name="Senior Pastor" userId="4ae8e2e6-3752-4daa-9e55-3f6ebcaf242a" providerId="ADAL" clId="{BC909E3A-9DC2-4A36-A9CB-56324A3DAF67}" dt="2021-12-08T18:03:40.434" v="1142" actId="122"/>
          <ac:spMkLst>
            <pc:docMk/>
            <pc:sldMk cId="3689160891" sldId="261"/>
            <ac:spMk id="5" creationId="{0667292C-C8AD-42AF-814A-C17606736CE4}"/>
          </ac:spMkLst>
        </pc:spChg>
        <pc:spChg chg="add del mod ord">
          <ac:chgData name="Senior Pastor" userId="4ae8e2e6-3752-4daa-9e55-3f6ebcaf242a" providerId="ADAL" clId="{BC909E3A-9DC2-4A36-A9CB-56324A3DAF67}" dt="2021-12-08T15:46:05.445" v="535"/>
          <ac:spMkLst>
            <pc:docMk/>
            <pc:sldMk cId="3689160891" sldId="261"/>
            <ac:spMk id="6" creationId="{B4A06786-9857-45D4-9408-8EC1CA627904}"/>
          </ac:spMkLst>
        </pc:spChg>
        <pc:spChg chg="add del">
          <ac:chgData name="Senior Pastor" userId="4ae8e2e6-3752-4daa-9e55-3f6ebcaf242a" providerId="ADAL" clId="{BC909E3A-9DC2-4A36-A9CB-56324A3DAF67}" dt="2021-12-08T15:48:45.868" v="549" actId="26606"/>
          <ac:spMkLst>
            <pc:docMk/>
            <pc:sldMk cId="3689160891" sldId="261"/>
            <ac:spMk id="71" creationId="{357DD0D3-F869-46D0-944C-6EC60E19E351}"/>
          </ac:spMkLst>
        </pc:spChg>
        <pc:spChg chg="add">
          <ac:chgData name="Senior Pastor" userId="4ae8e2e6-3752-4daa-9e55-3f6ebcaf242a" providerId="ADAL" clId="{BC909E3A-9DC2-4A36-A9CB-56324A3DAF67}" dt="2021-12-08T15:48:45.884" v="550" actId="26606"/>
          <ac:spMkLst>
            <pc:docMk/>
            <pc:sldMk cId="3689160891" sldId="261"/>
            <ac:spMk id="73" creationId="{B0161EF8-C8C6-4F2A-9D5C-49BD28A2BDC2}"/>
          </ac:spMkLst>
        </pc:spChg>
        <pc:spChg chg="add">
          <ac:chgData name="Senior Pastor" userId="4ae8e2e6-3752-4daa-9e55-3f6ebcaf242a" providerId="ADAL" clId="{BC909E3A-9DC2-4A36-A9CB-56324A3DAF67}" dt="2021-12-08T15:48:45.884" v="550" actId="26606"/>
          <ac:spMkLst>
            <pc:docMk/>
            <pc:sldMk cId="3689160891" sldId="261"/>
            <ac:spMk id="2052" creationId="{9B76D444-2756-434F-AE61-96D69830C13E}"/>
          </ac:spMkLst>
        </pc:spChg>
        <pc:picChg chg="add mod">
          <ac:chgData name="Senior Pastor" userId="4ae8e2e6-3752-4daa-9e55-3f6ebcaf242a" providerId="ADAL" clId="{BC909E3A-9DC2-4A36-A9CB-56324A3DAF67}" dt="2021-12-08T15:48:45.884" v="550" actId="26606"/>
          <ac:picMkLst>
            <pc:docMk/>
            <pc:sldMk cId="3689160891" sldId="261"/>
            <ac:picMk id="2050" creationId="{56238B74-4D00-40C7-9965-2CE21C2835DA}"/>
          </ac:picMkLst>
        </pc:picChg>
      </pc:sldChg>
      <pc:sldChg chg="addSp delSp modSp new mod setBg setClrOvrMap">
        <pc:chgData name="Senior Pastor" userId="4ae8e2e6-3752-4daa-9e55-3f6ebcaf242a" providerId="ADAL" clId="{BC909E3A-9DC2-4A36-A9CB-56324A3DAF67}" dt="2021-12-08T18:05:50.386" v="1145" actId="13926"/>
        <pc:sldMkLst>
          <pc:docMk/>
          <pc:sldMk cId="1404952662" sldId="262"/>
        </pc:sldMkLst>
        <pc:spChg chg="mod">
          <ac:chgData name="Senior Pastor" userId="4ae8e2e6-3752-4daa-9e55-3f6ebcaf242a" providerId="ADAL" clId="{BC909E3A-9DC2-4A36-A9CB-56324A3DAF67}" dt="2021-12-08T15:59:45.359" v="593" actId="26606"/>
          <ac:spMkLst>
            <pc:docMk/>
            <pc:sldMk cId="1404952662" sldId="262"/>
            <ac:spMk id="2" creationId="{466C02F0-283E-463D-8B46-27AB256F3304}"/>
          </ac:spMkLst>
        </pc:spChg>
        <pc:spChg chg="del mod">
          <ac:chgData name="Senior Pastor" userId="4ae8e2e6-3752-4daa-9e55-3f6ebcaf242a" providerId="ADAL" clId="{BC909E3A-9DC2-4A36-A9CB-56324A3DAF67}" dt="2021-12-08T15:57:38.829" v="566"/>
          <ac:spMkLst>
            <pc:docMk/>
            <pc:sldMk cId="1404952662" sldId="262"/>
            <ac:spMk id="3" creationId="{EDF55030-1751-4234-A5E8-EBB8ED262A50}"/>
          </ac:spMkLst>
        </pc:spChg>
        <pc:spChg chg="mod ord">
          <ac:chgData name="Senior Pastor" userId="4ae8e2e6-3752-4daa-9e55-3f6ebcaf242a" providerId="ADAL" clId="{BC909E3A-9DC2-4A36-A9CB-56324A3DAF67}" dt="2021-12-08T18:05:50.386" v="1145" actId="13926"/>
          <ac:spMkLst>
            <pc:docMk/>
            <pc:sldMk cId="1404952662" sldId="262"/>
            <ac:spMk id="4" creationId="{79928146-ADE2-454F-AB7D-264BABE104CC}"/>
          </ac:spMkLst>
        </pc:spChg>
        <pc:spChg chg="add del">
          <ac:chgData name="Senior Pastor" userId="4ae8e2e6-3752-4daa-9e55-3f6ebcaf242a" providerId="ADAL" clId="{BC909E3A-9DC2-4A36-A9CB-56324A3DAF67}" dt="2021-12-08T15:57:52.753" v="568" actId="26606"/>
          <ac:spMkLst>
            <pc:docMk/>
            <pc:sldMk cId="1404952662" sldId="262"/>
            <ac:spMk id="71" creationId="{357DD0D3-F869-46D0-944C-6EC60E19E351}"/>
          </ac:spMkLst>
        </pc:spChg>
        <pc:spChg chg="add del">
          <ac:chgData name="Senior Pastor" userId="4ae8e2e6-3752-4daa-9e55-3f6ebcaf242a" providerId="ADAL" clId="{BC909E3A-9DC2-4A36-A9CB-56324A3DAF67}" dt="2021-12-08T15:57:57.937" v="570" actId="26606"/>
          <ac:spMkLst>
            <pc:docMk/>
            <pc:sldMk cId="1404952662" sldId="262"/>
            <ac:spMk id="73" creationId="{B0161EF8-C8C6-4F2A-9D5C-49BD28A2BDC2}"/>
          </ac:spMkLst>
        </pc:spChg>
        <pc:spChg chg="add del">
          <ac:chgData name="Senior Pastor" userId="4ae8e2e6-3752-4daa-9e55-3f6ebcaf242a" providerId="ADAL" clId="{BC909E3A-9DC2-4A36-A9CB-56324A3DAF67}" dt="2021-12-08T15:59:45.359" v="593" actId="26606"/>
          <ac:spMkLst>
            <pc:docMk/>
            <pc:sldMk cId="1404952662" sldId="262"/>
            <ac:spMk id="140" creationId="{B0792D4F-247E-46FE-85FC-881DEFA41D94}"/>
          </ac:spMkLst>
        </pc:spChg>
        <pc:spChg chg="add">
          <ac:chgData name="Senior Pastor" userId="4ae8e2e6-3752-4daa-9e55-3f6ebcaf242a" providerId="ADAL" clId="{BC909E3A-9DC2-4A36-A9CB-56324A3DAF67}" dt="2021-12-08T15:59:45.359" v="593" actId="26606"/>
          <ac:spMkLst>
            <pc:docMk/>
            <pc:sldMk cId="1404952662" sldId="262"/>
            <ac:spMk id="192" creationId="{2B566528-1B12-4246-9431-5C2D7D081168}"/>
          </ac:spMkLst>
        </pc:spChg>
        <pc:spChg chg="add del">
          <ac:chgData name="Senior Pastor" userId="4ae8e2e6-3752-4daa-9e55-3f6ebcaf242a" providerId="ADAL" clId="{BC909E3A-9DC2-4A36-A9CB-56324A3DAF67}" dt="2021-12-08T15:57:57.937" v="570" actId="26606"/>
          <ac:spMkLst>
            <pc:docMk/>
            <pc:sldMk cId="1404952662" sldId="262"/>
            <ac:spMk id="3076" creationId="{9B76D444-2756-434F-AE61-96D69830C13E}"/>
          </ac:spMkLst>
        </pc:spChg>
        <pc:spChg chg="add del">
          <ac:chgData name="Senior Pastor" userId="4ae8e2e6-3752-4daa-9e55-3f6ebcaf242a" providerId="ADAL" clId="{BC909E3A-9DC2-4A36-A9CB-56324A3DAF67}" dt="2021-12-08T15:59:32.049" v="592" actId="26606"/>
          <ac:spMkLst>
            <pc:docMk/>
            <pc:sldMk cId="1404952662" sldId="262"/>
            <ac:spMk id="3078" creationId="{2B566528-1B12-4246-9431-5C2D7D081168}"/>
          </ac:spMkLst>
        </pc:spChg>
        <pc:grpChg chg="add del">
          <ac:chgData name="Senior Pastor" userId="4ae8e2e6-3752-4daa-9e55-3f6ebcaf242a" providerId="ADAL" clId="{BC909E3A-9DC2-4A36-A9CB-56324A3DAF67}" dt="2021-12-08T15:59:32.049" v="592" actId="26606"/>
          <ac:grpSpMkLst>
            <pc:docMk/>
            <pc:sldMk cId="1404952662" sldId="262"/>
            <ac:grpSpMk id="77" creationId="{5995D10D-E9C9-47DB-AE7E-801FEF38F5C9}"/>
          </ac:grpSpMkLst>
        </pc:grpChg>
        <pc:grpChg chg="add">
          <ac:chgData name="Senior Pastor" userId="4ae8e2e6-3752-4daa-9e55-3f6ebcaf242a" providerId="ADAL" clId="{BC909E3A-9DC2-4A36-A9CB-56324A3DAF67}" dt="2021-12-08T15:59:45.359" v="593" actId="26606"/>
          <ac:grpSpMkLst>
            <pc:docMk/>
            <pc:sldMk cId="1404952662" sldId="262"/>
            <ac:grpSpMk id="193" creationId="{4724F874-E407-41A5-918C-1CF5DF5269E1}"/>
          </ac:grpSpMkLst>
        </pc:grpChg>
        <pc:grpChg chg="add">
          <ac:chgData name="Senior Pastor" userId="4ae8e2e6-3752-4daa-9e55-3f6ebcaf242a" providerId="ADAL" clId="{BC909E3A-9DC2-4A36-A9CB-56324A3DAF67}" dt="2021-12-08T15:59:45.359" v="593" actId="26606"/>
          <ac:grpSpMkLst>
            <pc:docMk/>
            <pc:sldMk cId="1404952662" sldId="262"/>
            <ac:grpSpMk id="196" creationId="{DC8D6E3B-FFED-480F-941D-FE376375B8B7}"/>
          </ac:grpSpMkLst>
        </pc:grpChg>
        <pc:grpChg chg="add del">
          <ac:chgData name="Senior Pastor" userId="4ae8e2e6-3752-4daa-9e55-3f6ebcaf242a" providerId="ADAL" clId="{BC909E3A-9DC2-4A36-A9CB-56324A3DAF67}" dt="2021-12-08T15:59:32.049" v="592" actId="26606"/>
          <ac:grpSpMkLst>
            <pc:docMk/>
            <pc:sldMk cId="1404952662" sldId="262"/>
            <ac:grpSpMk id="3079" creationId="{828A5161-06F1-46CF-8AD7-844680A59E13}"/>
          </ac:grpSpMkLst>
        </pc:grpChg>
        <pc:picChg chg="add mod">
          <ac:chgData name="Senior Pastor" userId="4ae8e2e6-3752-4daa-9e55-3f6ebcaf242a" providerId="ADAL" clId="{BC909E3A-9DC2-4A36-A9CB-56324A3DAF67}" dt="2021-12-08T15:59:45.359" v="593" actId="26606"/>
          <ac:picMkLst>
            <pc:docMk/>
            <pc:sldMk cId="1404952662" sldId="262"/>
            <ac:picMk id="3074" creationId="{CF6F9FD1-BE07-4EF3-8EDB-0FA30E1EA92C}"/>
          </ac:picMkLst>
        </pc:picChg>
        <pc:cxnChg chg="add del">
          <ac:chgData name="Senior Pastor" userId="4ae8e2e6-3752-4daa-9e55-3f6ebcaf242a" providerId="ADAL" clId="{BC909E3A-9DC2-4A36-A9CB-56324A3DAF67}" dt="2021-12-08T15:59:45.359" v="593" actId="26606"/>
          <ac:cxnSpMkLst>
            <pc:docMk/>
            <pc:sldMk cId="1404952662" sldId="262"/>
            <ac:cxnSpMk id="142" creationId="{CE272F12-AF86-441A-BC1B-C014BBBF85B5}"/>
          </ac:cxnSpMkLst>
        </pc:cxnChg>
      </pc:sldChg>
      <pc:sldChg chg="addSp delSp modSp new mod setBg setClrOvrMap">
        <pc:chgData name="Senior Pastor" userId="4ae8e2e6-3752-4daa-9e55-3f6ebcaf242a" providerId="ADAL" clId="{BC909E3A-9DC2-4A36-A9CB-56324A3DAF67}" dt="2021-12-08T18:09:29.934" v="1155" actId="20577"/>
        <pc:sldMkLst>
          <pc:docMk/>
          <pc:sldMk cId="3325428730" sldId="263"/>
        </pc:sldMkLst>
        <pc:spChg chg="mod">
          <ac:chgData name="Senior Pastor" userId="4ae8e2e6-3752-4daa-9e55-3f6ebcaf242a" providerId="ADAL" clId="{BC909E3A-9DC2-4A36-A9CB-56324A3DAF67}" dt="2021-12-08T16:18:03.546" v="644" actId="26606"/>
          <ac:spMkLst>
            <pc:docMk/>
            <pc:sldMk cId="3325428730" sldId="263"/>
            <ac:spMk id="2" creationId="{13E9B8CA-11BF-4159-8B85-B6333F80F08B}"/>
          </ac:spMkLst>
        </pc:spChg>
        <pc:spChg chg="mod">
          <ac:chgData name="Senior Pastor" userId="4ae8e2e6-3752-4daa-9e55-3f6ebcaf242a" providerId="ADAL" clId="{BC909E3A-9DC2-4A36-A9CB-56324A3DAF67}" dt="2021-12-08T18:09:29.934" v="1155" actId="20577"/>
          <ac:spMkLst>
            <pc:docMk/>
            <pc:sldMk cId="3325428730" sldId="263"/>
            <ac:spMk id="3" creationId="{3B26B943-615F-4CDF-9FF3-CF28CBDE10AC}"/>
          </ac:spMkLst>
        </pc:spChg>
        <pc:spChg chg="del mod">
          <ac:chgData name="Senior Pastor" userId="4ae8e2e6-3752-4daa-9e55-3f6ebcaf242a" providerId="ADAL" clId="{BC909E3A-9DC2-4A36-A9CB-56324A3DAF67}" dt="2021-12-08T16:16:25.403" v="628"/>
          <ac:spMkLst>
            <pc:docMk/>
            <pc:sldMk cId="3325428730" sldId="263"/>
            <ac:spMk id="4" creationId="{C745E018-B0F3-424F-B5E5-6E3D9D4F55F7}"/>
          </ac:spMkLst>
        </pc:spChg>
        <pc:spChg chg="add del">
          <ac:chgData name="Senior Pastor" userId="4ae8e2e6-3752-4daa-9e55-3f6ebcaf242a" providerId="ADAL" clId="{BC909E3A-9DC2-4A36-A9CB-56324A3DAF67}" dt="2021-12-08T16:16:56.017" v="632" actId="26606"/>
          <ac:spMkLst>
            <pc:docMk/>
            <pc:sldMk cId="3325428730" sldId="263"/>
            <ac:spMk id="71" creationId="{5E8D2E83-FB3A-40E7-A9E5-7AB389D612B4}"/>
          </ac:spMkLst>
        </pc:spChg>
        <pc:spChg chg="add del">
          <ac:chgData name="Senior Pastor" userId="4ae8e2e6-3752-4daa-9e55-3f6ebcaf242a" providerId="ADAL" clId="{BC909E3A-9DC2-4A36-A9CB-56324A3DAF67}" dt="2021-12-08T16:18:03.546" v="644" actId="26606"/>
          <ac:spMkLst>
            <pc:docMk/>
            <pc:sldMk cId="3325428730" sldId="263"/>
            <ac:spMk id="72" creationId="{4038CB10-1F5C-4D54-9DF7-12586DE5B007}"/>
          </ac:spMkLst>
        </pc:spChg>
        <pc:spChg chg="add del">
          <ac:chgData name="Senior Pastor" userId="4ae8e2e6-3752-4daa-9e55-3f6ebcaf242a" providerId="ADAL" clId="{BC909E3A-9DC2-4A36-A9CB-56324A3DAF67}" dt="2021-12-08T16:18:03.546" v="644" actId="26606"/>
          <ac:spMkLst>
            <pc:docMk/>
            <pc:sldMk cId="3325428730" sldId="263"/>
            <ac:spMk id="74" creationId="{73ED6512-6858-4552-B699-9A97FE9A4EA2}"/>
          </ac:spMkLst>
        </pc:spChg>
        <pc:spChg chg="add del">
          <ac:chgData name="Senior Pastor" userId="4ae8e2e6-3752-4daa-9e55-3f6ebcaf242a" providerId="ADAL" clId="{BC909E3A-9DC2-4A36-A9CB-56324A3DAF67}" dt="2021-12-08T16:17:49.137" v="637" actId="26606"/>
          <ac:spMkLst>
            <pc:docMk/>
            <pc:sldMk cId="3325428730" sldId="263"/>
            <ac:spMk id="135" creationId="{4038CB10-1F5C-4D54-9DF7-12586DE5B007}"/>
          </ac:spMkLst>
        </pc:spChg>
        <pc:spChg chg="add del">
          <ac:chgData name="Senior Pastor" userId="4ae8e2e6-3752-4daa-9e55-3f6ebcaf242a" providerId="ADAL" clId="{BC909E3A-9DC2-4A36-A9CB-56324A3DAF67}" dt="2021-12-08T16:17:49.137" v="637" actId="26606"/>
          <ac:spMkLst>
            <pc:docMk/>
            <pc:sldMk cId="3325428730" sldId="263"/>
            <ac:spMk id="137" creationId="{73ED6512-6858-4552-B699-9A97FE9A4EA2}"/>
          </ac:spMkLst>
        </pc:spChg>
        <pc:spChg chg="add del">
          <ac:chgData name="Senior Pastor" userId="4ae8e2e6-3752-4daa-9e55-3f6ebcaf242a" providerId="ADAL" clId="{BC909E3A-9DC2-4A36-A9CB-56324A3DAF67}" dt="2021-12-08T16:17:55.008" v="639" actId="26606"/>
          <ac:spMkLst>
            <pc:docMk/>
            <pc:sldMk cId="3325428730" sldId="263"/>
            <ac:spMk id="4100" creationId="{357DD0D3-F869-46D0-944C-6EC60E19E351}"/>
          </ac:spMkLst>
        </pc:spChg>
        <pc:spChg chg="add del">
          <ac:chgData name="Senior Pastor" userId="4ae8e2e6-3752-4daa-9e55-3f6ebcaf242a" providerId="ADAL" clId="{BC909E3A-9DC2-4A36-A9CB-56324A3DAF67}" dt="2021-12-08T16:18:00.085" v="641" actId="26606"/>
          <ac:spMkLst>
            <pc:docMk/>
            <pc:sldMk cId="3325428730" sldId="263"/>
            <ac:spMk id="4102" creationId="{4038CB10-1F5C-4D54-9DF7-12586DE5B007}"/>
          </ac:spMkLst>
        </pc:spChg>
        <pc:spChg chg="add del">
          <ac:chgData name="Senior Pastor" userId="4ae8e2e6-3752-4daa-9e55-3f6ebcaf242a" providerId="ADAL" clId="{BC909E3A-9DC2-4A36-A9CB-56324A3DAF67}" dt="2021-12-08T16:18:00.085" v="641" actId="26606"/>
          <ac:spMkLst>
            <pc:docMk/>
            <pc:sldMk cId="3325428730" sldId="263"/>
            <ac:spMk id="4103" creationId="{73ED6512-6858-4552-B699-9A97FE9A4EA2}"/>
          </ac:spMkLst>
        </pc:spChg>
        <pc:spChg chg="add del">
          <ac:chgData name="Senior Pastor" userId="4ae8e2e6-3752-4daa-9e55-3f6ebcaf242a" providerId="ADAL" clId="{BC909E3A-9DC2-4A36-A9CB-56324A3DAF67}" dt="2021-12-08T16:18:03.530" v="643" actId="26606"/>
          <ac:spMkLst>
            <pc:docMk/>
            <pc:sldMk cId="3325428730" sldId="263"/>
            <ac:spMk id="4105" creationId="{4038CB10-1F5C-4D54-9DF7-12586DE5B007}"/>
          </ac:spMkLst>
        </pc:spChg>
        <pc:spChg chg="add del">
          <ac:chgData name="Senior Pastor" userId="4ae8e2e6-3752-4daa-9e55-3f6ebcaf242a" providerId="ADAL" clId="{BC909E3A-9DC2-4A36-A9CB-56324A3DAF67}" dt="2021-12-08T16:18:03.530" v="643" actId="26606"/>
          <ac:spMkLst>
            <pc:docMk/>
            <pc:sldMk cId="3325428730" sldId="263"/>
            <ac:spMk id="4106" creationId="{73ED6512-6858-4552-B699-9A97FE9A4EA2}"/>
          </ac:spMkLst>
        </pc:spChg>
        <pc:spChg chg="add">
          <ac:chgData name="Senior Pastor" userId="4ae8e2e6-3752-4daa-9e55-3f6ebcaf242a" providerId="ADAL" clId="{BC909E3A-9DC2-4A36-A9CB-56324A3DAF67}" dt="2021-12-08T16:18:03.546" v="644" actId="26606"/>
          <ac:spMkLst>
            <pc:docMk/>
            <pc:sldMk cId="3325428730" sldId="263"/>
            <ac:spMk id="4108" creationId="{4038CB10-1F5C-4D54-9DF7-12586DE5B007}"/>
          </ac:spMkLst>
        </pc:spChg>
        <pc:spChg chg="add">
          <ac:chgData name="Senior Pastor" userId="4ae8e2e6-3752-4daa-9e55-3f6ebcaf242a" providerId="ADAL" clId="{BC909E3A-9DC2-4A36-A9CB-56324A3DAF67}" dt="2021-12-08T16:18:03.546" v="644" actId="26606"/>
          <ac:spMkLst>
            <pc:docMk/>
            <pc:sldMk cId="3325428730" sldId="263"/>
            <ac:spMk id="4109" creationId="{73ED6512-6858-4552-B699-9A97FE9A4EA2}"/>
          </ac:spMkLst>
        </pc:spChg>
        <pc:picChg chg="add mod ord">
          <ac:chgData name="Senior Pastor" userId="4ae8e2e6-3752-4daa-9e55-3f6ebcaf242a" providerId="ADAL" clId="{BC909E3A-9DC2-4A36-A9CB-56324A3DAF67}" dt="2021-12-08T16:18:03.546" v="644" actId="26606"/>
          <ac:picMkLst>
            <pc:docMk/>
            <pc:sldMk cId="3325428730" sldId="263"/>
            <ac:picMk id="4098" creationId="{45082449-DAE1-4785-B4ED-E186A98FA285}"/>
          </ac:picMkLst>
        </pc:picChg>
      </pc:sldChg>
      <pc:sldChg chg="addSp delSp modSp new mod setBg">
        <pc:chgData name="Senior Pastor" userId="4ae8e2e6-3752-4daa-9e55-3f6ebcaf242a" providerId="ADAL" clId="{BC909E3A-9DC2-4A36-A9CB-56324A3DAF67}" dt="2021-12-08T17:07:34.404" v="693" actId="122"/>
        <pc:sldMkLst>
          <pc:docMk/>
          <pc:sldMk cId="1458512721" sldId="264"/>
        </pc:sldMkLst>
        <pc:spChg chg="mod">
          <ac:chgData name="Senior Pastor" userId="4ae8e2e6-3752-4daa-9e55-3f6ebcaf242a" providerId="ADAL" clId="{BC909E3A-9DC2-4A36-A9CB-56324A3DAF67}" dt="2021-12-08T17:04:46.357" v="689" actId="26606"/>
          <ac:spMkLst>
            <pc:docMk/>
            <pc:sldMk cId="1458512721" sldId="264"/>
            <ac:spMk id="2" creationId="{A1492E0F-F65B-4187-BF12-7E51831A64B1}"/>
          </ac:spMkLst>
        </pc:spChg>
        <pc:spChg chg="del mod">
          <ac:chgData name="Senior Pastor" userId="4ae8e2e6-3752-4daa-9e55-3f6ebcaf242a" providerId="ADAL" clId="{BC909E3A-9DC2-4A36-A9CB-56324A3DAF67}" dt="2021-12-08T16:47:47.456" v="668"/>
          <ac:spMkLst>
            <pc:docMk/>
            <pc:sldMk cId="1458512721" sldId="264"/>
            <ac:spMk id="3" creationId="{BF0E1B4B-AD7C-4B69-8E1B-78F4526E1518}"/>
          </ac:spMkLst>
        </pc:spChg>
        <pc:spChg chg="mod ord">
          <ac:chgData name="Senior Pastor" userId="4ae8e2e6-3752-4daa-9e55-3f6ebcaf242a" providerId="ADAL" clId="{BC909E3A-9DC2-4A36-A9CB-56324A3DAF67}" dt="2021-12-08T17:07:34.404" v="693" actId="122"/>
          <ac:spMkLst>
            <pc:docMk/>
            <pc:sldMk cId="1458512721" sldId="264"/>
            <ac:spMk id="4" creationId="{01F67ABA-F04C-4B2F-81A7-AB637E02F88D}"/>
          </ac:spMkLst>
        </pc:spChg>
        <pc:spChg chg="add del">
          <ac:chgData name="Senior Pastor" userId="4ae8e2e6-3752-4daa-9e55-3f6ebcaf242a" providerId="ADAL" clId="{BC909E3A-9DC2-4A36-A9CB-56324A3DAF67}" dt="2021-12-08T17:04:16.977" v="683" actId="26606"/>
          <ac:spMkLst>
            <pc:docMk/>
            <pc:sldMk cId="1458512721" sldId="264"/>
            <ac:spMk id="71" creationId="{4038CB10-1F5C-4D54-9DF7-12586DE5B007}"/>
          </ac:spMkLst>
        </pc:spChg>
        <pc:spChg chg="add del">
          <ac:chgData name="Senior Pastor" userId="4ae8e2e6-3752-4daa-9e55-3f6ebcaf242a" providerId="ADAL" clId="{BC909E3A-9DC2-4A36-A9CB-56324A3DAF67}" dt="2021-12-08T17:04:16.977" v="683" actId="26606"/>
          <ac:spMkLst>
            <pc:docMk/>
            <pc:sldMk cId="1458512721" sldId="264"/>
            <ac:spMk id="73" creationId="{73ED6512-6858-4552-B699-9A97FE9A4EA2}"/>
          </ac:spMkLst>
        </pc:spChg>
        <pc:spChg chg="add del">
          <ac:chgData name="Senior Pastor" userId="4ae8e2e6-3752-4daa-9e55-3f6ebcaf242a" providerId="ADAL" clId="{BC909E3A-9DC2-4A36-A9CB-56324A3DAF67}" dt="2021-12-08T17:04:46.357" v="689" actId="26606"/>
          <ac:spMkLst>
            <pc:docMk/>
            <pc:sldMk cId="1458512721" sldId="264"/>
            <ac:spMk id="75" creationId="{73ED6512-6858-4552-B699-9A97FE9A4EA2}"/>
          </ac:spMkLst>
        </pc:spChg>
        <pc:spChg chg="add del">
          <ac:chgData name="Senior Pastor" userId="4ae8e2e6-3752-4daa-9e55-3f6ebcaf242a" providerId="ADAL" clId="{BC909E3A-9DC2-4A36-A9CB-56324A3DAF67}" dt="2021-12-08T17:04:46.341" v="688" actId="26606"/>
          <ac:spMkLst>
            <pc:docMk/>
            <pc:sldMk cId="1458512721" sldId="264"/>
            <ac:spMk id="138" creationId="{4038CB10-1F5C-4D54-9DF7-12586DE5B007}"/>
          </ac:spMkLst>
        </pc:spChg>
        <pc:spChg chg="add del">
          <ac:chgData name="Senior Pastor" userId="4ae8e2e6-3752-4daa-9e55-3f6ebcaf242a" providerId="ADAL" clId="{BC909E3A-9DC2-4A36-A9CB-56324A3DAF67}" dt="2021-12-08T17:04:46.341" v="688" actId="26606"/>
          <ac:spMkLst>
            <pc:docMk/>
            <pc:sldMk cId="1458512721" sldId="264"/>
            <ac:spMk id="140" creationId="{36D30126-6314-4A93-B27E-5C66CF781924}"/>
          </ac:spMkLst>
        </pc:spChg>
        <pc:spChg chg="add del">
          <ac:chgData name="Senior Pastor" userId="4ae8e2e6-3752-4daa-9e55-3f6ebcaf242a" providerId="ADAL" clId="{BC909E3A-9DC2-4A36-A9CB-56324A3DAF67}" dt="2021-12-08T17:04:46.341" v="688" actId="26606"/>
          <ac:spMkLst>
            <pc:docMk/>
            <pc:sldMk cId="1458512721" sldId="264"/>
            <ac:spMk id="142" creationId="{73ED6512-6858-4552-B699-9A97FE9A4EA2}"/>
          </ac:spMkLst>
        </pc:spChg>
        <pc:spChg chg="add del">
          <ac:chgData name="Senior Pastor" userId="4ae8e2e6-3752-4daa-9e55-3f6ebcaf242a" providerId="ADAL" clId="{BC909E3A-9DC2-4A36-A9CB-56324A3DAF67}" dt="2021-12-08T17:04:46.357" v="689" actId="26606"/>
          <ac:spMkLst>
            <pc:docMk/>
            <pc:sldMk cId="1458512721" sldId="264"/>
            <ac:spMk id="1028" creationId="{4038CB10-1F5C-4D54-9DF7-12586DE5B007}"/>
          </ac:spMkLst>
        </pc:spChg>
        <pc:spChg chg="add del">
          <ac:chgData name="Senior Pastor" userId="4ae8e2e6-3752-4daa-9e55-3f6ebcaf242a" providerId="ADAL" clId="{BC909E3A-9DC2-4A36-A9CB-56324A3DAF67}" dt="2021-12-08T17:04:46.357" v="689" actId="26606"/>
          <ac:spMkLst>
            <pc:docMk/>
            <pc:sldMk cId="1458512721" sldId="264"/>
            <ac:spMk id="1029" creationId="{36D30126-6314-4A93-B27E-5C66CF781924}"/>
          </ac:spMkLst>
        </pc:spChg>
        <pc:spChg chg="add">
          <ac:chgData name="Senior Pastor" userId="4ae8e2e6-3752-4daa-9e55-3f6ebcaf242a" providerId="ADAL" clId="{BC909E3A-9DC2-4A36-A9CB-56324A3DAF67}" dt="2021-12-08T17:04:46.357" v="689" actId="26606"/>
          <ac:spMkLst>
            <pc:docMk/>
            <pc:sldMk cId="1458512721" sldId="264"/>
            <ac:spMk id="1031" creationId="{4038CB10-1F5C-4D54-9DF7-12586DE5B007}"/>
          </ac:spMkLst>
        </pc:spChg>
        <pc:spChg chg="add">
          <ac:chgData name="Senior Pastor" userId="4ae8e2e6-3752-4daa-9e55-3f6ebcaf242a" providerId="ADAL" clId="{BC909E3A-9DC2-4A36-A9CB-56324A3DAF67}" dt="2021-12-08T17:04:46.357" v="689" actId="26606"/>
          <ac:spMkLst>
            <pc:docMk/>
            <pc:sldMk cId="1458512721" sldId="264"/>
            <ac:spMk id="1032" creationId="{73ED6512-6858-4552-B699-9A97FE9A4EA2}"/>
          </ac:spMkLst>
        </pc:spChg>
        <pc:picChg chg="add mod">
          <ac:chgData name="Senior Pastor" userId="4ae8e2e6-3752-4daa-9e55-3f6ebcaf242a" providerId="ADAL" clId="{BC909E3A-9DC2-4A36-A9CB-56324A3DAF67}" dt="2021-12-08T17:04:46.357" v="689" actId="26606"/>
          <ac:picMkLst>
            <pc:docMk/>
            <pc:sldMk cId="1458512721" sldId="264"/>
            <ac:picMk id="1026" creationId="{1E5E124E-5588-4340-8EC2-1B8515957084}"/>
          </ac:picMkLst>
        </pc:picChg>
      </pc:sldChg>
      <pc:sldChg chg="addSp delSp modSp new mod setBg setClrOvrMap">
        <pc:chgData name="Senior Pastor" userId="4ae8e2e6-3752-4daa-9e55-3f6ebcaf242a" providerId="ADAL" clId="{BC909E3A-9DC2-4A36-A9CB-56324A3DAF67}" dt="2021-12-08T17:13:35.083" v="720" actId="255"/>
        <pc:sldMkLst>
          <pc:docMk/>
          <pc:sldMk cId="992978712" sldId="265"/>
        </pc:sldMkLst>
        <pc:spChg chg="mod ord">
          <ac:chgData name="Senior Pastor" userId="4ae8e2e6-3752-4daa-9e55-3f6ebcaf242a" providerId="ADAL" clId="{BC909E3A-9DC2-4A36-A9CB-56324A3DAF67}" dt="2021-12-08T17:13:06.080" v="717" actId="26606"/>
          <ac:spMkLst>
            <pc:docMk/>
            <pc:sldMk cId="992978712" sldId="265"/>
            <ac:spMk id="2" creationId="{18AE896D-C64E-456F-84C3-A2E52B49DA04}"/>
          </ac:spMkLst>
        </pc:spChg>
        <pc:spChg chg="del mod">
          <ac:chgData name="Senior Pastor" userId="4ae8e2e6-3752-4daa-9e55-3f6ebcaf242a" providerId="ADAL" clId="{BC909E3A-9DC2-4A36-A9CB-56324A3DAF67}" dt="2021-12-08T17:09:50.769" v="709"/>
          <ac:spMkLst>
            <pc:docMk/>
            <pc:sldMk cId="992978712" sldId="265"/>
            <ac:spMk id="3" creationId="{C9B3C553-3BC6-418D-8C89-24A0667F0B92}"/>
          </ac:spMkLst>
        </pc:spChg>
        <pc:spChg chg="mod ord">
          <ac:chgData name="Senior Pastor" userId="4ae8e2e6-3752-4daa-9e55-3f6ebcaf242a" providerId="ADAL" clId="{BC909E3A-9DC2-4A36-A9CB-56324A3DAF67}" dt="2021-12-08T17:13:35.083" v="720" actId="255"/>
          <ac:spMkLst>
            <pc:docMk/>
            <pc:sldMk cId="992978712" sldId="265"/>
            <ac:spMk id="4" creationId="{9B7B0D61-927F-4CFA-8FE1-DF0F195E0A98}"/>
          </ac:spMkLst>
        </pc:spChg>
        <pc:spChg chg="add del">
          <ac:chgData name="Senior Pastor" userId="4ae8e2e6-3752-4daa-9e55-3f6ebcaf242a" providerId="ADAL" clId="{BC909E3A-9DC2-4A36-A9CB-56324A3DAF67}" dt="2021-12-08T17:13:06.080" v="717" actId="26606"/>
          <ac:spMkLst>
            <pc:docMk/>
            <pc:sldMk cId="992978712" sldId="265"/>
            <ac:spMk id="71" creationId="{9B76D444-2756-434F-AE61-96D69830C13E}"/>
          </ac:spMkLst>
        </pc:spChg>
        <pc:spChg chg="add del">
          <ac:chgData name="Senior Pastor" userId="4ae8e2e6-3752-4daa-9e55-3f6ebcaf242a" providerId="ADAL" clId="{BC909E3A-9DC2-4A36-A9CB-56324A3DAF67}" dt="2021-12-08T17:13:06.080" v="717" actId="26606"/>
          <ac:spMkLst>
            <pc:docMk/>
            <pc:sldMk cId="992978712" sldId="265"/>
            <ac:spMk id="73" creationId="{0AF80B57-54E2-4D01-8731-3F38B0C56C95}"/>
          </ac:spMkLst>
        </pc:spChg>
        <pc:spChg chg="add">
          <ac:chgData name="Senior Pastor" userId="4ae8e2e6-3752-4daa-9e55-3f6ebcaf242a" providerId="ADAL" clId="{BC909E3A-9DC2-4A36-A9CB-56324A3DAF67}" dt="2021-12-08T17:13:06.080" v="717" actId="26606"/>
          <ac:spMkLst>
            <pc:docMk/>
            <pc:sldMk cId="992978712" sldId="265"/>
            <ac:spMk id="135" creationId="{5FDF4720-5445-47BE-89FE-E40D1AE6F619}"/>
          </ac:spMkLst>
        </pc:spChg>
        <pc:spChg chg="add">
          <ac:chgData name="Senior Pastor" userId="4ae8e2e6-3752-4daa-9e55-3f6ebcaf242a" providerId="ADAL" clId="{BC909E3A-9DC2-4A36-A9CB-56324A3DAF67}" dt="2021-12-08T17:13:06.080" v="717" actId="26606"/>
          <ac:spMkLst>
            <pc:docMk/>
            <pc:sldMk cId="992978712" sldId="265"/>
            <ac:spMk id="137" creationId="{AC8710B4-A815-4082-9E4F-F13A0007090C}"/>
          </ac:spMkLst>
        </pc:spChg>
        <pc:picChg chg="add mod">
          <ac:chgData name="Senior Pastor" userId="4ae8e2e6-3752-4daa-9e55-3f6ebcaf242a" providerId="ADAL" clId="{BC909E3A-9DC2-4A36-A9CB-56324A3DAF67}" dt="2021-12-08T17:13:06.080" v="717" actId="26606"/>
          <ac:picMkLst>
            <pc:docMk/>
            <pc:sldMk cId="992978712" sldId="265"/>
            <ac:picMk id="2050" creationId="{03EF6C2C-1EBD-455A-83DE-A97E0CE6665C}"/>
          </ac:picMkLst>
        </pc:picChg>
      </pc:sldChg>
      <pc:sldChg chg="addSp delSp modSp new mod setBg setClrOvrMap">
        <pc:chgData name="Senior Pastor" userId="4ae8e2e6-3752-4daa-9e55-3f6ebcaf242a" providerId="ADAL" clId="{BC909E3A-9DC2-4A36-A9CB-56324A3DAF67}" dt="2021-12-08T17:18:45.465" v="761" actId="122"/>
        <pc:sldMkLst>
          <pc:docMk/>
          <pc:sldMk cId="1974844252" sldId="266"/>
        </pc:sldMkLst>
        <pc:spChg chg="mod">
          <ac:chgData name="Senior Pastor" userId="4ae8e2e6-3752-4daa-9e55-3f6ebcaf242a" providerId="ADAL" clId="{BC909E3A-9DC2-4A36-A9CB-56324A3DAF67}" dt="2021-12-08T17:18:08.160" v="757" actId="26606"/>
          <ac:spMkLst>
            <pc:docMk/>
            <pc:sldMk cId="1974844252" sldId="266"/>
            <ac:spMk id="2" creationId="{0B9E3CDB-EED2-484C-B51D-6CAF1535EB68}"/>
          </ac:spMkLst>
        </pc:spChg>
        <pc:spChg chg="del mod">
          <ac:chgData name="Senior Pastor" userId="4ae8e2e6-3752-4daa-9e55-3f6ebcaf242a" providerId="ADAL" clId="{BC909E3A-9DC2-4A36-A9CB-56324A3DAF67}" dt="2021-12-08T17:17:27.636" v="753"/>
          <ac:spMkLst>
            <pc:docMk/>
            <pc:sldMk cId="1974844252" sldId="266"/>
            <ac:spMk id="3" creationId="{1F879029-76CD-4585-9AF6-59A22B70004A}"/>
          </ac:spMkLst>
        </pc:spChg>
        <pc:spChg chg="mod ord">
          <ac:chgData name="Senior Pastor" userId="4ae8e2e6-3752-4daa-9e55-3f6ebcaf242a" providerId="ADAL" clId="{BC909E3A-9DC2-4A36-A9CB-56324A3DAF67}" dt="2021-12-08T17:18:45.465" v="761" actId="122"/>
          <ac:spMkLst>
            <pc:docMk/>
            <pc:sldMk cId="1974844252" sldId="266"/>
            <ac:spMk id="4" creationId="{C8753950-F913-4A93-AED3-472DE8E8B7B2}"/>
          </ac:spMkLst>
        </pc:spChg>
        <pc:spChg chg="add del">
          <ac:chgData name="Senior Pastor" userId="4ae8e2e6-3752-4daa-9e55-3f6ebcaf242a" providerId="ADAL" clId="{BC909E3A-9DC2-4A36-A9CB-56324A3DAF67}" dt="2021-12-08T17:18:08.160" v="757" actId="26606"/>
          <ac:spMkLst>
            <pc:docMk/>
            <pc:sldMk cId="1974844252" sldId="266"/>
            <ac:spMk id="71" creationId="{CF62D2A7-8207-488C-9F46-316BA81A16C8}"/>
          </ac:spMkLst>
        </pc:spChg>
        <pc:spChg chg="add">
          <ac:chgData name="Senior Pastor" userId="4ae8e2e6-3752-4daa-9e55-3f6ebcaf242a" providerId="ADAL" clId="{BC909E3A-9DC2-4A36-A9CB-56324A3DAF67}" dt="2021-12-08T17:18:08.160" v="757" actId="26606"/>
          <ac:spMkLst>
            <pc:docMk/>
            <pc:sldMk cId="1974844252" sldId="266"/>
            <ac:spMk id="135" creationId="{4038CB10-1F5C-4D54-9DF7-12586DE5B007}"/>
          </ac:spMkLst>
        </pc:spChg>
        <pc:spChg chg="add">
          <ac:chgData name="Senior Pastor" userId="4ae8e2e6-3752-4daa-9e55-3f6ebcaf242a" providerId="ADAL" clId="{BC909E3A-9DC2-4A36-A9CB-56324A3DAF67}" dt="2021-12-08T17:18:08.160" v="757" actId="26606"/>
          <ac:spMkLst>
            <pc:docMk/>
            <pc:sldMk cId="1974844252" sldId="266"/>
            <ac:spMk id="137" creationId="{73ED6512-6858-4552-B699-9A97FE9A4EA2}"/>
          </ac:spMkLst>
        </pc:spChg>
        <pc:picChg chg="add mod">
          <ac:chgData name="Senior Pastor" userId="4ae8e2e6-3752-4daa-9e55-3f6ebcaf242a" providerId="ADAL" clId="{BC909E3A-9DC2-4A36-A9CB-56324A3DAF67}" dt="2021-12-08T17:18:08.160" v="757" actId="26606"/>
          <ac:picMkLst>
            <pc:docMk/>
            <pc:sldMk cId="1974844252" sldId="266"/>
            <ac:picMk id="3074" creationId="{A68EDBCE-3200-4AA6-BAB2-D115B54A9403}"/>
          </ac:picMkLst>
        </pc:picChg>
      </pc:sldChg>
      <pc:sldChg chg="addSp delSp modSp new mod setBg setClrOvrMap">
        <pc:chgData name="Senior Pastor" userId="4ae8e2e6-3752-4daa-9e55-3f6ebcaf242a" providerId="ADAL" clId="{BC909E3A-9DC2-4A36-A9CB-56324A3DAF67}" dt="2021-12-08T17:22:32.672" v="781" actId="26606"/>
        <pc:sldMkLst>
          <pc:docMk/>
          <pc:sldMk cId="3791698021" sldId="267"/>
        </pc:sldMkLst>
        <pc:spChg chg="mod">
          <ac:chgData name="Senior Pastor" userId="4ae8e2e6-3752-4daa-9e55-3f6ebcaf242a" providerId="ADAL" clId="{BC909E3A-9DC2-4A36-A9CB-56324A3DAF67}" dt="2021-12-08T17:22:32.672" v="781" actId="26606"/>
          <ac:spMkLst>
            <pc:docMk/>
            <pc:sldMk cId="3791698021" sldId="267"/>
            <ac:spMk id="2" creationId="{572483D5-5158-4240-A636-E0B954E33399}"/>
          </ac:spMkLst>
        </pc:spChg>
        <pc:spChg chg="del mod">
          <ac:chgData name="Senior Pastor" userId="4ae8e2e6-3752-4daa-9e55-3f6ebcaf242a" providerId="ADAL" clId="{BC909E3A-9DC2-4A36-A9CB-56324A3DAF67}" dt="2021-12-08T17:22:06.143" v="776"/>
          <ac:spMkLst>
            <pc:docMk/>
            <pc:sldMk cId="3791698021" sldId="267"/>
            <ac:spMk id="3" creationId="{E3D9BBE0-EFAB-485E-BBB7-B48A98849255}"/>
          </ac:spMkLst>
        </pc:spChg>
        <pc:spChg chg="mod ord">
          <ac:chgData name="Senior Pastor" userId="4ae8e2e6-3752-4daa-9e55-3f6ebcaf242a" providerId="ADAL" clId="{BC909E3A-9DC2-4A36-A9CB-56324A3DAF67}" dt="2021-12-08T17:22:32.672" v="781" actId="26606"/>
          <ac:spMkLst>
            <pc:docMk/>
            <pc:sldMk cId="3791698021" sldId="267"/>
            <ac:spMk id="4" creationId="{663E94C9-2396-4074-A79F-95A08F20BC11}"/>
          </ac:spMkLst>
        </pc:spChg>
        <pc:spChg chg="add del">
          <ac:chgData name="Senior Pastor" userId="4ae8e2e6-3752-4daa-9e55-3f6ebcaf242a" providerId="ADAL" clId="{BC909E3A-9DC2-4A36-A9CB-56324A3DAF67}" dt="2021-12-08T17:22:26.334" v="778" actId="26606"/>
          <ac:spMkLst>
            <pc:docMk/>
            <pc:sldMk cId="3791698021" sldId="267"/>
            <ac:spMk id="71" creationId="{B0792D4F-247E-46FE-85FC-881DEFA41D94}"/>
          </ac:spMkLst>
        </pc:spChg>
        <pc:spChg chg="add del">
          <ac:chgData name="Senior Pastor" userId="4ae8e2e6-3752-4daa-9e55-3f6ebcaf242a" providerId="ADAL" clId="{BC909E3A-9DC2-4A36-A9CB-56324A3DAF67}" dt="2021-12-08T17:22:32.657" v="780" actId="26606"/>
          <ac:spMkLst>
            <pc:docMk/>
            <pc:sldMk cId="3791698021" sldId="267"/>
            <ac:spMk id="4100" creationId="{33CD251C-A887-4D2F-925B-FC097198538B}"/>
          </ac:spMkLst>
        </pc:spChg>
        <pc:spChg chg="add del">
          <ac:chgData name="Senior Pastor" userId="4ae8e2e6-3752-4daa-9e55-3f6ebcaf242a" providerId="ADAL" clId="{BC909E3A-9DC2-4A36-A9CB-56324A3DAF67}" dt="2021-12-08T17:22:32.657" v="780" actId="26606"/>
          <ac:spMkLst>
            <pc:docMk/>
            <pc:sldMk cId="3791698021" sldId="267"/>
            <ac:spMk id="4101" creationId="{B19D093C-27FB-4032-B282-42C4563F257C}"/>
          </ac:spMkLst>
        </pc:spChg>
        <pc:spChg chg="add">
          <ac:chgData name="Senior Pastor" userId="4ae8e2e6-3752-4daa-9e55-3f6ebcaf242a" providerId="ADAL" clId="{BC909E3A-9DC2-4A36-A9CB-56324A3DAF67}" dt="2021-12-08T17:22:32.672" v="781" actId="26606"/>
          <ac:spMkLst>
            <pc:docMk/>
            <pc:sldMk cId="3791698021" sldId="267"/>
            <ac:spMk id="4103" creationId="{B0792D4F-247E-46FE-85FC-881DEFA41D94}"/>
          </ac:spMkLst>
        </pc:spChg>
        <pc:grpChg chg="add del">
          <ac:chgData name="Senior Pastor" userId="4ae8e2e6-3752-4daa-9e55-3f6ebcaf242a" providerId="ADAL" clId="{BC909E3A-9DC2-4A36-A9CB-56324A3DAF67}" dt="2021-12-08T17:22:32.657" v="780" actId="26606"/>
          <ac:grpSpMkLst>
            <pc:docMk/>
            <pc:sldMk cId="3791698021" sldId="267"/>
            <ac:grpSpMk id="75" creationId="{35EE815E-1BD3-4777-B652-6D98825BF66B}"/>
          </ac:grpSpMkLst>
        </pc:grpChg>
        <pc:picChg chg="add mod">
          <ac:chgData name="Senior Pastor" userId="4ae8e2e6-3752-4daa-9e55-3f6ebcaf242a" providerId="ADAL" clId="{BC909E3A-9DC2-4A36-A9CB-56324A3DAF67}" dt="2021-12-08T17:22:32.672" v="781" actId="26606"/>
          <ac:picMkLst>
            <pc:docMk/>
            <pc:sldMk cId="3791698021" sldId="267"/>
            <ac:picMk id="4098" creationId="{FBE5729D-53C9-4502-AB84-F529FEFC713F}"/>
          </ac:picMkLst>
        </pc:picChg>
        <pc:cxnChg chg="add del">
          <ac:chgData name="Senior Pastor" userId="4ae8e2e6-3752-4daa-9e55-3f6ebcaf242a" providerId="ADAL" clId="{BC909E3A-9DC2-4A36-A9CB-56324A3DAF67}" dt="2021-12-08T17:22:26.334" v="778" actId="26606"/>
          <ac:cxnSpMkLst>
            <pc:docMk/>
            <pc:sldMk cId="3791698021" sldId="267"/>
            <ac:cxnSpMk id="73" creationId="{CE272F12-AF86-441A-BC1B-C014BBBF85B5}"/>
          </ac:cxnSpMkLst>
        </pc:cxnChg>
        <pc:cxnChg chg="add">
          <ac:chgData name="Senior Pastor" userId="4ae8e2e6-3752-4daa-9e55-3f6ebcaf242a" providerId="ADAL" clId="{BC909E3A-9DC2-4A36-A9CB-56324A3DAF67}" dt="2021-12-08T17:22:32.672" v="781" actId="26606"/>
          <ac:cxnSpMkLst>
            <pc:docMk/>
            <pc:sldMk cId="3791698021" sldId="267"/>
            <ac:cxnSpMk id="4104" creationId="{CE272F12-AF86-441A-BC1B-C014BBBF85B5}"/>
          </ac:cxnSpMkLst>
        </pc:cxnChg>
      </pc:sldChg>
      <pc:sldChg chg="addSp delSp modSp new mod setBg setClrOvrMap">
        <pc:chgData name="Senior Pastor" userId="4ae8e2e6-3752-4daa-9e55-3f6ebcaf242a" providerId="ADAL" clId="{BC909E3A-9DC2-4A36-A9CB-56324A3DAF67}" dt="2021-12-08T17:27:04.933" v="821" actId="122"/>
        <pc:sldMkLst>
          <pc:docMk/>
          <pc:sldMk cId="4224505059" sldId="268"/>
        </pc:sldMkLst>
        <pc:spChg chg="mod">
          <ac:chgData name="Senior Pastor" userId="4ae8e2e6-3752-4daa-9e55-3f6ebcaf242a" providerId="ADAL" clId="{BC909E3A-9DC2-4A36-A9CB-56324A3DAF67}" dt="2021-12-08T17:26:42.776" v="817" actId="26606"/>
          <ac:spMkLst>
            <pc:docMk/>
            <pc:sldMk cId="4224505059" sldId="268"/>
            <ac:spMk id="2" creationId="{199B58CB-A1A1-476C-8511-F891DC16BAA9}"/>
          </ac:spMkLst>
        </pc:spChg>
        <pc:spChg chg="mod ord">
          <ac:chgData name="Senior Pastor" userId="4ae8e2e6-3752-4daa-9e55-3f6ebcaf242a" providerId="ADAL" clId="{BC909E3A-9DC2-4A36-A9CB-56324A3DAF67}" dt="2021-12-08T17:27:04.933" v="821" actId="122"/>
          <ac:spMkLst>
            <pc:docMk/>
            <pc:sldMk cId="4224505059" sldId="268"/>
            <ac:spMk id="3" creationId="{0DD7B261-85A4-495C-BD2A-455E9CA0E0BC}"/>
          </ac:spMkLst>
        </pc:spChg>
        <pc:spChg chg="del mod">
          <ac:chgData name="Senior Pastor" userId="4ae8e2e6-3752-4daa-9e55-3f6ebcaf242a" providerId="ADAL" clId="{BC909E3A-9DC2-4A36-A9CB-56324A3DAF67}" dt="2021-12-08T17:24:09.894" v="796"/>
          <ac:spMkLst>
            <pc:docMk/>
            <pc:sldMk cId="4224505059" sldId="268"/>
            <ac:spMk id="4" creationId="{0057F111-BCD2-4632-A733-45B4C5E3CBBE}"/>
          </ac:spMkLst>
        </pc:spChg>
        <pc:spChg chg="add del">
          <ac:chgData name="Senior Pastor" userId="4ae8e2e6-3752-4daa-9e55-3f6ebcaf242a" providerId="ADAL" clId="{BC909E3A-9DC2-4A36-A9CB-56324A3DAF67}" dt="2021-12-08T17:25:39.771" v="802" actId="26606"/>
          <ac:spMkLst>
            <pc:docMk/>
            <pc:sldMk cId="4224505059" sldId="268"/>
            <ac:spMk id="71" creationId="{9AA72BD9-2C5A-4EDC-931F-5AA08EACA0F3}"/>
          </ac:spMkLst>
        </pc:spChg>
        <pc:spChg chg="add del">
          <ac:chgData name="Senior Pastor" userId="4ae8e2e6-3752-4daa-9e55-3f6ebcaf242a" providerId="ADAL" clId="{BC909E3A-9DC2-4A36-A9CB-56324A3DAF67}" dt="2021-12-08T17:25:39.771" v="802" actId="26606"/>
          <ac:spMkLst>
            <pc:docMk/>
            <pc:sldMk cId="4224505059" sldId="268"/>
            <ac:spMk id="73" creationId="{DD3981AC-7B61-4947-BCF3-F7AA7FA385B9}"/>
          </ac:spMkLst>
        </pc:spChg>
        <pc:spChg chg="add del">
          <ac:chgData name="Senior Pastor" userId="4ae8e2e6-3752-4daa-9e55-3f6ebcaf242a" providerId="ADAL" clId="{BC909E3A-9DC2-4A36-A9CB-56324A3DAF67}" dt="2021-12-08T17:25:39.771" v="802" actId="26606"/>
          <ac:spMkLst>
            <pc:docMk/>
            <pc:sldMk cId="4224505059" sldId="268"/>
            <ac:spMk id="75" creationId="{55D4142C-5077-457F-A6AD-3FECFDB39685}"/>
          </ac:spMkLst>
        </pc:spChg>
        <pc:spChg chg="add del">
          <ac:chgData name="Senior Pastor" userId="4ae8e2e6-3752-4daa-9e55-3f6ebcaf242a" providerId="ADAL" clId="{BC909E3A-9DC2-4A36-A9CB-56324A3DAF67}" dt="2021-12-08T17:25:39.771" v="802" actId="26606"/>
          <ac:spMkLst>
            <pc:docMk/>
            <pc:sldMk cId="4224505059" sldId="268"/>
            <ac:spMk id="77" creationId="{7A5F0580-5EE9-419F-96EE-B6529EF6E7D0}"/>
          </ac:spMkLst>
        </pc:spChg>
        <pc:spChg chg="add del">
          <ac:chgData name="Senior Pastor" userId="4ae8e2e6-3752-4daa-9e55-3f6ebcaf242a" providerId="ADAL" clId="{BC909E3A-9DC2-4A36-A9CB-56324A3DAF67}" dt="2021-12-08T17:26:05.204" v="804" actId="26606"/>
          <ac:spMkLst>
            <pc:docMk/>
            <pc:sldMk cId="4224505059" sldId="268"/>
            <ac:spMk id="5124" creationId="{3CD9DF72-87A3-404E-A828-84CBF11A8303}"/>
          </ac:spMkLst>
        </pc:spChg>
        <pc:spChg chg="add del">
          <ac:chgData name="Senior Pastor" userId="4ae8e2e6-3752-4daa-9e55-3f6ebcaf242a" providerId="ADAL" clId="{BC909E3A-9DC2-4A36-A9CB-56324A3DAF67}" dt="2021-12-08T17:26:10.255" v="806" actId="26606"/>
          <ac:spMkLst>
            <pc:docMk/>
            <pc:sldMk cId="4224505059" sldId="268"/>
            <ac:spMk id="5127" creationId="{04812C46-200A-4DEB-A05E-3ED6C68C2387}"/>
          </ac:spMkLst>
        </pc:spChg>
        <pc:spChg chg="add del">
          <ac:chgData name="Senior Pastor" userId="4ae8e2e6-3752-4daa-9e55-3f6ebcaf242a" providerId="ADAL" clId="{BC909E3A-9DC2-4A36-A9CB-56324A3DAF67}" dt="2021-12-08T17:26:10.255" v="806" actId="26606"/>
          <ac:spMkLst>
            <pc:docMk/>
            <pc:sldMk cId="4224505059" sldId="268"/>
            <ac:spMk id="5128" creationId="{D1EA859B-E555-4109-94F3-6700E046E008}"/>
          </ac:spMkLst>
        </pc:spChg>
        <pc:spChg chg="add del">
          <ac:chgData name="Senior Pastor" userId="4ae8e2e6-3752-4daa-9e55-3f6ebcaf242a" providerId="ADAL" clId="{BC909E3A-9DC2-4A36-A9CB-56324A3DAF67}" dt="2021-12-08T17:26:21.083" v="808" actId="26606"/>
          <ac:spMkLst>
            <pc:docMk/>
            <pc:sldMk cId="4224505059" sldId="268"/>
            <ac:spMk id="5130" creationId="{9AA72BD9-2C5A-4EDC-931F-5AA08EACA0F3}"/>
          </ac:spMkLst>
        </pc:spChg>
        <pc:spChg chg="add del">
          <ac:chgData name="Senior Pastor" userId="4ae8e2e6-3752-4daa-9e55-3f6ebcaf242a" providerId="ADAL" clId="{BC909E3A-9DC2-4A36-A9CB-56324A3DAF67}" dt="2021-12-08T17:26:21.083" v="808" actId="26606"/>
          <ac:spMkLst>
            <pc:docMk/>
            <pc:sldMk cId="4224505059" sldId="268"/>
            <ac:spMk id="5131" creationId="{DD3981AC-7B61-4947-BCF3-F7AA7FA385B9}"/>
          </ac:spMkLst>
        </pc:spChg>
        <pc:spChg chg="add del">
          <ac:chgData name="Senior Pastor" userId="4ae8e2e6-3752-4daa-9e55-3f6ebcaf242a" providerId="ADAL" clId="{BC909E3A-9DC2-4A36-A9CB-56324A3DAF67}" dt="2021-12-08T17:26:21.083" v="808" actId="26606"/>
          <ac:spMkLst>
            <pc:docMk/>
            <pc:sldMk cId="4224505059" sldId="268"/>
            <ac:spMk id="5132" creationId="{55D4142C-5077-457F-A6AD-3FECFDB39685}"/>
          </ac:spMkLst>
        </pc:spChg>
        <pc:spChg chg="add del">
          <ac:chgData name="Senior Pastor" userId="4ae8e2e6-3752-4daa-9e55-3f6ebcaf242a" providerId="ADAL" clId="{BC909E3A-9DC2-4A36-A9CB-56324A3DAF67}" dt="2021-12-08T17:26:21.083" v="808" actId="26606"/>
          <ac:spMkLst>
            <pc:docMk/>
            <pc:sldMk cId="4224505059" sldId="268"/>
            <ac:spMk id="5133" creationId="{7A5F0580-5EE9-419F-96EE-B6529EF6E7D0}"/>
          </ac:spMkLst>
        </pc:spChg>
        <pc:spChg chg="add del">
          <ac:chgData name="Senior Pastor" userId="4ae8e2e6-3752-4daa-9e55-3f6ebcaf242a" providerId="ADAL" clId="{BC909E3A-9DC2-4A36-A9CB-56324A3DAF67}" dt="2021-12-08T17:26:24.179" v="810" actId="26606"/>
          <ac:spMkLst>
            <pc:docMk/>
            <pc:sldMk cId="4224505059" sldId="268"/>
            <ac:spMk id="5135" creationId="{C5E6CFF1-2F42-4E10-9A97-F116F46F53FE}"/>
          </ac:spMkLst>
        </pc:spChg>
        <pc:spChg chg="add del">
          <ac:chgData name="Senior Pastor" userId="4ae8e2e6-3752-4daa-9e55-3f6ebcaf242a" providerId="ADAL" clId="{BC909E3A-9DC2-4A36-A9CB-56324A3DAF67}" dt="2021-12-08T17:26:25.883" v="812" actId="26606"/>
          <ac:spMkLst>
            <pc:docMk/>
            <pc:sldMk cId="4224505059" sldId="268"/>
            <ac:spMk id="5138" creationId="{9AA72BD9-2C5A-4EDC-931F-5AA08EACA0F3}"/>
          </ac:spMkLst>
        </pc:spChg>
        <pc:spChg chg="add del">
          <ac:chgData name="Senior Pastor" userId="4ae8e2e6-3752-4daa-9e55-3f6ebcaf242a" providerId="ADAL" clId="{BC909E3A-9DC2-4A36-A9CB-56324A3DAF67}" dt="2021-12-08T17:26:25.883" v="812" actId="26606"/>
          <ac:spMkLst>
            <pc:docMk/>
            <pc:sldMk cId="4224505059" sldId="268"/>
            <ac:spMk id="5139" creationId="{DD3981AC-7B61-4947-BCF3-F7AA7FA385B9}"/>
          </ac:spMkLst>
        </pc:spChg>
        <pc:spChg chg="add del">
          <ac:chgData name="Senior Pastor" userId="4ae8e2e6-3752-4daa-9e55-3f6ebcaf242a" providerId="ADAL" clId="{BC909E3A-9DC2-4A36-A9CB-56324A3DAF67}" dt="2021-12-08T17:26:25.883" v="812" actId="26606"/>
          <ac:spMkLst>
            <pc:docMk/>
            <pc:sldMk cId="4224505059" sldId="268"/>
            <ac:spMk id="5140" creationId="{55D4142C-5077-457F-A6AD-3FECFDB39685}"/>
          </ac:spMkLst>
        </pc:spChg>
        <pc:spChg chg="add del">
          <ac:chgData name="Senior Pastor" userId="4ae8e2e6-3752-4daa-9e55-3f6ebcaf242a" providerId="ADAL" clId="{BC909E3A-9DC2-4A36-A9CB-56324A3DAF67}" dt="2021-12-08T17:26:25.883" v="812" actId="26606"/>
          <ac:spMkLst>
            <pc:docMk/>
            <pc:sldMk cId="4224505059" sldId="268"/>
            <ac:spMk id="5141" creationId="{7A5F0580-5EE9-419F-96EE-B6529EF6E7D0}"/>
          </ac:spMkLst>
        </pc:spChg>
        <pc:spChg chg="add del">
          <ac:chgData name="Senior Pastor" userId="4ae8e2e6-3752-4daa-9e55-3f6ebcaf242a" providerId="ADAL" clId="{BC909E3A-9DC2-4A36-A9CB-56324A3DAF67}" dt="2021-12-08T17:26:34.295" v="814" actId="26606"/>
          <ac:spMkLst>
            <pc:docMk/>
            <pc:sldMk cId="4224505059" sldId="268"/>
            <ac:spMk id="5143" creationId="{5E8D2E83-FB3A-40E7-A9E5-7AB389D612B4}"/>
          </ac:spMkLst>
        </pc:spChg>
        <pc:spChg chg="add del">
          <ac:chgData name="Senior Pastor" userId="4ae8e2e6-3752-4daa-9e55-3f6ebcaf242a" providerId="ADAL" clId="{BC909E3A-9DC2-4A36-A9CB-56324A3DAF67}" dt="2021-12-08T17:26:42.761" v="816" actId="26606"/>
          <ac:spMkLst>
            <pc:docMk/>
            <pc:sldMk cId="4224505059" sldId="268"/>
            <ac:spMk id="5145" creationId="{8F23F8A3-8FD7-4779-8323-FDC26BE99889}"/>
          </ac:spMkLst>
        </pc:spChg>
        <pc:spChg chg="add del">
          <ac:chgData name="Senior Pastor" userId="4ae8e2e6-3752-4daa-9e55-3f6ebcaf242a" providerId="ADAL" clId="{BC909E3A-9DC2-4A36-A9CB-56324A3DAF67}" dt="2021-12-08T17:26:42.761" v="816" actId="26606"/>
          <ac:spMkLst>
            <pc:docMk/>
            <pc:sldMk cId="4224505059" sldId="268"/>
            <ac:spMk id="5146" creationId="{F605C4CC-A25C-416F-8333-7CB7DC97D870}"/>
          </ac:spMkLst>
        </pc:spChg>
        <pc:spChg chg="add">
          <ac:chgData name="Senior Pastor" userId="4ae8e2e6-3752-4daa-9e55-3f6ebcaf242a" providerId="ADAL" clId="{BC909E3A-9DC2-4A36-A9CB-56324A3DAF67}" dt="2021-12-08T17:26:42.776" v="817" actId="26606"/>
          <ac:spMkLst>
            <pc:docMk/>
            <pc:sldMk cId="4224505059" sldId="268"/>
            <ac:spMk id="5148" creationId="{B0792D4F-247E-46FE-85FC-881DEFA41D94}"/>
          </ac:spMkLst>
        </pc:spChg>
        <pc:picChg chg="add mod ord">
          <ac:chgData name="Senior Pastor" userId="4ae8e2e6-3752-4daa-9e55-3f6ebcaf242a" providerId="ADAL" clId="{BC909E3A-9DC2-4A36-A9CB-56324A3DAF67}" dt="2021-12-08T17:26:42.776" v="817" actId="26606"/>
          <ac:picMkLst>
            <pc:docMk/>
            <pc:sldMk cId="4224505059" sldId="268"/>
            <ac:picMk id="5122" creationId="{D3CB356B-787C-4FD7-946B-4597062F5009}"/>
          </ac:picMkLst>
        </pc:picChg>
        <pc:cxnChg chg="add del">
          <ac:chgData name="Senior Pastor" userId="4ae8e2e6-3752-4daa-9e55-3f6ebcaf242a" providerId="ADAL" clId="{BC909E3A-9DC2-4A36-A9CB-56324A3DAF67}" dt="2021-12-08T17:26:05.204" v="804" actId="26606"/>
          <ac:cxnSpMkLst>
            <pc:docMk/>
            <pc:sldMk cId="4224505059" sldId="268"/>
            <ac:cxnSpMk id="5125" creationId="{20E3A342-4D61-4E3F-AF90-1AB42AEB96CC}"/>
          </ac:cxnSpMkLst>
        </pc:cxnChg>
        <pc:cxnChg chg="add del">
          <ac:chgData name="Senior Pastor" userId="4ae8e2e6-3752-4daa-9e55-3f6ebcaf242a" providerId="ADAL" clId="{BC909E3A-9DC2-4A36-A9CB-56324A3DAF67}" dt="2021-12-08T17:26:24.179" v="810" actId="26606"/>
          <ac:cxnSpMkLst>
            <pc:docMk/>
            <pc:sldMk cId="4224505059" sldId="268"/>
            <ac:cxnSpMk id="5136" creationId="{67182200-4859-4C8D-BCBB-55B245C28BA3}"/>
          </ac:cxnSpMkLst>
        </pc:cxnChg>
        <pc:cxnChg chg="add">
          <ac:chgData name="Senior Pastor" userId="4ae8e2e6-3752-4daa-9e55-3f6ebcaf242a" providerId="ADAL" clId="{BC909E3A-9DC2-4A36-A9CB-56324A3DAF67}" dt="2021-12-08T17:26:42.776" v="817" actId="26606"/>
          <ac:cxnSpMkLst>
            <pc:docMk/>
            <pc:sldMk cId="4224505059" sldId="268"/>
            <ac:cxnSpMk id="5149" creationId="{CE272F12-AF86-441A-BC1B-C014BBBF85B5}"/>
          </ac:cxnSpMkLst>
        </pc:cxnChg>
      </pc:sldChg>
      <pc:sldChg chg="addSp delSp modSp new mod setBg setClrOvrMap">
        <pc:chgData name="Senior Pastor" userId="4ae8e2e6-3752-4daa-9e55-3f6ebcaf242a" providerId="ADAL" clId="{BC909E3A-9DC2-4A36-A9CB-56324A3DAF67}" dt="2021-12-08T17:31:10.943" v="848" actId="26606"/>
        <pc:sldMkLst>
          <pc:docMk/>
          <pc:sldMk cId="2454861572" sldId="269"/>
        </pc:sldMkLst>
        <pc:spChg chg="mod">
          <ac:chgData name="Senior Pastor" userId="4ae8e2e6-3752-4daa-9e55-3f6ebcaf242a" providerId="ADAL" clId="{BC909E3A-9DC2-4A36-A9CB-56324A3DAF67}" dt="2021-12-08T17:31:10.943" v="848" actId="26606"/>
          <ac:spMkLst>
            <pc:docMk/>
            <pc:sldMk cId="2454861572" sldId="269"/>
            <ac:spMk id="2" creationId="{DDC701BA-603F-4D9C-B197-2AECB871A922}"/>
          </ac:spMkLst>
        </pc:spChg>
        <pc:spChg chg="del mod">
          <ac:chgData name="Senior Pastor" userId="4ae8e2e6-3752-4daa-9e55-3f6ebcaf242a" providerId="ADAL" clId="{BC909E3A-9DC2-4A36-A9CB-56324A3DAF67}" dt="2021-12-08T17:30:55.869" v="847"/>
          <ac:spMkLst>
            <pc:docMk/>
            <pc:sldMk cId="2454861572" sldId="269"/>
            <ac:spMk id="3" creationId="{4F424EA9-5ADE-419D-B283-A9B551BBC4DB}"/>
          </ac:spMkLst>
        </pc:spChg>
        <pc:spChg chg="del">
          <ac:chgData name="Senior Pastor" userId="4ae8e2e6-3752-4daa-9e55-3f6ebcaf242a" providerId="ADAL" clId="{BC909E3A-9DC2-4A36-A9CB-56324A3DAF67}" dt="2021-12-08T17:31:10.943" v="848" actId="26606"/>
          <ac:spMkLst>
            <pc:docMk/>
            <pc:sldMk cId="2454861572" sldId="269"/>
            <ac:spMk id="4" creationId="{88A87D52-5FFE-45EF-8125-DA46503A0EFE}"/>
          </ac:spMkLst>
        </pc:spChg>
        <pc:spChg chg="add">
          <ac:chgData name="Senior Pastor" userId="4ae8e2e6-3752-4daa-9e55-3f6ebcaf242a" providerId="ADAL" clId="{BC909E3A-9DC2-4A36-A9CB-56324A3DAF67}" dt="2021-12-08T17:31:10.943" v="848" actId="26606"/>
          <ac:spMkLst>
            <pc:docMk/>
            <pc:sldMk cId="2454861572" sldId="269"/>
            <ac:spMk id="71" creationId="{E49CC64F-7275-4E33-961B-0C5CDC439875}"/>
          </ac:spMkLst>
        </pc:spChg>
        <pc:picChg chg="add mod">
          <ac:chgData name="Senior Pastor" userId="4ae8e2e6-3752-4daa-9e55-3f6ebcaf242a" providerId="ADAL" clId="{BC909E3A-9DC2-4A36-A9CB-56324A3DAF67}" dt="2021-12-08T17:31:10.943" v="848" actId="26606"/>
          <ac:picMkLst>
            <pc:docMk/>
            <pc:sldMk cId="2454861572" sldId="269"/>
            <ac:picMk id="6146" creationId="{CB99C508-BBD3-4825-8D65-382FA61175CF}"/>
          </ac:picMkLst>
        </pc:picChg>
      </pc:sldChg>
      <pc:sldChg chg="addSp delSp modSp new mod setBg">
        <pc:chgData name="Senior Pastor" userId="4ae8e2e6-3752-4daa-9e55-3f6ebcaf242a" providerId="ADAL" clId="{BC909E3A-9DC2-4A36-A9CB-56324A3DAF67}" dt="2021-12-08T17:32:42.076" v="870" actId="26606"/>
        <pc:sldMkLst>
          <pc:docMk/>
          <pc:sldMk cId="2886442264" sldId="270"/>
        </pc:sldMkLst>
        <pc:spChg chg="mod ord">
          <ac:chgData name="Senior Pastor" userId="4ae8e2e6-3752-4daa-9e55-3f6ebcaf242a" providerId="ADAL" clId="{BC909E3A-9DC2-4A36-A9CB-56324A3DAF67}" dt="2021-12-08T17:32:42.076" v="870" actId="26606"/>
          <ac:spMkLst>
            <pc:docMk/>
            <pc:sldMk cId="2886442264" sldId="270"/>
            <ac:spMk id="2" creationId="{13A947C1-D315-4297-A4E3-CDB9B7EF1CE2}"/>
          </ac:spMkLst>
        </pc:spChg>
        <pc:spChg chg="del">
          <ac:chgData name="Senior Pastor" userId="4ae8e2e6-3752-4daa-9e55-3f6ebcaf242a" providerId="ADAL" clId="{BC909E3A-9DC2-4A36-A9CB-56324A3DAF67}" dt="2021-12-08T17:32:37.501" v="869"/>
          <ac:spMkLst>
            <pc:docMk/>
            <pc:sldMk cId="2886442264" sldId="270"/>
            <ac:spMk id="3" creationId="{24D5A7FD-C34E-4646-8A73-89BE8BF62FEC}"/>
          </ac:spMkLst>
        </pc:spChg>
        <pc:spChg chg="del">
          <ac:chgData name="Senior Pastor" userId="4ae8e2e6-3752-4daa-9e55-3f6ebcaf242a" providerId="ADAL" clId="{BC909E3A-9DC2-4A36-A9CB-56324A3DAF67}" dt="2021-12-08T17:32:42.076" v="870" actId="26606"/>
          <ac:spMkLst>
            <pc:docMk/>
            <pc:sldMk cId="2886442264" sldId="270"/>
            <ac:spMk id="4" creationId="{FFD08B52-07B0-46F6-BE8F-1DEAF08AD358}"/>
          </ac:spMkLst>
        </pc:spChg>
        <pc:spChg chg="add">
          <ac:chgData name="Senior Pastor" userId="4ae8e2e6-3752-4daa-9e55-3f6ebcaf242a" providerId="ADAL" clId="{BC909E3A-9DC2-4A36-A9CB-56324A3DAF67}" dt="2021-12-08T17:32:42.076" v="870" actId="26606"/>
          <ac:spMkLst>
            <pc:docMk/>
            <pc:sldMk cId="2886442264" sldId="270"/>
            <ac:spMk id="71" creationId="{37C89E4B-3C9F-44B9-8B86-D9E3D112D8EC}"/>
          </ac:spMkLst>
        </pc:spChg>
        <pc:picChg chg="add mod">
          <ac:chgData name="Senior Pastor" userId="4ae8e2e6-3752-4daa-9e55-3f6ebcaf242a" providerId="ADAL" clId="{BC909E3A-9DC2-4A36-A9CB-56324A3DAF67}" dt="2021-12-08T17:32:42.076" v="870" actId="26606"/>
          <ac:picMkLst>
            <pc:docMk/>
            <pc:sldMk cId="2886442264" sldId="270"/>
            <ac:picMk id="7170" creationId="{8DB83FBA-984D-44E2-8ABB-90D0AB136C95}"/>
          </ac:picMkLst>
        </pc:picChg>
        <pc:cxnChg chg="add">
          <ac:chgData name="Senior Pastor" userId="4ae8e2e6-3752-4daa-9e55-3f6ebcaf242a" providerId="ADAL" clId="{BC909E3A-9DC2-4A36-A9CB-56324A3DAF67}" dt="2021-12-08T17:32:42.076" v="870" actId="26606"/>
          <ac:cxnSpMkLst>
            <pc:docMk/>
            <pc:sldMk cId="2886442264" sldId="270"/>
            <ac:cxnSpMk id="73" creationId="{AA2EAA10-076F-46BD-8F0F-B9A2FB77A85C}"/>
          </ac:cxnSpMkLst>
        </pc:cxnChg>
        <pc:cxnChg chg="add">
          <ac:chgData name="Senior Pastor" userId="4ae8e2e6-3752-4daa-9e55-3f6ebcaf242a" providerId="ADAL" clId="{BC909E3A-9DC2-4A36-A9CB-56324A3DAF67}" dt="2021-12-08T17:32:42.076" v="870" actId="26606"/>
          <ac:cxnSpMkLst>
            <pc:docMk/>
            <pc:sldMk cId="2886442264" sldId="270"/>
            <ac:cxnSpMk id="75" creationId="{D891E407-403B-4764-86C9-33A56D3BCAA3}"/>
          </ac:cxnSpMkLst>
        </pc:cxnChg>
      </pc:sldChg>
      <pc:sldChg chg="addSp delSp modSp new mod setBg setClrOvrMap">
        <pc:chgData name="Senior Pastor" userId="4ae8e2e6-3752-4daa-9e55-3f6ebcaf242a" providerId="ADAL" clId="{BC909E3A-9DC2-4A36-A9CB-56324A3DAF67}" dt="2021-12-08T17:34:55.167" v="889" actId="26606"/>
        <pc:sldMkLst>
          <pc:docMk/>
          <pc:sldMk cId="549293369" sldId="271"/>
        </pc:sldMkLst>
        <pc:spChg chg="mod ord">
          <ac:chgData name="Senior Pastor" userId="4ae8e2e6-3752-4daa-9e55-3f6ebcaf242a" providerId="ADAL" clId="{BC909E3A-9DC2-4A36-A9CB-56324A3DAF67}" dt="2021-12-08T17:34:55.167" v="889" actId="26606"/>
          <ac:spMkLst>
            <pc:docMk/>
            <pc:sldMk cId="549293369" sldId="271"/>
            <ac:spMk id="2" creationId="{ADDA828B-DEB1-410B-9C37-40A3EC35CBC9}"/>
          </ac:spMkLst>
        </pc:spChg>
        <pc:spChg chg="del mod">
          <ac:chgData name="Senior Pastor" userId="4ae8e2e6-3752-4daa-9e55-3f6ebcaf242a" providerId="ADAL" clId="{BC909E3A-9DC2-4A36-A9CB-56324A3DAF67}" dt="2021-12-08T17:34:31.690" v="884"/>
          <ac:spMkLst>
            <pc:docMk/>
            <pc:sldMk cId="549293369" sldId="271"/>
            <ac:spMk id="3" creationId="{4FEA7BA0-C568-4A1C-A2EB-A5649E354D68}"/>
          </ac:spMkLst>
        </pc:spChg>
        <pc:spChg chg="add del">
          <ac:chgData name="Senior Pastor" userId="4ae8e2e6-3752-4daa-9e55-3f6ebcaf242a" providerId="ADAL" clId="{BC909E3A-9DC2-4A36-A9CB-56324A3DAF67}" dt="2021-12-08T17:34:55.167" v="889" actId="26606"/>
          <ac:spMkLst>
            <pc:docMk/>
            <pc:sldMk cId="549293369" sldId="271"/>
            <ac:spMk id="4" creationId="{63C679AB-6A5E-4FDF-8768-7CBAC13E501A}"/>
          </ac:spMkLst>
        </pc:spChg>
        <pc:spChg chg="add del">
          <ac:chgData name="Senior Pastor" userId="4ae8e2e6-3752-4daa-9e55-3f6ebcaf242a" providerId="ADAL" clId="{BC909E3A-9DC2-4A36-A9CB-56324A3DAF67}" dt="2021-12-08T17:34:41.368" v="886" actId="26606"/>
          <ac:spMkLst>
            <pc:docMk/>
            <pc:sldMk cId="549293369" sldId="271"/>
            <ac:spMk id="71" creationId="{7B51B11D-BBCD-47C7-A599-1EDA2F22FE08}"/>
          </ac:spMkLst>
        </pc:spChg>
        <pc:spChg chg="add del">
          <ac:chgData name="Senior Pastor" userId="4ae8e2e6-3752-4daa-9e55-3f6ebcaf242a" providerId="ADAL" clId="{BC909E3A-9DC2-4A36-A9CB-56324A3DAF67}" dt="2021-12-08T17:34:55.152" v="888" actId="26606"/>
          <ac:spMkLst>
            <pc:docMk/>
            <pc:sldMk cId="549293369" sldId="271"/>
            <ac:spMk id="8196" creationId="{5E8D2E83-FB3A-40E7-A9E5-7AB389D612B4}"/>
          </ac:spMkLst>
        </pc:spChg>
        <pc:spChg chg="add del">
          <ac:chgData name="Senior Pastor" userId="4ae8e2e6-3752-4daa-9e55-3f6ebcaf242a" providerId="ADAL" clId="{BC909E3A-9DC2-4A36-A9CB-56324A3DAF67}" dt="2021-12-08T17:34:55.152" v="888" actId="26606"/>
          <ac:spMkLst>
            <pc:docMk/>
            <pc:sldMk cId="549293369" sldId="271"/>
            <ac:spMk id="8197" creationId="{63C679AB-6A5E-4FDF-8768-7CBAC13E501A}"/>
          </ac:spMkLst>
        </pc:spChg>
        <pc:spChg chg="add">
          <ac:chgData name="Senior Pastor" userId="4ae8e2e6-3752-4daa-9e55-3f6ebcaf242a" providerId="ADAL" clId="{BC909E3A-9DC2-4A36-A9CB-56324A3DAF67}" dt="2021-12-08T17:34:55.167" v="889" actId="26606"/>
          <ac:spMkLst>
            <pc:docMk/>
            <pc:sldMk cId="549293369" sldId="271"/>
            <ac:spMk id="8199" creationId="{A414F261-E931-45CB-8605-20FFD6826336}"/>
          </ac:spMkLst>
        </pc:spChg>
        <pc:picChg chg="add mod">
          <ac:chgData name="Senior Pastor" userId="4ae8e2e6-3752-4daa-9e55-3f6ebcaf242a" providerId="ADAL" clId="{BC909E3A-9DC2-4A36-A9CB-56324A3DAF67}" dt="2021-12-08T17:34:55.167" v="889" actId="26606"/>
          <ac:picMkLst>
            <pc:docMk/>
            <pc:sldMk cId="549293369" sldId="271"/>
            <ac:picMk id="8194" creationId="{11B9C831-C0B9-42E7-9F1C-215041DE2292}"/>
          </ac:picMkLst>
        </pc:picChg>
        <pc:cxnChg chg="add del">
          <ac:chgData name="Senior Pastor" userId="4ae8e2e6-3752-4daa-9e55-3f6ebcaf242a" providerId="ADAL" clId="{BC909E3A-9DC2-4A36-A9CB-56324A3DAF67}" dt="2021-12-08T17:34:41.368" v="886" actId="26606"/>
          <ac:cxnSpMkLst>
            <pc:docMk/>
            <pc:sldMk cId="549293369" sldId="271"/>
            <ac:cxnSpMk id="73" creationId="{6A810F53-4CAC-492E-A2F9-C147AA509B57}"/>
          </ac:cxnSpMkLst>
        </pc:cxnChg>
        <pc:cxnChg chg="add">
          <ac:chgData name="Senior Pastor" userId="4ae8e2e6-3752-4daa-9e55-3f6ebcaf242a" providerId="ADAL" clId="{BC909E3A-9DC2-4A36-A9CB-56324A3DAF67}" dt="2021-12-08T17:34:55.167" v="889" actId="26606"/>
          <ac:cxnSpMkLst>
            <pc:docMk/>
            <pc:sldMk cId="549293369" sldId="271"/>
            <ac:cxnSpMk id="75" creationId="{224E62CA-FAA3-4628-AEF3-5033C771498B}"/>
          </ac:cxnSpMkLst>
        </pc:cxnChg>
        <pc:cxnChg chg="add">
          <ac:chgData name="Senior Pastor" userId="4ae8e2e6-3752-4daa-9e55-3f6ebcaf242a" providerId="ADAL" clId="{BC909E3A-9DC2-4A36-A9CB-56324A3DAF67}" dt="2021-12-08T17:34:55.167" v="889" actId="26606"/>
          <ac:cxnSpMkLst>
            <pc:docMk/>
            <pc:sldMk cId="549293369" sldId="271"/>
            <ac:cxnSpMk id="8200" creationId="{B63CF8AD-BB19-4F90-BDE5-B3B3F56F4E4A}"/>
          </ac:cxnSpMkLst>
        </pc:cxnChg>
      </pc:sldChg>
      <pc:sldChg chg="modSp add mod">
        <pc:chgData name="Senior Pastor" userId="4ae8e2e6-3752-4daa-9e55-3f6ebcaf242a" providerId="ADAL" clId="{BC909E3A-9DC2-4A36-A9CB-56324A3DAF67}" dt="2021-12-08T18:01:17.813" v="1120" actId="122"/>
        <pc:sldMkLst>
          <pc:docMk/>
          <pc:sldMk cId="2894286200" sldId="272"/>
        </pc:sldMkLst>
        <pc:spChg chg="mod">
          <ac:chgData name="Senior Pastor" userId="4ae8e2e6-3752-4daa-9e55-3f6ebcaf242a" providerId="ADAL" clId="{BC909E3A-9DC2-4A36-A9CB-56324A3DAF67}" dt="2021-12-08T18:01:17.813" v="1120" actId="122"/>
          <ac:spMkLst>
            <pc:docMk/>
            <pc:sldMk cId="2894286200" sldId="272"/>
            <ac:spMk id="4" creationId="{6F3E764A-FDA1-4DDC-96CC-2A780EF76C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39F5-99BB-45C1-AA43-E867EBE79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D3E05-8E7D-49DA-BA8B-BF38947A6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DE43-01F1-4EB8-B748-2D70262A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7FB52-8D75-4D34-999E-1FD0754E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A4140-BE0E-4583-BC5E-14941E8F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9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8B24-6761-4DBA-A120-8F366FC9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150FD-85B2-4ED1-846E-F4F4220F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BB656-B99B-4FF5-A4BD-F4FED23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04722-D4BF-4E21-8A1A-88D26CF7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9394-446A-47AC-AAE6-B2E0908F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3D847-87DE-4C86-B41C-9F84F4E4F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15175-CCE0-41E2-BC3E-24ED8C87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E726-963F-4FA5-B73E-5932F3B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A85F6-597F-4BA5-AD9D-0EE87DE4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4D5D-BDF0-46CF-9440-C0D48E65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6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11F5-C201-448A-93A3-7E66706F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2697-F5B0-4C90-A5A2-CE04925C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BDAE-CB1D-4CB0-AE07-6883F20E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DA6A2-B05D-4CA5-8948-B8F25253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DCB2F-8561-4855-89EF-5C046B3D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7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C87C-174E-4B40-ACA2-9F1C1839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A0A0C-AC6B-4362-8DCE-B09B9F87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B8911-BCB8-41C1-A201-A3B7F577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50903-3AAD-46B3-AD12-9800EB6F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0D0D2-AEB6-42C1-819E-C31E70ED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0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90E1-A1DC-4C5F-9B73-9613DA9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F8E9-D42B-43FD-823E-BF8099AA8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09902-C88F-4876-99DF-5E0596359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DB55-6187-4745-898A-862F6DFD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7D0E5-D7A7-4F6A-BA77-8F03546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E322-4890-41DC-8D6B-18AA4BE2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7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6174-E55F-45C4-A3D9-2FF274EB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85DFC-B34B-49A0-8E3A-BC73E9F40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3C9D2-558C-4A88-A1B1-A9DC7DD87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DDDDD-1F48-452F-B636-D605006EB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3156D-1A07-4219-9930-DFC1347B2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AB965-8F4F-4631-8FB8-3939FE78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51A17-0F9A-48FB-8A9A-ADE76F8C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C6AC2-F15B-4E18-9266-AF29910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9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8C9C-DA1A-4235-9213-18D1E693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43B4D-1DC2-4E0F-8A11-89CAAB52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02943-1D22-4C73-A8A0-AF9BEBAF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796D0-4719-48E5-8DE5-9E131E9C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E7A6E-6D11-40D8-8A0C-EA11AB4C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BF499-8B3D-4DD5-8BBE-F2511598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16C5-40E0-4669-B733-D657FCDC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4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F6AB-5C41-4170-9418-E119253D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DCD0-C593-4763-A0FC-AB4E9FB7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7D59F-BC6E-40E5-BD76-4BA73F5D1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729EF-4D90-4F76-8169-6C7E36AF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373B5-7019-43D2-AB06-5B8B2CC9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C777C-2EA7-4394-9F03-6E1EFAAC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2895-F4E6-4D14-A76F-0159FC76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11AAC-D52C-416B-8B64-69B66D8C4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5EC67-88D4-49E3-BBCC-AE6C2AFB4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6C52E-0903-4E46-8915-7274BF57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F217A-31D3-4650-860D-BB0AC94B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141A4-7D84-4757-A261-86BEE70D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4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F8DF-5FD8-4EBF-B494-A85A259D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7ABD2-4A43-405D-ACA2-A65C5A08C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0C51-EC2E-4F46-A5DC-4C6C833FA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646C-EE99-4501-91C2-7C5090EC0C7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0F4E-339D-48EA-9A05-B9A30706F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F9295-209C-4ADD-B383-8C3EABE9A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4DE8-0B0E-4392-8A2A-57C2ACC47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2+Timothy+3&amp;version=NKJV#fen-NKJV-29870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3E764A-FDA1-4DDC-96CC-2A780EF7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UNLOCKING THE POWER IN THE WORD</a:t>
            </a:r>
          </a:p>
        </p:txBody>
      </p:sp>
      <p:pic>
        <p:nvPicPr>
          <p:cNvPr id="1026" name="Picture 2" descr="Bible Quotes About Power. QuotesGram">
            <a:extLst>
              <a:ext uri="{FF2B5EF4-FFF2-40B4-BE49-F238E27FC236}">
                <a16:creationId xmlns:a16="http://schemas.microsoft.com/office/drawing/2014/main" id="{E43A166A-8158-44BD-910D-893CFF705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484" y="566916"/>
            <a:ext cx="4770140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92E0F-F65B-4187-BF12-7E51831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7.CONVICTION/CORRECTION</a:t>
            </a:r>
          </a:p>
        </p:txBody>
      </p:sp>
      <p:pic>
        <p:nvPicPr>
          <p:cNvPr id="1026" name="Picture 2" descr="40 Most Powerful Bible Scriptures on Conviction – ConnectUS">
            <a:extLst>
              <a:ext uri="{FF2B5EF4-FFF2-40B4-BE49-F238E27FC236}">
                <a16:creationId xmlns:a16="http://schemas.microsoft.com/office/drawing/2014/main" id="{1E5E124E-5588-4340-8EC2-1B85159570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9" r="8535" b="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1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67ABA-F04C-4B2F-81A7-AB637E02F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0" i="0" dirty="0">
                <a:solidFill>
                  <a:srgbClr val="FFFFFF"/>
                </a:solidFill>
                <a:effectLst/>
              </a:rPr>
              <a:t>The law of the </a:t>
            </a:r>
            <a:r>
              <a:rPr lang="en-US" b="0" i="0" cap="small" dirty="0">
                <a:solidFill>
                  <a:srgbClr val="FFFFFF"/>
                </a:solidFill>
                <a:effectLst/>
              </a:rPr>
              <a:t>Lord</a:t>
            </a:r>
            <a:r>
              <a:rPr lang="en-US" b="0" i="0" dirty="0">
                <a:solidFill>
                  <a:srgbClr val="FFFFFF"/>
                </a:solidFill>
                <a:effectLst/>
              </a:rPr>
              <a:t> is perfect, converting the soul: the testimony of the </a:t>
            </a:r>
            <a:r>
              <a:rPr lang="en-US" b="0" i="0" cap="small" dirty="0">
                <a:solidFill>
                  <a:srgbClr val="FFFFFF"/>
                </a:solidFill>
                <a:effectLst/>
              </a:rPr>
              <a:t>Lord</a:t>
            </a:r>
            <a:r>
              <a:rPr lang="en-US" b="0" i="0" dirty="0">
                <a:solidFill>
                  <a:srgbClr val="FFFFFF"/>
                </a:solidFill>
                <a:effectLst/>
              </a:rPr>
              <a:t> is sure, making wise the simple.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Psalm 19:7</a:t>
            </a:r>
          </a:p>
        </p:txBody>
      </p:sp>
    </p:spTree>
    <p:extLst>
      <p:ext uri="{BB962C8B-B14F-4D97-AF65-F5344CB8AC3E}">
        <p14:creationId xmlns:p14="http://schemas.microsoft.com/office/powerpoint/2010/main" val="145851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s to Strong Faith | The River Church">
            <a:extLst>
              <a:ext uri="{FF2B5EF4-FFF2-40B4-BE49-F238E27FC236}">
                <a16:creationId xmlns:a16="http://schemas.microsoft.com/office/drawing/2014/main" id="{03EF6C2C-1EBD-455A-83DE-A97E0CE666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E896D-C64E-456F-84C3-A2E52B49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6.STRONG FAITH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B0D61-927F-4CFA-8FE1-DF0F195E0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1" dirty="0">
                <a:effectLst/>
              </a:rPr>
              <a:t>So, faith comes from hearing, and hearing through the word of Christ.</a:t>
            </a:r>
          </a:p>
          <a:p>
            <a:pPr marL="0" indent="0">
              <a:buNone/>
            </a:pPr>
            <a:r>
              <a:rPr lang="en-US" b="1" i="1" dirty="0">
                <a:effectLst/>
              </a:rPr>
              <a:t>Rom. 10:17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7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B72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E3CDB-EED2-484C-B51D-6CAF1535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5. VICTORY OVER TEMPTATION</a:t>
            </a:r>
          </a:p>
        </p:txBody>
      </p:sp>
      <p:pic>
        <p:nvPicPr>
          <p:cNvPr id="3074" name="Picture 2" descr="Experiencing Victory over Temptation - My Pathways Devotional">
            <a:extLst>
              <a:ext uri="{FF2B5EF4-FFF2-40B4-BE49-F238E27FC236}">
                <a16:creationId xmlns:a16="http://schemas.microsoft.com/office/drawing/2014/main" id="{A68EDBCE-3200-4AA6-BAB2-D115B54A94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-1" b="21590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53950-F913-4A93-AED3-472DE8E8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0" i="1" dirty="0">
                <a:solidFill>
                  <a:srgbClr val="FFFFFF"/>
                </a:solidFill>
                <a:effectLst/>
              </a:rPr>
              <a:t>I have stored up your word in my heart, that I might not sin against you .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FFFFFF"/>
                </a:solidFill>
                <a:effectLst/>
              </a:rPr>
              <a:t>Psa. 119:11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4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483D5-5158-4240-A636-E0B954E3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4.WISDOM</a:t>
            </a:r>
          </a:p>
        </p:txBody>
      </p:sp>
      <p:cxnSp>
        <p:nvCxnSpPr>
          <p:cNvPr id="4104" name="Straight Connector 7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What Does Solomon Say About Pursuing Wisdom? – BibleMesh">
            <a:extLst>
              <a:ext uri="{FF2B5EF4-FFF2-40B4-BE49-F238E27FC236}">
                <a16:creationId xmlns:a16="http://schemas.microsoft.com/office/drawing/2014/main" id="{FBE5729D-53C9-4502-AB84-F529FEFC71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104" y="2018496"/>
            <a:ext cx="6217920" cy="41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E94C9-2396-4074-A79F-95A08F20B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4656" y="2002536"/>
            <a:ext cx="3822192" cy="4169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200" b="0" i="1">
                <a:effectLst/>
              </a:rPr>
              <a:t>I have more understanding than all my teachers, for your testimonies are my meditation.</a:t>
            </a:r>
          </a:p>
          <a:p>
            <a:pPr marL="0"/>
            <a:r>
              <a:rPr lang="en-US" sz="2200" b="1" i="1">
                <a:effectLst/>
              </a:rPr>
              <a:t>Psa. 119:99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79169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8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58CB-A1A1-476C-8511-F891DC16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DIRECTION</a:t>
            </a:r>
          </a:p>
        </p:txBody>
      </p:sp>
      <p:cxnSp>
        <p:nvCxnSpPr>
          <p:cNvPr id="5149" name="Straight Connector 7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n Engineers Directional Compass On A Bible, Concept Of Guidance Or  Direction Stock Photo, Picture And Royalty Free Image. Image 4726131.">
            <a:extLst>
              <a:ext uri="{FF2B5EF4-FFF2-40B4-BE49-F238E27FC236}">
                <a16:creationId xmlns:a16="http://schemas.microsoft.com/office/drawing/2014/main" id="{D3CB356B-787C-4FD7-946B-4597062F50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104" y="2019910"/>
            <a:ext cx="6217920" cy="41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B261-85A4-495C-BD2A-455E9CA0E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6" y="2002536"/>
            <a:ext cx="3822192" cy="4169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0" i="1" dirty="0">
                <a:effectLst/>
              </a:rPr>
              <a:t>Your word is a lamp to my feet and a light to my path.</a:t>
            </a:r>
          </a:p>
          <a:p>
            <a:pPr marL="0" indent="0" algn="ctr">
              <a:buNone/>
            </a:pPr>
            <a:r>
              <a:rPr lang="en-US" sz="4000" b="1" i="0" dirty="0">
                <a:effectLst/>
              </a:rPr>
              <a:t>Psa. 119:105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450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01BA-603F-4D9C-B197-2AECB871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2. THE WORD IS ALIVE!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Pin on The Sword of the Spirit">
            <a:extLst>
              <a:ext uri="{FF2B5EF4-FFF2-40B4-BE49-F238E27FC236}">
                <a16:creationId xmlns:a16="http://schemas.microsoft.com/office/drawing/2014/main" id="{CB99C508-BBD3-4825-8D65-382FA61175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6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us is the Bread of Life – John 6:35 – ScriptureWay – Whitney V. Myers -  ScriptureWay">
            <a:extLst>
              <a:ext uri="{FF2B5EF4-FFF2-40B4-BE49-F238E27FC236}">
                <a16:creationId xmlns:a16="http://schemas.microsoft.com/office/drawing/2014/main" id="{8DB83FBA-984D-44E2-8ABB-90D0AB136C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947C1-D315-4297-A4E3-CDB9B7EF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1. NOURISHMENT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4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 Am the Bread of Life - Faithlife Sermons">
            <a:extLst>
              <a:ext uri="{FF2B5EF4-FFF2-40B4-BE49-F238E27FC236}">
                <a16:creationId xmlns:a16="http://schemas.microsoft.com/office/drawing/2014/main" id="{11B9C831-C0B9-42E7-9F1C-215041DE22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24">
            <a:extLst>
              <a:ext uri="{FF2B5EF4-FFF2-40B4-BE49-F238E27FC236}">
                <a16:creationId xmlns:a16="http://schemas.microsoft.com/office/drawing/2014/main" id="{A414F261-E931-45CB-8605-20FFD6826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5200"/>
            <a:ext cx="4838700" cy="1323975"/>
          </a:xfrm>
          <a:custGeom>
            <a:avLst/>
            <a:gdLst>
              <a:gd name="connsiteX0" fmla="*/ 0 w 4838700"/>
              <a:gd name="connsiteY0" fmla="*/ 0 h 1323975"/>
              <a:gd name="connsiteX1" fmla="*/ 4838700 w 4838700"/>
              <a:gd name="connsiteY1" fmla="*/ 0 h 1323975"/>
              <a:gd name="connsiteX2" fmla="*/ 4838700 w 4838700"/>
              <a:gd name="connsiteY2" fmla="*/ 78123 h 1323975"/>
              <a:gd name="connsiteX3" fmla="*/ 4822272 w 4838700"/>
              <a:gd name="connsiteY3" fmla="*/ 81440 h 1323975"/>
              <a:gd name="connsiteX4" fmla="*/ 4781550 w 4838700"/>
              <a:gd name="connsiteY4" fmla="*/ 142875 h 1323975"/>
              <a:gd name="connsiteX5" fmla="*/ 4822272 w 4838700"/>
              <a:gd name="connsiteY5" fmla="*/ 204311 h 1323975"/>
              <a:gd name="connsiteX6" fmla="*/ 4838700 w 4838700"/>
              <a:gd name="connsiteY6" fmla="*/ 207627 h 1323975"/>
              <a:gd name="connsiteX7" fmla="*/ 4838700 w 4838700"/>
              <a:gd name="connsiteY7" fmla="*/ 287197 h 1323975"/>
              <a:gd name="connsiteX8" fmla="*/ 4822272 w 4838700"/>
              <a:gd name="connsiteY8" fmla="*/ 290514 h 1323975"/>
              <a:gd name="connsiteX9" fmla="*/ 4781550 w 4838700"/>
              <a:gd name="connsiteY9" fmla="*/ 351949 h 1323975"/>
              <a:gd name="connsiteX10" fmla="*/ 4822272 w 4838700"/>
              <a:gd name="connsiteY10" fmla="*/ 413385 h 1323975"/>
              <a:gd name="connsiteX11" fmla="*/ 4838700 w 4838700"/>
              <a:gd name="connsiteY11" fmla="*/ 416701 h 1323975"/>
              <a:gd name="connsiteX12" fmla="*/ 4838700 w 4838700"/>
              <a:gd name="connsiteY12" fmla="*/ 496271 h 1323975"/>
              <a:gd name="connsiteX13" fmla="*/ 4822272 w 4838700"/>
              <a:gd name="connsiteY13" fmla="*/ 499588 h 1323975"/>
              <a:gd name="connsiteX14" fmla="*/ 4781550 w 4838700"/>
              <a:gd name="connsiteY14" fmla="*/ 561023 h 1323975"/>
              <a:gd name="connsiteX15" fmla="*/ 4822272 w 4838700"/>
              <a:gd name="connsiteY15" fmla="*/ 622459 h 1323975"/>
              <a:gd name="connsiteX16" fmla="*/ 4838700 w 4838700"/>
              <a:gd name="connsiteY16" fmla="*/ 625775 h 1323975"/>
              <a:gd name="connsiteX17" fmla="*/ 4838700 w 4838700"/>
              <a:gd name="connsiteY17" fmla="*/ 705345 h 1323975"/>
              <a:gd name="connsiteX18" fmla="*/ 4822272 w 4838700"/>
              <a:gd name="connsiteY18" fmla="*/ 708662 h 1323975"/>
              <a:gd name="connsiteX19" fmla="*/ 4781550 w 4838700"/>
              <a:gd name="connsiteY19" fmla="*/ 770097 h 1323975"/>
              <a:gd name="connsiteX20" fmla="*/ 4822272 w 4838700"/>
              <a:gd name="connsiteY20" fmla="*/ 831533 h 1323975"/>
              <a:gd name="connsiteX21" fmla="*/ 4838700 w 4838700"/>
              <a:gd name="connsiteY21" fmla="*/ 834849 h 1323975"/>
              <a:gd name="connsiteX22" fmla="*/ 4838700 w 4838700"/>
              <a:gd name="connsiteY22" fmla="*/ 914419 h 1323975"/>
              <a:gd name="connsiteX23" fmla="*/ 4822272 w 4838700"/>
              <a:gd name="connsiteY23" fmla="*/ 917736 h 1323975"/>
              <a:gd name="connsiteX24" fmla="*/ 4781550 w 4838700"/>
              <a:gd name="connsiteY24" fmla="*/ 979171 h 1323975"/>
              <a:gd name="connsiteX25" fmla="*/ 4822272 w 4838700"/>
              <a:gd name="connsiteY25" fmla="*/ 1040607 h 1323975"/>
              <a:gd name="connsiteX26" fmla="*/ 4838700 w 4838700"/>
              <a:gd name="connsiteY26" fmla="*/ 1043923 h 1323975"/>
              <a:gd name="connsiteX27" fmla="*/ 4838700 w 4838700"/>
              <a:gd name="connsiteY27" fmla="*/ 1123491 h 1323975"/>
              <a:gd name="connsiteX28" fmla="*/ 4822272 w 4838700"/>
              <a:gd name="connsiteY28" fmla="*/ 1126808 h 1323975"/>
              <a:gd name="connsiteX29" fmla="*/ 4781550 w 4838700"/>
              <a:gd name="connsiteY29" fmla="*/ 1188243 h 1323975"/>
              <a:gd name="connsiteX30" fmla="*/ 4822272 w 4838700"/>
              <a:gd name="connsiteY30" fmla="*/ 1249679 h 1323975"/>
              <a:gd name="connsiteX31" fmla="*/ 4838700 w 4838700"/>
              <a:gd name="connsiteY31" fmla="*/ 1252995 h 1323975"/>
              <a:gd name="connsiteX32" fmla="*/ 4838700 w 4838700"/>
              <a:gd name="connsiteY32" fmla="*/ 1323975 h 1323975"/>
              <a:gd name="connsiteX33" fmla="*/ 0 w 4838700"/>
              <a:gd name="connsiteY3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38700" h="1323975">
                <a:moveTo>
                  <a:pt x="0" y="0"/>
                </a:moveTo>
                <a:lnTo>
                  <a:pt x="4838700" y="0"/>
                </a:lnTo>
                <a:lnTo>
                  <a:pt x="4838700" y="78123"/>
                </a:lnTo>
                <a:lnTo>
                  <a:pt x="4822272" y="81440"/>
                </a:lnTo>
                <a:cubicBezTo>
                  <a:pt x="4798341" y="91561"/>
                  <a:pt x="4781550" y="115257"/>
                  <a:pt x="4781550" y="142875"/>
                </a:cubicBezTo>
                <a:cubicBezTo>
                  <a:pt x="4781550" y="170493"/>
                  <a:pt x="4798341" y="194189"/>
                  <a:pt x="4822272" y="204311"/>
                </a:cubicBezTo>
                <a:lnTo>
                  <a:pt x="4838700" y="207627"/>
                </a:lnTo>
                <a:lnTo>
                  <a:pt x="4838700" y="287197"/>
                </a:lnTo>
                <a:lnTo>
                  <a:pt x="4822272" y="290514"/>
                </a:lnTo>
                <a:cubicBezTo>
                  <a:pt x="4798341" y="300635"/>
                  <a:pt x="4781550" y="324331"/>
                  <a:pt x="4781550" y="351949"/>
                </a:cubicBezTo>
                <a:cubicBezTo>
                  <a:pt x="4781550" y="379567"/>
                  <a:pt x="4798341" y="403263"/>
                  <a:pt x="4822272" y="413385"/>
                </a:cubicBezTo>
                <a:lnTo>
                  <a:pt x="4838700" y="416701"/>
                </a:lnTo>
                <a:lnTo>
                  <a:pt x="4838700" y="496271"/>
                </a:lnTo>
                <a:lnTo>
                  <a:pt x="4822272" y="499588"/>
                </a:lnTo>
                <a:cubicBezTo>
                  <a:pt x="4798341" y="509709"/>
                  <a:pt x="4781550" y="533405"/>
                  <a:pt x="4781550" y="561023"/>
                </a:cubicBezTo>
                <a:cubicBezTo>
                  <a:pt x="4781550" y="588641"/>
                  <a:pt x="4798341" y="612337"/>
                  <a:pt x="4822272" y="622459"/>
                </a:cubicBezTo>
                <a:lnTo>
                  <a:pt x="4838700" y="625775"/>
                </a:lnTo>
                <a:lnTo>
                  <a:pt x="4838700" y="705345"/>
                </a:lnTo>
                <a:lnTo>
                  <a:pt x="4822272" y="708662"/>
                </a:lnTo>
                <a:cubicBezTo>
                  <a:pt x="4798341" y="718783"/>
                  <a:pt x="4781550" y="742479"/>
                  <a:pt x="4781550" y="770097"/>
                </a:cubicBezTo>
                <a:cubicBezTo>
                  <a:pt x="4781550" y="797715"/>
                  <a:pt x="4798341" y="821411"/>
                  <a:pt x="4822272" y="831533"/>
                </a:cubicBezTo>
                <a:lnTo>
                  <a:pt x="4838700" y="834849"/>
                </a:lnTo>
                <a:lnTo>
                  <a:pt x="4838700" y="914419"/>
                </a:lnTo>
                <a:lnTo>
                  <a:pt x="4822272" y="917736"/>
                </a:lnTo>
                <a:cubicBezTo>
                  <a:pt x="4798341" y="927857"/>
                  <a:pt x="4781550" y="951553"/>
                  <a:pt x="4781550" y="979171"/>
                </a:cubicBezTo>
                <a:cubicBezTo>
                  <a:pt x="4781550" y="1006789"/>
                  <a:pt x="4798341" y="1030485"/>
                  <a:pt x="4822272" y="1040607"/>
                </a:cubicBezTo>
                <a:lnTo>
                  <a:pt x="4838700" y="1043923"/>
                </a:lnTo>
                <a:lnTo>
                  <a:pt x="4838700" y="1123491"/>
                </a:lnTo>
                <a:lnTo>
                  <a:pt x="4822272" y="1126808"/>
                </a:lnTo>
                <a:cubicBezTo>
                  <a:pt x="4798341" y="1136929"/>
                  <a:pt x="4781550" y="1160625"/>
                  <a:pt x="4781550" y="1188243"/>
                </a:cubicBezTo>
                <a:cubicBezTo>
                  <a:pt x="4781550" y="1215861"/>
                  <a:pt x="4798341" y="1239557"/>
                  <a:pt x="4822272" y="1249679"/>
                </a:cubicBezTo>
                <a:lnTo>
                  <a:pt x="4838700" y="1252995"/>
                </a:lnTo>
                <a:lnTo>
                  <a:pt x="4838700" y="1323975"/>
                </a:lnTo>
                <a:lnTo>
                  <a:pt x="0" y="132397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A828B-DEB1-410B-9C37-40A3EC35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4981575"/>
            <a:ext cx="3228976" cy="860426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NOURISHMENT</a:t>
            </a:r>
          </a:p>
        </p:txBody>
      </p:sp>
      <p:cxnSp>
        <p:nvCxnSpPr>
          <p:cNvPr id="8200" name="Straight Connector 72">
            <a:extLst>
              <a:ext uri="{FF2B5EF4-FFF2-40B4-BE49-F238E27FC236}">
                <a16:creationId xmlns:a16="http://schemas.microsoft.com/office/drawing/2014/main" id="{B63CF8AD-BB19-4F90-BDE5-B3B3F56F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48768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E62CA-FAA3-4628-AEF3-5033C7714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1" y="5969000"/>
            <a:ext cx="4791456" cy="3175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9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6096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229" y="685800"/>
            <a:ext cx="47430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3E764A-FDA1-4DDC-96CC-2A780EF7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1259958"/>
            <a:ext cx="3232298" cy="248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700">
                <a:solidFill>
                  <a:schemeClr val="tx1">
                    <a:lumMod val="65000"/>
                    <a:lumOff val="35000"/>
                  </a:schemeClr>
                </a:solidFill>
              </a:rPr>
              <a:t>In these sessions we will be reminding ourselves about the awesome LIFE in the Word</a:t>
            </a:r>
          </a:p>
        </p:txBody>
      </p:sp>
      <p:pic>
        <p:nvPicPr>
          <p:cNvPr id="1026" name="Picture 2" descr="Bible Quotes About Power. QuotesGram">
            <a:extLst>
              <a:ext uri="{FF2B5EF4-FFF2-40B4-BE49-F238E27FC236}">
                <a16:creationId xmlns:a16="http://schemas.microsoft.com/office/drawing/2014/main" id="{E43A166A-8158-44BD-910D-893CFF705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" r="1" b="1"/>
          <a:stretch/>
        </p:blipFill>
        <p:spPr bwMode="auto">
          <a:xfrm>
            <a:off x="6096000" y="1571"/>
            <a:ext cx="6096000" cy="6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0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2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74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F3E764A-FDA1-4DDC-96CC-2A780EF7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wholesome has been your Bible digestion over the last week or few days?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2A82E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ble Quotes About Power. QuotesGram">
            <a:extLst>
              <a:ext uri="{FF2B5EF4-FFF2-40B4-BE49-F238E27FC236}">
                <a16:creationId xmlns:a16="http://schemas.microsoft.com/office/drawing/2014/main" id="{E43A166A-8158-44BD-910D-893CFF705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/>
          <a:stretch/>
        </p:blipFill>
        <p:spPr bwMode="auto">
          <a:xfrm>
            <a:off x="1388747" y="960214"/>
            <a:ext cx="4808584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3E764A-FDA1-4DDC-96CC-2A780EF7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enemy conspires with your Flesh and the World to form an unholy trinity whose sole aim is to block your access to the Life in the Scriptures.</a:t>
            </a:r>
          </a:p>
        </p:txBody>
      </p:sp>
      <p:pic>
        <p:nvPicPr>
          <p:cNvPr id="1026" name="Picture 2" descr="Bible Quotes About Power. QuotesGram">
            <a:extLst>
              <a:ext uri="{FF2B5EF4-FFF2-40B4-BE49-F238E27FC236}">
                <a16:creationId xmlns:a16="http://schemas.microsoft.com/office/drawing/2014/main" id="{E43A166A-8158-44BD-910D-893CFF705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/>
          <a:stretch/>
        </p:blipFill>
        <p:spPr bwMode="auto">
          <a:xfrm>
            <a:off x="1136983" y="566916"/>
            <a:ext cx="5595142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6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3E764A-FDA1-4DDC-96CC-2A780EF7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Think about it: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why do you find so little time for Bible Study?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Bible Quotes About Power. QuotesGram">
            <a:extLst>
              <a:ext uri="{FF2B5EF4-FFF2-40B4-BE49-F238E27FC236}">
                <a16:creationId xmlns:a16="http://schemas.microsoft.com/office/drawing/2014/main" id="{E43A166A-8158-44BD-910D-893CFF705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/>
          <a:stretch/>
        </p:blipFill>
        <p:spPr bwMode="auto">
          <a:xfrm>
            <a:off x="1136983" y="566916"/>
            <a:ext cx="5595142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8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3E764A-FDA1-4DDC-96CC-2A780EF7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 us now look at Top Ten  benefits of the Scriptures in your Life.</a:t>
            </a:r>
          </a:p>
        </p:txBody>
      </p:sp>
      <p:pic>
        <p:nvPicPr>
          <p:cNvPr id="1026" name="Picture 2" descr="Bible Quotes About Power. QuotesGram">
            <a:extLst>
              <a:ext uri="{FF2B5EF4-FFF2-40B4-BE49-F238E27FC236}">
                <a16:creationId xmlns:a16="http://schemas.microsoft.com/office/drawing/2014/main" id="{E43A166A-8158-44BD-910D-893CFF705C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/>
          <a:stretch/>
        </p:blipFill>
        <p:spPr bwMode="auto">
          <a:xfrm>
            <a:off x="1136983" y="566916"/>
            <a:ext cx="5595142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5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A7E81-D387-4855-8A3C-CE6A55F0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10. FLOURISHING</a:t>
            </a:r>
          </a:p>
        </p:txBody>
      </p:sp>
      <p:sp>
        <p:nvSpPr>
          <p:cNvPr id="73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Earth's Reward: Enjoy Its Fruit, but Protect Its Fruitfulness | My  Jewish Learning">
            <a:extLst>
              <a:ext uri="{FF2B5EF4-FFF2-40B4-BE49-F238E27FC236}">
                <a16:creationId xmlns:a16="http://schemas.microsoft.com/office/drawing/2014/main" id="{56238B74-4D00-40C7-9965-2CE21C2835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"/>
          <a:stretch/>
        </p:blipFill>
        <p:spPr bwMode="auto">
          <a:xfrm>
            <a:off x="835153" y="2002117"/>
            <a:ext cx="6215794" cy="41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67292C-C8AD-42AF-814A-C1760673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0" i="0" dirty="0">
                <a:effectLst/>
              </a:rPr>
              <a:t>But his delight </a:t>
            </a:r>
            <a:r>
              <a:rPr lang="en-US" sz="2000" b="0" i="1" dirty="0">
                <a:effectLst/>
              </a:rPr>
              <a:t>is</a:t>
            </a:r>
            <a:r>
              <a:rPr lang="en-US" sz="2000" b="0" i="0" dirty="0">
                <a:effectLst/>
              </a:rPr>
              <a:t> in the law of the </a:t>
            </a:r>
            <a:r>
              <a:rPr lang="en-US" sz="2000" b="0" i="0" cap="small" dirty="0">
                <a:effectLst/>
              </a:rPr>
              <a:t>Lord</a:t>
            </a:r>
            <a:r>
              <a:rPr lang="en-US" sz="2000" b="0" i="0" dirty="0">
                <a:effectLst/>
              </a:rPr>
              <a:t>,</a:t>
            </a:r>
            <a:br>
              <a:rPr lang="en-US" sz="2000" dirty="0"/>
            </a:br>
            <a:r>
              <a:rPr lang="en-US" sz="2000" b="0" i="0" dirty="0">
                <a:effectLst/>
              </a:rPr>
              <a:t>And in His law, he meditates day and night.</a:t>
            </a:r>
            <a:br>
              <a:rPr lang="en-US" sz="2000" dirty="0"/>
            </a:br>
            <a:r>
              <a:rPr lang="en-US" sz="2000" b="1" i="0" baseline="30000" dirty="0">
                <a:effectLst/>
              </a:rPr>
              <a:t>3 </a:t>
            </a:r>
            <a:r>
              <a:rPr lang="en-US" sz="2000" b="0" i="0" dirty="0">
                <a:effectLst/>
              </a:rPr>
              <a:t>He shall be like a tree</a:t>
            </a:r>
            <a:br>
              <a:rPr lang="en-US" sz="2000" dirty="0"/>
            </a:br>
            <a:r>
              <a:rPr lang="en-US" sz="2000" b="0" i="0" dirty="0">
                <a:effectLst/>
              </a:rPr>
              <a:t>Planted by the rivers of water,</a:t>
            </a:r>
            <a:br>
              <a:rPr lang="en-US" sz="2000" dirty="0"/>
            </a:br>
            <a:r>
              <a:rPr lang="en-US" sz="2000" b="0" i="0" dirty="0">
                <a:effectLst/>
              </a:rPr>
              <a:t>That brings forth its fruit in its season,</a:t>
            </a:r>
            <a:br>
              <a:rPr lang="en-US" sz="2000" dirty="0"/>
            </a:br>
            <a:r>
              <a:rPr lang="en-US" sz="2000" b="0" i="0" dirty="0">
                <a:effectLst/>
              </a:rPr>
              <a:t>Whose leaf also shall not wither;</a:t>
            </a:r>
            <a:br>
              <a:rPr lang="en-US" sz="2000" dirty="0"/>
            </a:br>
            <a:r>
              <a:rPr lang="en-US" sz="2000" b="0" i="0" dirty="0">
                <a:effectLst/>
              </a:rPr>
              <a:t>And whatever he does shall prosper. </a:t>
            </a:r>
          </a:p>
          <a:p>
            <a:pPr marL="0" indent="0" algn="ctr">
              <a:buNone/>
            </a:pPr>
            <a:r>
              <a:rPr lang="en-US" sz="2000" b="0" i="0" dirty="0">
                <a:effectLst/>
              </a:rPr>
              <a:t>Psalm 1:3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16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C02F0-283E-463D-8B46-27AB256F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INSTRUCTION</a:t>
            </a:r>
          </a:p>
        </p:txBody>
      </p:sp>
      <p:pic>
        <p:nvPicPr>
          <p:cNvPr id="3074" name="Picture 2" descr="Basic Instructions Before Leaving Earth | Bible IQ">
            <a:extLst>
              <a:ext uri="{FF2B5EF4-FFF2-40B4-BE49-F238E27FC236}">
                <a16:creationId xmlns:a16="http://schemas.microsoft.com/office/drawing/2014/main" id="{CF6F9FD1-BE07-4EF3-8EDB-0FA30E1EA9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66868"/>
            <a:ext cx="5290720" cy="41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94" name="Isosceles Triangle 193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8146-ADE2-454F-AB7D-264BABE1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i="0" baseline="30000" dirty="0">
                <a:effectLst/>
              </a:rPr>
              <a:t>16 </a:t>
            </a:r>
            <a:r>
              <a:rPr lang="en-US" sz="2000" b="0" i="0" dirty="0">
                <a:effectLst/>
              </a:rPr>
              <a:t>All Scripture </a:t>
            </a:r>
            <a:r>
              <a:rPr lang="en-US" sz="2000" b="0" i="1" dirty="0">
                <a:effectLst/>
              </a:rPr>
              <a:t>is</a:t>
            </a:r>
            <a:r>
              <a:rPr lang="en-US" sz="2000" b="0" i="0" dirty="0">
                <a:effectLst/>
              </a:rPr>
              <a:t> given by inspiration of God, and </a:t>
            </a:r>
            <a:r>
              <a:rPr lang="en-US" sz="2000" b="0" i="1" dirty="0">
                <a:effectLst/>
              </a:rPr>
              <a:t>is</a:t>
            </a:r>
            <a:r>
              <a:rPr lang="en-US" sz="2000" b="0" i="0" dirty="0">
                <a:effectLst/>
              </a:rPr>
              <a:t> profitable for doctrine, for reproof, for correction, for </a:t>
            </a:r>
            <a:r>
              <a:rPr lang="en-US" sz="2000" b="0" i="0" baseline="30000" dirty="0">
                <a:effectLst/>
                <a:highlight>
                  <a:srgbClr val="FFFF00"/>
                </a:highlight>
              </a:rPr>
              <a:t>[</a:t>
            </a:r>
            <a:r>
              <a:rPr lang="en-US" sz="2000" b="0" i="0" baseline="30000" dirty="0">
                <a:effectLst/>
                <a:highlight>
                  <a:srgbClr val="FFFF00"/>
                </a:highlight>
                <a:hlinkClick r:id="rId3" tooltip="See footnote c"/>
              </a:rPr>
              <a:t>c</a:t>
            </a:r>
            <a:r>
              <a:rPr lang="en-US" sz="2000" b="0" i="0" baseline="30000" dirty="0">
                <a:effectLst/>
                <a:highlight>
                  <a:srgbClr val="FFFF00"/>
                </a:highlight>
              </a:rPr>
              <a:t>]</a:t>
            </a:r>
            <a:r>
              <a:rPr lang="en-US" sz="2000" b="0" i="0" dirty="0">
                <a:effectLst/>
                <a:highlight>
                  <a:srgbClr val="FFFF00"/>
                </a:highlight>
              </a:rPr>
              <a:t>instruction in righteousness</a:t>
            </a:r>
            <a:r>
              <a:rPr lang="en-US" sz="2000" b="0" i="0" dirty="0">
                <a:effectLst/>
              </a:rPr>
              <a:t>, </a:t>
            </a:r>
            <a:r>
              <a:rPr lang="en-US" sz="2000" b="1" i="0" baseline="30000" dirty="0">
                <a:effectLst/>
              </a:rPr>
              <a:t>17 </a:t>
            </a:r>
            <a:r>
              <a:rPr lang="en-US" sz="2000" b="0" i="0" dirty="0">
                <a:effectLst/>
              </a:rPr>
              <a:t>that the man of God may be complete, thoroughly equipped for every good work</a:t>
            </a:r>
          </a:p>
          <a:p>
            <a:pPr marL="0" indent="0">
              <a:buNone/>
            </a:pPr>
            <a:r>
              <a:rPr lang="en-US" sz="2000" dirty="0"/>
              <a:t>2 Timothy 3:16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95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44F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9B8CA-11BF-4159-8B85-B6333F80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8. ANSWERED PRAYER</a:t>
            </a:r>
          </a:p>
        </p:txBody>
      </p:sp>
      <p:pic>
        <p:nvPicPr>
          <p:cNvPr id="4098" name="Picture 2" descr="Answered Prayer — Chester Freedom Ministries">
            <a:extLst>
              <a:ext uri="{FF2B5EF4-FFF2-40B4-BE49-F238E27FC236}">
                <a16:creationId xmlns:a16="http://schemas.microsoft.com/office/drawing/2014/main" id="{45082449-DAE1-4785-B4ED-E186A98FA2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-3" b="-3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B943-615F-4CDF-9FF3-CF28CBDE1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i="0" baseline="30000" dirty="0">
                <a:solidFill>
                  <a:srgbClr val="FFFFFF"/>
                </a:solidFill>
                <a:effectLst/>
              </a:rPr>
              <a:t>7 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If you abide in Me, and My words abide in you</a:t>
            </a:r>
            <a:r>
              <a:rPr lang="en-US" sz="2400" b="0" i="0">
                <a:solidFill>
                  <a:srgbClr val="FFFFFF"/>
                </a:solidFill>
                <a:effectLst/>
              </a:rPr>
              <a:t>, you 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will ask what you desire, and it shall be done for you.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John 15:7</a:t>
            </a:r>
          </a:p>
        </p:txBody>
      </p:sp>
    </p:spTree>
    <p:extLst>
      <p:ext uri="{BB962C8B-B14F-4D97-AF65-F5344CB8AC3E}">
        <p14:creationId xmlns:p14="http://schemas.microsoft.com/office/powerpoint/2010/main" val="332542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391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Tw Cen MT</vt:lpstr>
      <vt:lpstr>Office Theme</vt:lpstr>
      <vt:lpstr>UNLOCKING THE POWER IN THE WORD</vt:lpstr>
      <vt:lpstr>In these sessions we will be reminding ourselves about the awesome LIFE in the Word</vt:lpstr>
      <vt:lpstr>REFLECTION  How wholesome has been your Bible digestion over the last week or few days?</vt:lpstr>
      <vt:lpstr>The enemy conspires with your Flesh and the World to form an unholy trinity whose sole aim is to block your access to the Life in the Scriptures.</vt:lpstr>
      <vt:lpstr>Think about it:   why do you find so little time for Bible Study?</vt:lpstr>
      <vt:lpstr>Let us now look at Top Ten  benefits of the Scriptures in your Life.</vt:lpstr>
      <vt:lpstr>10. FLOURISHING</vt:lpstr>
      <vt:lpstr>9. INSTRUCTION</vt:lpstr>
      <vt:lpstr>8. ANSWERED PRAYER</vt:lpstr>
      <vt:lpstr>7.CONVICTION/CORRECTION</vt:lpstr>
      <vt:lpstr>6.STRONG FAITH</vt:lpstr>
      <vt:lpstr>5. VICTORY OVER TEMPTATION</vt:lpstr>
      <vt:lpstr>4.WISDOM</vt:lpstr>
      <vt:lpstr>3. DIRECTION</vt:lpstr>
      <vt:lpstr>2. THE WORD IS ALIVE!</vt:lpstr>
      <vt:lpstr>1. NOURISHMENT </vt:lpstr>
      <vt:lpstr>NOURISHMENT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THE POWER IN THE WORD</dc:title>
  <dc:creator>Senior Pastor</dc:creator>
  <cp:lastModifiedBy>Senior Pastor</cp:lastModifiedBy>
  <cp:revision>1</cp:revision>
  <dcterms:created xsi:type="dcterms:W3CDTF">2021-12-08T15:13:44Z</dcterms:created>
  <dcterms:modified xsi:type="dcterms:W3CDTF">2021-12-08T18:09:59Z</dcterms:modified>
</cp:coreProperties>
</file>