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sldIdLst>
    <p:sldId id="257" r:id="rId2"/>
    <p:sldId id="258" r:id="rId3"/>
    <p:sldId id="259" r:id="rId4"/>
    <p:sldId id="260" r:id="rId5"/>
    <p:sldId id="261" r:id="rId6"/>
    <p:sldId id="262" r:id="rId7"/>
    <p:sldId id="268" r:id="rId8"/>
    <p:sldId id="269" r:id="rId9"/>
    <p:sldId id="270" r:id="rId10"/>
    <p:sldId id="271" r:id="rId11"/>
    <p:sldId id="273" r:id="rId12"/>
    <p:sldId id="272" r:id="rId13"/>
    <p:sldId id="274" r:id="rId14"/>
    <p:sldId id="275" r:id="rId15"/>
    <p:sldId id="277" r:id="rId16"/>
    <p:sldId id="276" r:id="rId17"/>
    <p:sldId id="278" r:id="rId18"/>
    <p:sldId id="279" r:id="rId19"/>
    <p:sldId id="281" r:id="rId20"/>
    <p:sldId id="280" r:id="rId21"/>
    <p:sldId id="282" r:id="rId22"/>
    <p:sldId id="286" r:id="rId23"/>
    <p:sldId id="287" r:id="rId24"/>
    <p:sldId id="283" r:id="rId25"/>
    <p:sldId id="284" r:id="rId26"/>
    <p:sldId id="285" r:id="rId27"/>
    <p:sldId id="263" r:id="rId28"/>
    <p:sldId id="288"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96" d="100"/>
          <a:sy n="96" d="100"/>
        </p:scale>
        <p:origin x="86" y="12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F9204-3F29-4C3A-BA41-3063400202C4}"/>
              </a:ext>
            </a:extLst>
          </p:cNvPr>
          <p:cNvSpPr>
            <a:spLocks noGrp="1"/>
          </p:cNvSpPr>
          <p:nvPr>
            <p:ph type="ctrTitle"/>
          </p:nvPr>
        </p:nvSpPr>
        <p:spPr>
          <a:xfrm>
            <a:off x="1524000" y="1122363"/>
            <a:ext cx="9144000" cy="2387600"/>
          </a:xfrm>
        </p:spPr>
        <p:txBody>
          <a:bodyPr anchor="b"/>
          <a:lstStyle>
            <a:lvl1pPr algn="ctr">
              <a:defRPr sz="4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03393CD-7262-4AC7-80E6-52FE6F3F39BA}"/>
              </a:ext>
            </a:extLst>
          </p:cNvPr>
          <p:cNvSpPr>
            <a:spLocks noGrp="1"/>
          </p:cNvSpPr>
          <p:nvPr>
            <p:ph type="subTitle" idx="1"/>
          </p:nvPr>
        </p:nvSpPr>
        <p:spPr>
          <a:xfrm>
            <a:off x="1524000" y="3602038"/>
            <a:ext cx="9144000" cy="1655762"/>
          </a:xfrm>
        </p:spPr>
        <p:txBody>
          <a:bodyPr/>
          <a:lstStyle>
            <a:lvl1pPr marL="0" indent="0" algn="ctr">
              <a:buNone/>
              <a:defRPr sz="20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7D430AE-0210-4E82-AD7B-41B112DE7F7D}"/>
              </a:ext>
            </a:extLst>
          </p:cNvPr>
          <p:cNvSpPr>
            <a:spLocks noGrp="1"/>
          </p:cNvSpPr>
          <p:nvPr>
            <p:ph type="dt" sz="half" idx="10"/>
          </p:nvPr>
        </p:nvSpPr>
        <p:spPr/>
        <p:txBody>
          <a:bodyPr/>
          <a:lstStyle>
            <a:lvl1pPr>
              <a:defRPr>
                <a:solidFill>
                  <a:schemeClr val="tx1">
                    <a:alpha val="60000"/>
                  </a:schemeClr>
                </a:solidFill>
                <a:latin typeface="+mn-lt"/>
              </a:defRPr>
            </a:lvl1pPr>
          </a:lstStyle>
          <a:p>
            <a:fld id="{11A6662E-FAF4-44BC-88B5-85A7CBFB6D30}" type="datetime1">
              <a:rPr lang="en-US" smtClean="0"/>
              <a:pPr/>
              <a:t>10/6/2021</a:t>
            </a:fld>
            <a:endParaRPr lang="en-US" dirty="0"/>
          </a:p>
        </p:txBody>
      </p:sp>
      <p:sp>
        <p:nvSpPr>
          <p:cNvPr id="5" name="Footer Placeholder 4">
            <a:extLst>
              <a:ext uri="{FF2B5EF4-FFF2-40B4-BE49-F238E27FC236}">
                <a16:creationId xmlns:a16="http://schemas.microsoft.com/office/drawing/2014/main" id="{0F221974-7DEC-459D-9642-CB5B59C82771}"/>
              </a:ext>
            </a:extLst>
          </p:cNvPr>
          <p:cNvSpPr>
            <a:spLocks noGrp="1"/>
          </p:cNvSpPr>
          <p:nvPr>
            <p:ph type="ftr" sz="quarter" idx="11"/>
          </p:nvPr>
        </p:nvSpPr>
        <p:spPr/>
        <p:txBody>
          <a:bodyPr/>
          <a:lstStyle>
            <a:lvl1pPr>
              <a:defRPr>
                <a:solidFill>
                  <a:schemeClr val="tx1">
                    <a:alpha val="60000"/>
                  </a:schemeClr>
                </a:solidFill>
                <a:latin typeface="+mn-lt"/>
              </a:defRPr>
            </a:lvl1pPr>
          </a:lstStyle>
          <a:p>
            <a:endParaRPr lang="en-US">
              <a:solidFill>
                <a:schemeClr val="tx1">
                  <a:alpha val="60000"/>
                </a:schemeClr>
              </a:solidFill>
            </a:endParaRPr>
          </a:p>
        </p:txBody>
      </p:sp>
      <p:sp>
        <p:nvSpPr>
          <p:cNvPr id="6" name="Slide Number Placeholder 5">
            <a:extLst>
              <a:ext uri="{FF2B5EF4-FFF2-40B4-BE49-F238E27FC236}">
                <a16:creationId xmlns:a16="http://schemas.microsoft.com/office/drawing/2014/main" id="{60731837-C94E-4B5B-BCF0-110C69EDB41C}"/>
              </a:ext>
            </a:extLst>
          </p:cNvPr>
          <p:cNvSpPr>
            <a:spLocks noGrp="1"/>
          </p:cNvSpPr>
          <p:nvPr>
            <p:ph type="sldNum" sz="quarter" idx="12"/>
          </p:nvPr>
        </p:nvSpPr>
        <p:spPr/>
        <p:txBody>
          <a:bodyPr/>
          <a:lstStyle>
            <a:lvl1pPr>
              <a:defRPr>
                <a:solidFill>
                  <a:schemeClr val="tx1">
                    <a:alpha val="60000"/>
                  </a:schemeClr>
                </a:solidFill>
                <a:latin typeface="+mn-lt"/>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3588100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ABDD2-E186-4F25-8FDE-D1E875E9C3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18CC5B-A7E0-48B1-8329-6533AC76E7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905B1B-77FE-4BFC-BF87-87DA989F0082}"/>
              </a:ext>
            </a:extLst>
          </p:cNvPr>
          <p:cNvSpPr>
            <a:spLocks noGrp="1"/>
          </p:cNvSpPr>
          <p:nvPr>
            <p:ph type="dt" sz="half" idx="10"/>
          </p:nvPr>
        </p:nvSpPr>
        <p:spPr/>
        <p:txBody>
          <a:bodyPr/>
          <a:lstStyle/>
          <a:p>
            <a:fld id="{4C559632-1575-4E14-B53B-3DC3D5ED3947}" type="datetime1">
              <a:rPr lang="en-US" smtClean="0"/>
              <a:t>10/6/2021</a:t>
            </a:fld>
            <a:endParaRPr lang="en-US"/>
          </a:p>
        </p:txBody>
      </p:sp>
      <p:sp>
        <p:nvSpPr>
          <p:cNvPr id="5" name="Footer Placeholder 4">
            <a:extLst>
              <a:ext uri="{FF2B5EF4-FFF2-40B4-BE49-F238E27FC236}">
                <a16:creationId xmlns:a16="http://schemas.microsoft.com/office/drawing/2014/main" id="{3118531E-1B90-4631-BD37-4BB1DBFABF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A55E8-88DC-4280-8E04-FF50FF8EDB5A}"/>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668155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60633D-90E4-4F5A-9EBF-DDEC2B0B47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DD3065-FA3D-42C8-BFDA-967C87F4F2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DC126F-38E2-4425-861F-98ED432284BA}"/>
              </a:ext>
            </a:extLst>
          </p:cNvPr>
          <p:cNvSpPr>
            <a:spLocks noGrp="1"/>
          </p:cNvSpPr>
          <p:nvPr>
            <p:ph type="dt" sz="half" idx="10"/>
          </p:nvPr>
        </p:nvSpPr>
        <p:spPr/>
        <p:txBody>
          <a:bodyPr/>
          <a:lstStyle/>
          <a:p>
            <a:fld id="{CC4A6868-2568-4CC9-B302-F37117B01A6E}" type="datetime1">
              <a:rPr lang="en-US" smtClean="0"/>
              <a:t>10/6/2021</a:t>
            </a:fld>
            <a:endParaRPr lang="en-US"/>
          </a:p>
        </p:txBody>
      </p:sp>
      <p:sp>
        <p:nvSpPr>
          <p:cNvPr id="5" name="Footer Placeholder 4">
            <a:extLst>
              <a:ext uri="{FF2B5EF4-FFF2-40B4-BE49-F238E27FC236}">
                <a16:creationId xmlns:a16="http://schemas.microsoft.com/office/drawing/2014/main" id="{CA9645D8-F22A-4354-A8B3-96E8A2D23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9E2295-A616-4D57-8800-7B7E213A8CC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200985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C1FC-ADE8-488C-A1DA-2FD569FD4D0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F02842-38C3-46D6-8527-0F6FE623C5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E864CF5-F681-40C2-88CC-E02206C9CECB}"/>
              </a:ext>
            </a:extLst>
          </p:cNvPr>
          <p:cNvSpPr>
            <a:spLocks noGrp="1"/>
          </p:cNvSpPr>
          <p:nvPr>
            <p:ph type="dt" sz="half" idx="10"/>
          </p:nvPr>
        </p:nvSpPr>
        <p:spPr/>
        <p:txBody>
          <a:bodyPr/>
          <a:lstStyle/>
          <a:p>
            <a:fld id="{0055F08A-1E71-4B2B-BB49-E743F2903911}" type="datetime1">
              <a:rPr lang="en-US" smtClean="0"/>
              <a:t>10/6/2021</a:t>
            </a:fld>
            <a:endParaRPr lang="en-US" dirty="0"/>
          </a:p>
        </p:txBody>
      </p:sp>
      <p:sp>
        <p:nvSpPr>
          <p:cNvPr id="5" name="Footer Placeholder 4">
            <a:extLst>
              <a:ext uri="{FF2B5EF4-FFF2-40B4-BE49-F238E27FC236}">
                <a16:creationId xmlns:a16="http://schemas.microsoft.com/office/drawing/2014/main" id="{82C04753-4FE4-4A6F-99BB-CFFC92E0C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A569D1-DB13-4BD9-8BA9-0DEAD98F893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936446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20B05-7BF6-4073-9106-FA19E97273CB}"/>
              </a:ext>
            </a:extLst>
          </p:cNvPr>
          <p:cNvSpPr>
            <a:spLocks noGrp="1"/>
          </p:cNvSpPr>
          <p:nvPr>
            <p:ph type="title"/>
          </p:nvPr>
        </p:nvSpPr>
        <p:spPr>
          <a:xfrm>
            <a:off x="831850" y="1709738"/>
            <a:ext cx="10515600" cy="2852737"/>
          </a:xfrm>
        </p:spPr>
        <p:txBody>
          <a:bodyPr anchor="b"/>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E8EE8D7-6B58-4A3F-9DD5-E563D5192A68}"/>
              </a:ext>
            </a:extLst>
          </p:cNvPr>
          <p:cNvSpPr>
            <a:spLocks noGrp="1"/>
          </p:cNvSpPr>
          <p:nvPr>
            <p:ph type="body" idx="1"/>
          </p:nvPr>
        </p:nvSpPr>
        <p:spPr>
          <a:xfrm>
            <a:off x="831850" y="4589463"/>
            <a:ext cx="10515600" cy="1500187"/>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02990E-9F0A-446A-B5B8-459CA8D98D92}"/>
              </a:ext>
            </a:extLst>
          </p:cNvPr>
          <p:cNvSpPr>
            <a:spLocks noGrp="1"/>
          </p:cNvSpPr>
          <p:nvPr>
            <p:ph type="dt" sz="half" idx="10"/>
          </p:nvPr>
        </p:nvSpPr>
        <p:spPr/>
        <p:txBody>
          <a:bodyPr/>
          <a:lstStyle/>
          <a:p>
            <a:fld id="{15417D9E-721A-44BB-8863-9873FE64DA75}" type="datetime1">
              <a:rPr lang="en-US" smtClean="0"/>
              <a:t>10/6/2021</a:t>
            </a:fld>
            <a:endParaRPr lang="en-US"/>
          </a:p>
        </p:txBody>
      </p:sp>
      <p:sp>
        <p:nvSpPr>
          <p:cNvPr id="5" name="Footer Placeholder 4">
            <a:extLst>
              <a:ext uri="{FF2B5EF4-FFF2-40B4-BE49-F238E27FC236}">
                <a16:creationId xmlns:a16="http://schemas.microsoft.com/office/drawing/2014/main" id="{89E68EAA-4377-45FF-9D7C-9E77BC9F27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07FA71-74C3-44B8-A0AC-E18A1E76B43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01247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71F12-2D88-4F76-AF46-BD5156C127A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6E1AA46-E3EB-4704-B019-F90F1E6177A5}"/>
              </a:ext>
            </a:extLst>
          </p:cNvPr>
          <p:cNvSpPr>
            <a:spLocks noGrp="1"/>
          </p:cNvSpPr>
          <p:nvPr>
            <p:ph sz="half" idx="1"/>
          </p:nvPr>
        </p:nvSpPr>
        <p:spPr>
          <a:xfrm>
            <a:off x="458695" y="1825625"/>
            <a:ext cx="556110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5C17480F-A530-4D05-9A22-E573FB4BA620}"/>
              </a:ext>
            </a:extLst>
          </p:cNvPr>
          <p:cNvSpPr>
            <a:spLocks noGrp="1"/>
          </p:cNvSpPr>
          <p:nvPr>
            <p:ph sz="half" idx="2"/>
          </p:nvPr>
        </p:nvSpPr>
        <p:spPr>
          <a:xfrm>
            <a:off x="6172199" y="1825625"/>
            <a:ext cx="5561105"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55B56FDA-C47A-4F4A-A364-BA60A25AB90A}"/>
              </a:ext>
            </a:extLst>
          </p:cNvPr>
          <p:cNvSpPr>
            <a:spLocks noGrp="1"/>
          </p:cNvSpPr>
          <p:nvPr>
            <p:ph type="dt" sz="half" idx="10"/>
          </p:nvPr>
        </p:nvSpPr>
        <p:spPr/>
        <p:txBody>
          <a:bodyPr/>
          <a:lstStyle/>
          <a:p>
            <a:fld id="{5F31DA2F-80B8-49CF-99FB-5ABCA53A607A}" type="datetime1">
              <a:rPr lang="en-US" smtClean="0"/>
              <a:t>10/6/2021</a:t>
            </a:fld>
            <a:endParaRPr lang="en-US"/>
          </a:p>
        </p:txBody>
      </p:sp>
      <p:sp>
        <p:nvSpPr>
          <p:cNvPr id="6" name="Footer Placeholder 5">
            <a:extLst>
              <a:ext uri="{FF2B5EF4-FFF2-40B4-BE49-F238E27FC236}">
                <a16:creationId xmlns:a16="http://schemas.microsoft.com/office/drawing/2014/main" id="{7326D8DD-6D84-44D4-8A1B-57615B3ED8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C8FE31-B577-4017-8AFE-A8BA09596E9C}"/>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639312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C28C9-B8CC-413F-9FFA-626680E4A828}"/>
              </a:ext>
            </a:extLst>
          </p:cNvPr>
          <p:cNvSpPr>
            <a:spLocks noGrp="1"/>
          </p:cNvSpPr>
          <p:nvPr>
            <p:ph type="title"/>
          </p:nvPr>
        </p:nvSpPr>
        <p:spPr>
          <a:xfrm>
            <a:off x="458694" y="365125"/>
            <a:ext cx="11274612"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B53FE72-9D42-45F5-A37F-B12130388AD5}"/>
              </a:ext>
            </a:extLst>
          </p:cNvPr>
          <p:cNvSpPr>
            <a:spLocks noGrp="1"/>
          </p:cNvSpPr>
          <p:nvPr>
            <p:ph type="body" idx="1"/>
          </p:nvPr>
        </p:nvSpPr>
        <p:spPr>
          <a:xfrm>
            <a:off x="465256" y="1752600"/>
            <a:ext cx="5532319" cy="82391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E3A31D-9B5F-4DE3-B18D-F7F77782EB46}"/>
              </a:ext>
            </a:extLst>
          </p:cNvPr>
          <p:cNvSpPr>
            <a:spLocks noGrp="1"/>
          </p:cNvSpPr>
          <p:nvPr>
            <p:ph sz="half" idx="2"/>
          </p:nvPr>
        </p:nvSpPr>
        <p:spPr>
          <a:xfrm>
            <a:off x="465256" y="2666999"/>
            <a:ext cx="5532319"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0BE1D2D-822C-466C-A7B9-1A2D97366A41}"/>
              </a:ext>
            </a:extLst>
          </p:cNvPr>
          <p:cNvSpPr>
            <a:spLocks noGrp="1"/>
          </p:cNvSpPr>
          <p:nvPr>
            <p:ph type="body" sz="quarter" idx="3"/>
          </p:nvPr>
        </p:nvSpPr>
        <p:spPr>
          <a:xfrm>
            <a:off x="6172200" y="1752600"/>
            <a:ext cx="5561106" cy="82391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F13B2C-44CA-49C4-BC84-02AF1638F381}"/>
              </a:ext>
            </a:extLst>
          </p:cNvPr>
          <p:cNvSpPr>
            <a:spLocks noGrp="1"/>
          </p:cNvSpPr>
          <p:nvPr>
            <p:ph sz="quarter" idx="4"/>
          </p:nvPr>
        </p:nvSpPr>
        <p:spPr>
          <a:xfrm>
            <a:off x="6172200" y="2666999"/>
            <a:ext cx="5561106"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793CB55-E9C1-4CE6-9B61-81B71475B960}"/>
              </a:ext>
            </a:extLst>
          </p:cNvPr>
          <p:cNvSpPr>
            <a:spLocks noGrp="1"/>
          </p:cNvSpPr>
          <p:nvPr>
            <p:ph type="dt" sz="half" idx="10"/>
          </p:nvPr>
        </p:nvSpPr>
        <p:spPr/>
        <p:txBody>
          <a:bodyPr/>
          <a:lstStyle/>
          <a:p>
            <a:fld id="{28852172-E6C9-4B6C-929A-A9DE3837BBF1}" type="datetime1">
              <a:rPr lang="en-US" smtClean="0"/>
              <a:t>10/6/2021</a:t>
            </a:fld>
            <a:endParaRPr lang="en-US"/>
          </a:p>
        </p:txBody>
      </p:sp>
      <p:sp>
        <p:nvSpPr>
          <p:cNvPr id="8" name="Footer Placeholder 7">
            <a:extLst>
              <a:ext uri="{FF2B5EF4-FFF2-40B4-BE49-F238E27FC236}">
                <a16:creationId xmlns:a16="http://schemas.microsoft.com/office/drawing/2014/main" id="{0DF22318-747B-4EC9-862C-D9FD488CCC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FBDDDF-16BD-438D-937D-0E3E30E74E86}"/>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925920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92D5F-0BD4-4517-9233-E08AF405B6DE}"/>
              </a:ext>
            </a:extLst>
          </p:cNvPr>
          <p:cNvSpPr>
            <a:spLocks noGrp="1"/>
          </p:cNvSpPr>
          <p:nvPr>
            <p:ph type="title"/>
          </p:nvPr>
        </p:nvSpPr>
        <p:spPr>
          <a:xfrm>
            <a:off x="458694" y="365760"/>
            <a:ext cx="11274612" cy="1325563"/>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B83523B8-51E3-48B8-BFD8-CE950619804E}"/>
              </a:ext>
            </a:extLst>
          </p:cNvPr>
          <p:cNvSpPr>
            <a:spLocks noGrp="1"/>
          </p:cNvSpPr>
          <p:nvPr>
            <p:ph type="dt" sz="half" idx="10"/>
          </p:nvPr>
        </p:nvSpPr>
        <p:spPr>
          <a:xfrm>
            <a:off x="458693" y="6416675"/>
            <a:ext cx="2921715" cy="365125"/>
          </a:xfrm>
        </p:spPr>
        <p:txBody>
          <a:bodyPr/>
          <a:lstStyle/>
          <a:p>
            <a:fld id="{3AB41CFF-90C9-47B3-9DA1-F2BF8D839F7E}" type="datetime1">
              <a:rPr lang="en-US" smtClean="0"/>
              <a:t>10/6/2021</a:t>
            </a:fld>
            <a:endParaRPr lang="en-US"/>
          </a:p>
        </p:txBody>
      </p:sp>
      <p:sp>
        <p:nvSpPr>
          <p:cNvPr id="4" name="Footer Placeholder 3">
            <a:extLst>
              <a:ext uri="{FF2B5EF4-FFF2-40B4-BE49-F238E27FC236}">
                <a16:creationId xmlns:a16="http://schemas.microsoft.com/office/drawing/2014/main" id="{7D739B90-5D50-4424-B51D-53C3916218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6F9286-3A00-4D3C-A3F0-50AC9045C4E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447477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33BE2-665A-42DA-A3B7-835F81A3F46B}"/>
              </a:ext>
            </a:extLst>
          </p:cNvPr>
          <p:cNvSpPr>
            <a:spLocks noGrp="1"/>
          </p:cNvSpPr>
          <p:nvPr>
            <p:ph type="dt" sz="half" idx="10"/>
          </p:nvPr>
        </p:nvSpPr>
        <p:spPr/>
        <p:txBody>
          <a:bodyPr/>
          <a:lstStyle/>
          <a:p>
            <a:fld id="{F06048FA-06AB-4884-A69B-986B96E68A24}" type="datetime1">
              <a:rPr lang="en-US" smtClean="0"/>
              <a:t>10/6/2021</a:t>
            </a:fld>
            <a:endParaRPr lang="en-US"/>
          </a:p>
        </p:txBody>
      </p:sp>
      <p:sp>
        <p:nvSpPr>
          <p:cNvPr id="3" name="Footer Placeholder 2">
            <a:extLst>
              <a:ext uri="{FF2B5EF4-FFF2-40B4-BE49-F238E27FC236}">
                <a16:creationId xmlns:a16="http://schemas.microsoft.com/office/drawing/2014/main" id="{634DBCBD-AD42-432D-ABA9-20D616AF3E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140251-3596-4673-B24B-59A6F9ED8FB3}"/>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040419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A81A1-6D8E-4DD6-8E49-DABDE6D107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93F18F-F78D-4A31-A6BC-6552105BCF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82C2F4-BDF4-4A4F-AA3D-52692932C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13850F-5C87-4F08-9658-EAF049B60EB0}"/>
              </a:ext>
            </a:extLst>
          </p:cNvPr>
          <p:cNvSpPr>
            <a:spLocks noGrp="1"/>
          </p:cNvSpPr>
          <p:nvPr>
            <p:ph type="dt" sz="half" idx="10"/>
          </p:nvPr>
        </p:nvSpPr>
        <p:spPr/>
        <p:txBody>
          <a:bodyPr/>
          <a:lstStyle/>
          <a:p>
            <a:fld id="{50DB7ABA-0172-4F9C-889D-567164F66BCD}" type="datetime1">
              <a:rPr lang="en-US" smtClean="0"/>
              <a:t>10/6/2021</a:t>
            </a:fld>
            <a:endParaRPr lang="en-US"/>
          </a:p>
        </p:txBody>
      </p:sp>
      <p:sp>
        <p:nvSpPr>
          <p:cNvPr id="6" name="Footer Placeholder 5">
            <a:extLst>
              <a:ext uri="{FF2B5EF4-FFF2-40B4-BE49-F238E27FC236}">
                <a16:creationId xmlns:a16="http://schemas.microsoft.com/office/drawing/2014/main" id="{210BCE9A-A746-4439-B5D3-966FBC8E5F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D3B51-AA2E-4AA1-8062-A0D476D80CCB}"/>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128132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02CF7-F453-4B3E-9510-D747979878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E2A1B9-8A2A-4B49-8B79-76D3EEB36B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D9FEA03-0EC4-4085-AE63-4AA492D61A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05AD5B-0DEA-4C6F-94D2-FAA99F2E5DA9}"/>
              </a:ext>
            </a:extLst>
          </p:cNvPr>
          <p:cNvSpPr>
            <a:spLocks noGrp="1"/>
          </p:cNvSpPr>
          <p:nvPr>
            <p:ph type="dt" sz="half" idx="10"/>
          </p:nvPr>
        </p:nvSpPr>
        <p:spPr/>
        <p:txBody>
          <a:bodyPr/>
          <a:lstStyle/>
          <a:p>
            <a:fld id="{78AC6A5B-8AE7-4A41-B5A7-9ADC6686DC18}" type="datetime1">
              <a:rPr lang="en-US" smtClean="0"/>
              <a:t>10/6/2021</a:t>
            </a:fld>
            <a:endParaRPr lang="en-US"/>
          </a:p>
        </p:txBody>
      </p:sp>
      <p:sp>
        <p:nvSpPr>
          <p:cNvPr id="6" name="Footer Placeholder 5">
            <a:extLst>
              <a:ext uri="{FF2B5EF4-FFF2-40B4-BE49-F238E27FC236}">
                <a16:creationId xmlns:a16="http://schemas.microsoft.com/office/drawing/2014/main" id="{F0DC6744-7CBA-4A1D-8F87-10699F9812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D9048-35FF-4BE9-8157-BE4BAA1C725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767865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p:nvPr/>
        </p:nvSpPr>
        <p:spPr>
          <a:xfrm>
            <a:off x="0" y="0"/>
            <a:ext cx="12192000" cy="6858004"/>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 name="Title Placeholder 1">
            <a:extLst>
              <a:ext uri="{FF2B5EF4-FFF2-40B4-BE49-F238E27FC236}">
                <a16:creationId xmlns:a16="http://schemas.microsoft.com/office/drawing/2014/main" id="{E9984D45-0ED3-4D03-8E44-5E355C9134F1}"/>
              </a:ext>
            </a:extLst>
          </p:cNvPr>
          <p:cNvSpPr>
            <a:spLocks noGrp="1"/>
          </p:cNvSpPr>
          <p:nvPr>
            <p:ph type="title"/>
          </p:nvPr>
        </p:nvSpPr>
        <p:spPr>
          <a:xfrm>
            <a:off x="458694" y="425450"/>
            <a:ext cx="1127461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F687D6E-D1E9-489C-9AA9-3575C39BAA0B}"/>
              </a:ext>
            </a:extLst>
          </p:cNvPr>
          <p:cNvSpPr>
            <a:spLocks noGrp="1"/>
          </p:cNvSpPr>
          <p:nvPr>
            <p:ph type="body" idx="1"/>
          </p:nvPr>
        </p:nvSpPr>
        <p:spPr>
          <a:xfrm>
            <a:off x="458694" y="1949450"/>
            <a:ext cx="11274612" cy="4195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6364E9C-08EE-4B1B-B3FC-D6D997F4EA38}"/>
              </a:ext>
            </a:extLst>
          </p:cNvPr>
          <p:cNvSpPr>
            <a:spLocks noGrp="1"/>
          </p:cNvSpPr>
          <p:nvPr>
            <p:ph type="dt" sz="half" idx="2"/>
          </p:nvPr>
        </p:nvSpPr>
        <p:spPr>
          <a:xfrm>
            <a:off x="458694" y="6416675"/>
            <a:ext cx="2743200" cy="365125"/>
          </a:xfrm>
          <a:prstGeom prst="rect">
            <a:avLst/>
          </a:prstGeom>
        </p:spPr>
        <p:txBody>
          <a:bodyPr vert="horz" lIns="91440" tIns="45720" rIns="91440" bIns="45720" rtlCol="0" anchor="ctr"/>
          <a:lstStyle>
            <a:lvl1pPr algn="l">
              <a:defRPr sz="900">
                <a:solidFill>
                  <a:schemeClr val="tx1">
                    <a:alpha val="60000"/>
                  </a:schemeClr>
                </a:solidFill>
                <a:latin typeface="+mn-lt"/>
              </a:defRPr>
            </a:lvl1pPr>
          </a:lstStyle>
          <a:p>
            <a:fld id="{57E0CF6C-748E-4B7A-BC8B-3011EF78ED13}" type="datetime1">
              <a:rPr lang="en-US" smtClean="0"/>
              <a:pPr/>
              <a:t>10/6/2021</a:t>
            </a:fld>
            <a:endParaRPr lang="en-US" dirty="0"/>
          </a:p>
        </p:txBody>
      </p:sp>
      <p:sp>
        <p:nvSpPr>
          <p:cNvPr id="5" name="Footer Placeholder 4">
            <a:extLst>
              <a:ext uri="{FF2B5EF4-FFF2-40B4-BE49-F238E27FC236}">
                <a16:creationId xmlns:a16="http://schemas.microsoft.com/office/drawing/2014/main" id="{BAB0A1F1-38FE-4C27-81E6-A43A54793FC3}"/>
              </a:ext>
            </a:extLst>
          </p:cNvPr>
          <p:cNvSpPr>
            <a:spLocks noGrp="1"/>
          </p:cNvSpPr>
          <p:nvPr>
            <p:ph type="ftr" sz="quarter" idx="3"/>
          </p:nvPr>
        </p:nvSpPr>
        <p:spPr>
          <a:xfrm>
            <a:off x="4038600" y="6416675"/>
            <a:ext cx="4114800" cy="365125"/>
          </a:xfrm>
          <a:prstGeom prst="rect">
            <a:avLst/>
          </a:prstGeom>
        </p:spPr>
        <p:txBody>
          <a:bodyPr vert="horz" lIns="91440" tIns="45720" rIns="91440" bIns="45720" rtlCol="0" anchor="ctr"/>
          <a:lstStyle>
            <a:lvl1pPr algn="ctr">
              <a:defRPr sz="900">
                <a:solidFill>
                  <a:schemeClr val="tx1">
                    <a:alpha val="60000"/>
                  </a:schemeClr>
                </a:solidFill>
                <a:latin typeface="+mn-lt"/>
              </a:defRPr>
            </a:lvl1pPr>
          </a:lstStyle>
          <a:p>
            <a:endParaRPr lang="en-US" dirty="0">
              <a:solidFill>
                <a:schemeClr val="tx1">
                  <a:alpha val="60000"/>
                </a:schemeClr>
              </a:solidFill>
            </a:endParaRPr>
          </a:p>
        </p:txBody>
      </p:sp>
      <p:sp>
        <p:nvSpPr>
          <p:cNvPr id="6" name="Slide Number Placeholder 5">
            <a:extLst>
              <a:ext uri="{FF2B5EF4-FFF2-40B4-BE49-F238E27FC236}">
                <a16:creationId xmlns:a16="http://schemas.microsoft.com/office/drawing/2014/main" id="{5E26B39A-FFD8-42EF-ADC7-7DB3B302F8B2}"/>
              </a:ext>
            </a:extLst>
          </p:cNvPr>
          <p:cNvSpPr>
            <a:spLocks noGrp="1"/>
          </p:cNvSpPr>
          <p:nvPr>
            <p:ph type="sldNum" sz="quarter" idx="4"/>
          </p:nvPr>
        </p:nvSpPr>
        <p:spPr>
          <a:xfrm>
            <a:off x="8990106" y="6416675"/>
            <a:ext cx="2743200" cy="365125"/>
          </a:xfrm>
          <a:prstGeom prst="rect">
            <a:avLst/>
          </a:prstGeom>
        </p:spPr>
        <p:txBody>
          <a:bodyPr vert="horz" lIns="91440" tIns="45720" rIns="91440" bIns="45720" rtlCol="0" anchor="ctr"/>
          <a:lstStyle>
            <a:lvl1pPr algn="r">
              <a:defRPr sz="900">
                <a:solidFill>
                  <a:schemeClr val="tx1">
                    <a:alpha val="60000"/>
                  </a:schemeClr>
                </a:solidFill>
                <a:latin typeface="+mn-lt"/>
              </a:defRPr>
            </a:lvl1pPr>
          </a:lstStyle>
          <a:p>
            <a:fld id="{73B850FF-6169-4056-8077-06FFA93A5366}" type="slidenum">
              <a:rPr lang="en-US" smtClean="0"/>
              <a:pPr/>
              <a:t>‹#›</a:t>
            </a:fld>
            <a:endParaRPr lang="en-US" dirty="0"/>
          </a:p>
        </p:txBody>
      </p:sp>
      <p:pic>
        <p:nvPicPr>
          <p:cNvPr id="14" name="Picture 13" descr="A picture containing sitting&#10;&#10;Description automatically generated">
            <a:extLst>
              <a:ext uri="{FF2B5EF4-FFF2-40B4-BE49-F238E27FC236}">
                <a16:creationId xmlns:a16="http://schemas.microsoft.com/office/drawing/2014/main" id="{BC526B7A-4801-4FD1-95C8-03AF22629E87}"/>
              </a:ext>
            </a:extLst>
          </p:cNvPr>
          <p:cNvPicPr>
            <a:picLocks noChangeAspect="1"/>
          </p:cNvPicPr>
          <p:nvPr/>
        </p:nvPicPr>
        <p:blipFill>
          <a:blip r:embed="rId13">
            <a:alphaModFix amt="10000"/>
            <a:extLst>
              <a:ext uri="{28A0092B-C50C-407E-A947-70E740481C1C}">
                <a14:useLocalDpi xmlns:a14="http://schemas.microsoft.com/office/drawing/2010/main" val="0"/>
              </a:ext>
            </a:extLst>
          </a:blip>
          <a:stretch>
            <a:fillRect/>
          </a:stretch>
        </p:blipFill>
        <p:spPr>
          <a:xfrm>
            <a:off x="8534400" y="0"/>
            <a:ext cx="3654612" cy="4575348"/>
          </a:xfrm>
          <a:prstGeom prst="rect">
            <a:avLst/>
          </a:prstGeom>
        </p:spPr>
      </p:pic>
    </p:spTree>
    <p:extLst>
      <p:ext uri="{BB962C8B-B14F-4D97-AF65-F5344CB8AC3E}">
        <p14:creationId xmlns:p14="http://schemas.microsoft.com/office/powerpoint/2010/main" val="3410482490"/>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01" r:id="rId8"/>
    <p:sldLayoutId id="2147483702" r:id="rId9"/>
    <p:sldLayoutId id="2147483703" r:id="rId10"/>
    <p:sldLayoutId id="2147483711" r:id="rId11"/>
  </p:sldLayoutIdLst>
  <p:hf sldNum="0" hdr="0" ftr="0" dt="0"/>
  <p:txStyles>
    <p:titleStyle>
      <a:lvl1pPr algn="l" defTabSz="914400" rtl="0" eaLnBrk="1" latinLnBrk="0" hangingPunct="1">
        <a:lnSpc>
          <a:spcPct val="100000"/>
        </a:lnSpc>
        <a:spcBef>
          <a:spcPct val="0"/>
        </a:spcBef>
        <a:buNone/>
        <a:defRPr sz="4400" b="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1"/>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Clr>
          <a:schemeClr val="accent1"/>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Clr>
          <a:schemeClr val="accent1"/>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knowingscripture.com/articles/covenantal-sex-how-sexual-union-makes-breaks-or-renews-the-marriage-covenant#notes"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6.png"/></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biblegateway.com/passage/?search=EXODUS+21&amp;version=NKJV#fen-NKJV-2086b"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E2748806-3AF5-4078-830A-C1F26BF1B2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93" name="Rectangle 192">
            <a:extLst>
              <a:ext uri="{FF2B5EF4-FFF2-40B4-BE49-F238E27FC236}">
                <a16:creationId xmlns:a16="http://schemas.microsoft.com/office/drawing/2014/main" id="{BF991FCB-5132-414C-B377-526F56121B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1026" name="Picture 2" descr="trees illustration, autumn trees photo, nature, landscape, fall, HD wallpaper">
            <a:extLst>
              <a:ext uri="{FF2B5EF4-FFF2-40B4-BE49-F238E27FC236}">
                <a16:creationId xmlns:a16="http://schemas.microsoft.com/office/drawing/2014/main" id="{CAEB57F5-DBDE-4862-8CAB-B9A8C72B6A7A}"/>
              </a:ext>
            </a:extLst>
          </p:cNvPr>
          <p:cNvPicPr>
            <a:picLocks noChangeAspect="1" noChangeArrowheads="1"/>
          </p:cNvPicPr>
          <p:nvPr/>
        </p:nvPicPr>
        <p:blipFill rotWithShape="1">
          <a:blip r:embed="rId2">
            <a:alphaModFix/>
            <a:extLst>
              <a:ext uri="{28A0092B-C50C-407E-A947-70E740481C1C}">
                <a14:useLocalDpi xmlns:a14="http://schemas.microsoft.com/office/drawing/2010/main" val="0"/>
              </a:ext>
            </a:extLst>
          </a:blip>
          <a:srcRect/>
          <a:stretch/>
        </p:blipFill>
        <p:spPr bwMode="auto">
          <a:xfrm>
            <a:off x="20" y="-1"/>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194" name="Rectangle 193">
            <a:extLst>
              <a:ext uri="{FF2B5EF4-FFF2-40B4-BE49-F238E27FC236}">
                <a16:creationId xmlns:a16="http://schemas.microsoft.com/office/drawing/2014/main" id="{F23DAFF7-4C98-4E0E-8986-198D54B6C1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0" y="0"/>
            <a:ext cx="6858000" cy="6858000"/>
          </a:xfrm>
          <a:prstGeom prst="rect">
            <a:avLst/>
          </a:prstGeom>
          <a:gradFill>
            <a:gsLst>
              <a:gs pos="100000">
                <a:srgbClr val="000000">
                  <a:alpha val="0"/>
                </a:srgbClr>
              </a:gs>
              <a:gs pos="0">
                <a:schemeClr val="tx1"/>
              </a:gs>
              <a:gs pos="0">
                <a:srgbClr val="000000">
                  <a:alpha val="6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5CFBE28-40B7-47AF-B5A3-EC24FB7DD8EC}"/>
              </a:ext>
            </a:extLst>
          </p:cNvPr>
          <p:cNvSpPr>
            <a:spLocks noGrp="1"/>
          </p:cNvSpPr>
          <p:nvPr>
            <p:ph type="ctrTitle"/>
          </p:nvPr>
        </p:nvSpPr>
        <p:spPr>
          <a:xfrm>
            <a:off x="1005654" y="565846"/>
            <a:ext cx="4958128" cy="3755144"/>
          </a:xfrm>
        </p:spPr>
        <p:txBody>
          <a:bodyPr anchor="b">
            <a:normAutofit/>
          </a:bodyPr>
          <a:lstStyle/>
          <a:p>
            <a:pPr algn="l"/>
            <a:r>
              <a:rPr lang="en-GB">
                <a:solidFill>
                  <a:srgbClr val="FFFFFF"/>
                </a:solidFill>
              </a:rPr>
              <a:t>Biblical Grounds For Divorce</a:t>
            </a:r>
          </a:p>
        </p:txBody>
      </p:sp>
      <p:sp>
        <p:nvSpPr>
          <p:cNvPr id="3" name="Subtitle 2">
            <a:extLst>
              <a:ext uri="{FF2B5EF4-FFF2-40B4-BE49-F238E27FC236}">
                <a16:creationId xmlns:a16="http://schemas.microsoft.com/office/drawing/2014/main" id="{2F93738D-7197-4EA9-813B-16DEB9BD6B60}"/>
              </a:ext>
            </a:extLst>
          </p:cNvPr>
          <p:cNvSpPr>
            <a:spLocks noGrp="1"/>
          </p:cNvSpPr>
          <p:nvPr>
            <p:ph type="subTitle" idx="1"/>
          </p:nvPr>
        </p:nvSpPr>
        <p:spPr>
          <a:xfrm>
            <a:off x="1005654" y="4456143"/>
            <a:ext cx="4958128" cy="1765055"/>
          </a:xfrm>
        </p:spPr>
        <p:txBody>
          <a:bodyPr anchor="t">
            <a:normAutofit/>
          </a:bodyPr>
          <a:lstStyle/>
          <a:p>
            <a:pPr algn="l"/>
            <a:r>
              <a:rPr lang="en-GB" sz="2200">
                <a:solidFill>
                  <a:srgbClr val="FFFFFF"/>
                </a:solidFill>
              </a:rPr>
              <a:t>Episode Three</a:t>
            </a:r>
          </a:p>
        </p:txBody>
      </p:sp>
    </p:spTree>
    <p:extLst>
      <p:ext uri="{BB962C8B-B14F-4D97-AF65-F5344CB8AC3E}">
        <p14:creationId xmlns:p14="http://schemas.microsoft.com/office/powerpoint/2010/main" val="2731666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8" name="Rectangle 138">
            <a:extLst>
              <a:ext uri="{FF2B5EF4-FFF2-40B4-BE49-F238E27FC236}">
                <a16:creationId xmlns:a16="http://schemas.microsoft.com/office/drawing/2014/main" id="{A4FB2F27-3F7D-440E-A905-86607A926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059" name="Rectangle 140">
            <a:extLst>
              <a:ext uri="{FF2B5EF4-FFF2-40B4-BE49-F238E27FC236}">
                <a16:creationId xmlns:a16="http://schemas.microsoft.com/office/drawing/2014/main" id="{AF678C14-A033-4139-BCA9-8382B03964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60" name="Group 142">
            <a:extLst>
              <a:ext uri="{FF2B5EF4-FFF2-40B4-BE49-F238E27FC236}">
                <a16:creationId xmlns:a16="http://schemas.microsoft.com/office/drawing/2014/main" id="{3489A2D2-B3AA-488C-B20E-15DBB97548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V="1">
            <a:off x="8194385" y="0"/>
            <a:ext cx="3997615" cy="6816079"/>
            <a:chOff x="8059620" y="41922"/>
            <a:chExt cx="3997615" cy="6816077"/>
          </a:xfrm>
        </p:grpSpPr>
        <p:pic>
          <p:nvPicPr>
            <p:cNvPr id="144" name="Picture 143">
              <a:extLst>
                <a:ext uri="{FF2B5EF4-FFF2-40B4-BE49-F238E27FC236}">
                  <a16:creationId xmlns:a16="http://schemas.microsoft.com/office/drawing/2014/main" id="{7C8EAD1A-FDD8-42C1-BC99-CCB0CC628B0E}"/>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2">
              <a:duotone>
                <a:schemeClr val="accent6">
                  <a:shade val="45000"/>
                  <a:satMod val="135000"/>
                </a:schemeClr>
                <a:prstClr val="white"/>
              </a:duotone>
              <a:alphaModFix amt="7000"/>
              <a:extLst>
                <a:ext uri="{28A0092B-C50C-407E-A947-70E740481C1C}">
                  <a14:useLocalDpi xmlns:a14="http://schemas.microsoft.com/office/drawing/2010/main" val="0"/>
                </a:ext>
              </a:extLst>
            </a:blip>
            <a:srcRect l="22818" b="17291"/>
            <a:stretch/>
          </p:blipFill>
          <p:spPr>
            <a:xfrm flipH="1">
              <a:off x="8059620" y="1345934"/>
              <a:ext cx="3997615" cy="5512065"/>
            </a:xfrm>
            <a:prstGeom prst="rect">
              <a:avLst/>
            </a:prstGeom>
          </p:spPr>
        </p:pic>
        <p:pic>
          <p:nvPicPr>
            <p:cNvPr id="145" name="Picture 144">
              <a:extLst>
                <a:ext uri="{FF2B5EF4-FFF2-40B4-BE49-F238E27FC236}">
                  <a16:creationId xmlns:a16="http://schemas.microsoft.com/office/drawing/2014/main" id="{E897C8CE-9AE7-4BB3-B76A-13264EA74ACE}"/>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2">
              <a:duotone>
                <a:schemeClr val="accent6">
                  <a:shade val="45000"/>
                  <a:satMod val="135000"/>
                </a:schemeClr>
                <a:prstClr val="white"/>
              </a:duotone>
              <a:alphaModFix amt="15000"/>
              <a:extLst>
                <a:ext uri="{28A0092B-C50C-407E-A947-70E740481C1C}">
                  <a14:useLocalDpi xmlns:a14="http://schemas.microsoft.com/office/drawing/2010/main" val="0"/>
                </a:ext>
              </a:extLst>
            </a:blip>
            <a:srcRect r="40690"/>
            <a:stretch/>
          </p:blipFill>
          <p:spPr>
            <a:xfrm>
              <a:off x="8915400" y="41922"/>
              <a:ext cx="3141835" cy="6816077"/>
            </a:xfrm>
            <a:prstGeom prst="rect">
              <a:avLst/>
            </a:prstGeom>
          </p:spPr>
        </p:pic>
      </p:grpSp>
      <p:sp>
        <p:nvSpPr>
          <p:cNvPr id="2" name="Title 1">
            <a:extLst>
              <a:ext uri="{FF2B5EF4-FFF2-40B4-BE49-F238E27FC236}">
                <a16:creationId xmlns:a16="http://schemas.microsoft.com/office/drawing/2014/main" id="{ABED9F36-5F6D-4931-BED1-57AC26470D65}"/>
              </a:ext>
            </a:extLst>
          </p:cNvPr>
          <p:cNvSpPr>
            <a:spLocks noGrp="1"/>
          </p:cNvSpPr>
          <p:nvPr>
            <p:ph type="title"/>
          </p:nvPr>
        </p:nvSpPr>
        <p:spPr>
          <a:xfrm>
            <a:off x="838200" y="461339"/>
            <a:ext cx="10606072" cy="1900861"/>
          </a:xfrm>
        </p:spPr>
        <p:txBody>
          <a:bodyPr vert="horz" lIns="91440" tIns="45720" rIns="91440" bIns="45720" rtlCol="0" anchor="ctr">
            <a:normAutofit/>
          </a:bodyPr>
          <a:lstStyle/>
          <a:p>
            <a:r>
              <a:rPr lang="en-US" baseline="30000" dirty="0"/>
              <a:t>ABUSE</a:t>
            </a:r>
            <a:endParaRPr lang="en-US" dirty="0"/>
          </a:p>
        </p:txBody>
      </p:sp>
      <p:sp>
        <p:nvSpPr>
          <p:cNvPr id="10" name="TextBox 9">
            <a:extLst>
              <a:ext uri="{FF2B5EF4-FFF2-40B4-BE49-F238E27FC236}">
                <a16:creationId xmlns:a16="http://schemas.microsoft.com/office/drawing/2014/main" id="{BDBB5CCD-75CE-45C1-A219-85B3A12B2355}"/>
              </a:ext>
            </a:extLst>
          </p:cNvPr>
          <p:cNvSpPr txBox="1"/>
          <p:nvPr/>
        </p:nvSpPr>
        <p:spPr>
          <a:xfrm>
            <a:off x="838200" y="2590802"/>
            <a:ext cx="4647901" cy="3423812"/>
          </a:xfrm>
          <a:prstGeom prst="rect">
            <a:avLst/>
          </a:prstGeom>
        </p:spPr>
        <p:txBody>
          <a:bodyPr vert="horz" lIns="91440" tIns="45720" rIns="91440" bIns="45720" rtlCol="0">
            <a:normAutofit/>
          </a:bodyPr>
          <a:lstStyle/>
          <a:p>
            <a:pPr>
              <a:spcAft>
                <a:spcPts val="600"/>
              </a:spcAft>
              <a:buClr>
                <a:schemeClr val="accent1"/>
              </a:buClr>
            </a:pPr>
            <a:endParaRPr lang="en-US" sz="1500" dirty="0"/>
          </a:p>
          <a:p>
            <a:pPr>
              <a:spcAft>
                <a:spcPts val="600"/>
              </a:spcAft>
              <a:buClr>
                <a:schemeClr val="accent1"/>
              </a:buClr>
            </a:pPr>
            <a:r>
              <a:rPr lang="en-US" sz="1500" dirty="0"/>
              <a:t>A slave bought could not just go free without making a payment for their freedom. In this case, the down payment for this slave Wife acted as her dowry if she decided to separate or be divorced from her abusive, neglecting Husband. She would go free without payment</a:t>
            </a:r>
          </a:p>
        </p:txBody>
      </p:sp>
      <p:pic>
        <p:nvPicPr>
          <p:cNvPr id="2050" name="Picture 2" descr="A close-up of a hand&#10;&#10;Description automatically generated with low confidence">
            <a:extLst>
              <a:ext uri="{FF2B5EF4-FFF2-40B4-BE49-F238E27FC236}">
                <a16:creationId xmlns:a16="http://schemas.microsoft.com/office/drawing/2014/main" id="{8F3E8D55-002D-46C9-8F86-BFC9B58C8311}"/>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6080" r="-2" b="-2"/>
          <a:stretch/>
        </p:blipFill>
        <p:spPr bwMode="auto">
          <a:xfrm>
            <a:off x="6626806" y="2590801"/>
            <a:ext cx="4817466" cy="34238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9032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37" name="Rectangle 136">
            <a:extLst>
              <a:ext uri="{FF2B5EF4-FFF2-40B4-BE49-F238E27FC236}">
                <a16:creationId xmlns:a16="http://schemas.microsoft.com/office/drawing/2014/main" id="{FBC8BBE5-981E-4B0B-9654-32B5668BFF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grpSp>
        <p:nvGrpSpPr>
          <p:cNvPr id="139" name="Group 138">
            <a:extLst>
              <a:ext uri="{FF2B5EF4-FFF2-40B4-BE49-F238E27FC236}">
                <a16:creationId xmlns:a16="http://schemas.microsoft.com/office/drawing/2014/main" id="{8ED5E97A-D21B-4AA4-83CF-DA3A380E30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0" y="0"/>
            <a:ext cx="7724071" cy="6858000"/>
            <a:chOff x="4464881" y="0"/>
            <a:chExt cx="7724071" cy="6858000"/>
          </a:xfrm>
        </p:grpSpPr>
        <p:pic>
          <p:nvPicPr>
            <p:cNvPr id="140" name="Picture 139">
              <a:extLst>
                <a:ext uri="{FF2B5EF4-FFF2-40B4-BE49-F238E27FC236}">
                  <a16:creationId xmlns:a16="http://schemas.microsoft.com/office/drawing/2014/main" id="{8AF5706D-4464-450F-93F4-853EDF68CE43}"/>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duotone>
                <a:schemeClr val="accent6">
                  <a:shade val="45000"/>
                  <a:satMod val="135000"/>
                </a:schemeClr>
                <a:prstClr val="white"/>
              </a:duotone>
              <a:alphaModFix amt="15000"/>
              <a:extLst>
                <a:ext uri="{28A0092B-C50C-407E-A947-70E740481C1C}">
                  <a14:useLocalDpi xmlns:a14="http://schemas.microsoft.com/office/drawing/2010/main" val="0"/>
                </a:ext>
              </a:extLst>
            </a:blip>
            <a:stretch>
              <a:fillRect/>
            </a:stretch>
          </p:blipFill>
          <p:spPr>
            <a:xfrm>
              <a:off x="7073255" y="0"/>
              <a:ext cx="5115697" cy="6858000"/>
            </a:xfrm>
            <a:prstGeom prst="rect">
              <a:avLst/>
            </a:prstGeom>
          </p:spPr>
        </p:pic>
        <p:pic>
          <p:nvPicPr>
            <p:cNvPr id="141" name="Picture 140">
              <a:extLst>
                <a:ext uri="{FF2B5EF4-FFF2-40B4-BE49-F238E27FC236}">
                  <a16:creationId xmlns:a16="http://schemas.microsoft.com/office/drawing/2014/main" id="{3E0FB244-C158-43A9-AD7A-05DC5BBF6D33}"/>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duotone>
                <a:schemeClr val="accent6">
                  <a:shade val="45000"/>
                  <a:satMod val="135000"/>
                </a:schemeClr>
                <a:prstClr val="white"/>
              </a:duotone>
              <a:alphaModFix amt="7000"/>
              <a:extLst>
                <a:ext uri="{28A0092B-C50C-407E-A947-70E740481C1C}">
                  <a14:useLocalDpi xmlns:a14="http://schemas.microsoft.com/office/drawing/2010/main" val="0"/>
                </a:ext>
              </a:extLst>
            </a:blip>
            <a:stretch>
              <a:fillRect/>
            </a:stretch>
          </p:blipFill>
          <p:spPr>
            <a:xfrm rot="16200000">
              <a:off x="5412135" y="-947254"/>
              <a:ext cx="5562598" cy="7457106"/>
            </a:xfrm>
            <a:prstGeom prst="rect">
              <a:avLst/>
            </a:prstGeom>
            <a:effectLst>
              <a:softEdge rad="0"/>
            </a:effectLst>
          </p:spPr>
        </p:pic>
      </p:grpSp>
      <p:sp>
        <p:nvSpPr>
          <p:cNvPr id="2" name="Title 1">
            <a:extLst>
              <a:ext uri="{FF2B5EF4-FFF2-40B4-BE49-F238E27FC236}">
                <a16:creationId xmlns:a16="http://schemas.microsoft.com/office/drawing/2014/main" id="{ABED9F36-5F6D-4931-BED1-57AC26470D65}"/>
              </a:ext>
            </a:extLst>
          </p:cNvPr>
          <p:cNvSpPr>
            <a:spLocks noGrp="1"/>
          </p:cNvSpPr>
          <p:nvPr>
            <p:ph type="title"/>
          </p:nvPr>
        </p:nvSpPr>
        <p:spPr>
          <a:xfrm>
            <a:off x="838200" y="586992"/>
            <a:ext cx="5638800" cy="2461008"/>
          </a:xfrm>
        </p:spPr>
        <p:txBody>
          <a:bodyPr vert="horz" lIns="91440" tIns="45720" rIns="91440" bIns="45720" rtlCol="0" anchor="ctr">
            <a:normAutofit/>
          </a:bodyPr>
          <a:lstStyle/>
          <a:p>
            <a:r>
              <a:rPr lang="en-US" baseline="30000" dirty="0"/>
              <a:t>ABUSE</a:t>
            </a:r>
            <a:endParaRPr lang="en-US" dirty="0"/>
          </a:p>
        </p:txBody>
      </p:sp>
      <p:sp>
        <p:nvSpPr>
          <p:cNvPr id="11" name="TextBox 10">
            <a:extLst>
              <a:ext uri="{FF2B5EF4-FFF2-40B4-BE49-F238E27FC236}">
                <a16:creationId xmlns:a16="http://schemas.microsoft.com/office/drawing/2014/main" id="{48AC1792-893F-4CDC-A1C0-DC3187D7B77A}"/>
              </a:ext>
            </a:extLst>
          </p:cNvPr>
          <p:cNvSpPr txBox="1"/>
          <p:nvPr/>
        </p:nvSpPr>
        <p:spPr>
          <a:xfrm>
            <a:off x="838200" y="1907458"/>
            <a:ext cx="5638437" cy="4630994"/>
          </a:xfrm>
          <a:prstGeom prst="rect">
            <a:avLst/>
          </a:prstGeom>
        </p:spPr>
        <p:txBody>
          <a:bodyPr vert="horz" lIns="91440" tIns="45720" rIns="91440" bIns="45720" rtlCol="0" anchor="ctr">
            <a:normAutofit/>
          </a:bodyPr>
          <a:lstStyle/>
          <a:p>
            <a:pPr indent="-228600">
              <a:spcAft>
                <a:spcPts val="600"/>
              </a:spcAft>
              <a:buClr>
                <a:schemeClr val="accent1"/>
              </a:buClr>
              <a:buFont typeface="Arial" panose="020B0604020202020204" pitchFamily="34" charset="0"/>
              <a:buChar char="•"/>
            </a:pPr>
            <a:r>
              <a:rPr lang="en-US" b="1" i="0" baseline="30000" dirty="0">
                <a:effectLst/>
              </a:rPr>
              <a:t>10 </a:t>
            </a:r>
            <a:r>
              <a:rPr lang="en-US" b="0" i="0" dirty="0">
                <a:effectLst/>
              </a:rPr>
              <a:t>“When you go out to war against your enemies, and the </a:t>
            </a:r>
            <a:r>
              <a:rPr lang="en-US" b="0" i="0" cap="small" dirty="0">
                <a:effectLst/>
              </a:rPr>
              <a:t>Lord</a:t>
            </a:r>
            <a:r>
              <a:rPr lang="en-US" b="0" i="0" dirty="0">
                <a:effectLst/>
              </a:rPr>
              <a:t> your God delivers them into your hand, and you take them captive, </a:t>
            </a:r>
            <a:r>
              <a:rPr lang="en-US" b="1" i="0" baseline="30000" dirty="0">
                <a:effectLst/>
              </a:rPr>
              <a:t>11 </a:t>
            </a:r>
            <a:r>
              <a:rPr lang="en-US" b="0" i="0" dirty="0">
                <a:effectLst/>
              </a:rPr>
              <a:t>and you see among the captives a beautiful woman, and desire her and would take her for your wife, </a:t>
            </a:r>
            <a:r>
              <a:rPr lang="en-US" b="1" i="0" baseline="30000" dirty="0">
                <a:effectLst/>
              </a:rPr>
              <a:t>12 </a:t>
            </a:r>
            <a:r>
              <a:rPr lang="en-US" b="0" i="0" dirty="0">
                <a:effectLst/>
              </a:rPr>
              <a:t>then you shall bring her home to your house, and she shall shave her head and trim her nails. </a:t>
            </a:r>
            <a:r>
              <a:rPr lang="en-US" b="1" i="0" baseline="30000" dirty="0">
                <a:effectLst/>
              </a:rPr>
              <a:t>13 </a:t>
            </a:r>
            <a:r>
              <a:rPr lang="en-US" b="0" i="0" dirty="0">
                <a:effectLst/>
              </a:rPr>
              <a:t>She shall put off the clothes of her captivity, remain in your house, and mourn her father and her mother a full month; after that you may go into her and be her husband, and she shall be your wife. </a:t>
            </a:r>
            <a:r>
              <a:rPr lang="en-US" b="1" i="0" baseline="30000" dirty="0">
                <a:effectLst/>
              </a:rPr>
              <a:t>14 </a:t>
            </a:r>
            <a:r>
              <a:rPr lang="en-US" b="0" i="0" dirty="0">
                <a:effectLst/>
              </a:rPr>
              <a:t>And it shall be, </a:t>
            </a:r>
            <a:r>
              <a:rPr lang="en-US" b="0" i="0" dirty="0">
                <a:effectLst/>
                <a:highlight>
                  <a:srgbClr val="FFFF00"/>
                </a:highlight>
              </a:rPr>
              <a:t>if you have no delight in her, then you shall set her free, </a:t>
            </a:r>
            <a:r>
              <a:rPr lang="en-US" b="0" i="0" dirty="0">
                <a:effectLst/>
              </a:rPr>
              <a:t>but you certainly shall not sell her for money; you shall not treat her brutally, because you have humbled her. </a:t>
            </a:r>
            <a:br>
              <a:rPr lang="en-US" b="0" i="0" dirty="0">
                <a:effectLst/>
              </a:rPr>
            </a:br>
            <a:r>
              <a:rPr lang="en-US" b="0" i="0" dirty="0">
                <a:effectLst/>
              </a:rPr>
              <a:t>Deuteronomy 21:10-14</a:t>
            </a:r>
            <a:endParaRPr lang="en-US" dirty="0"/>
          </a:p>
        </p:txBody>
      </p:sp>
      <p:pic>
        <p:nvPicPr>
          <p:cNvPr id="2050" name="Picture 2" descr="A close-up of a hand&#10;&#10;Description automatically generated with low confidence">
            <a:extLst>
              <a:ext uri="{FF2B5EF4-FFF2-40B4-BE49-F238E27FC236}">
                <a16:creationId xmlns:a16="http://schemas.microsoft.com/office/drawing/2014/main" id="{8F3E8D55-002D-46C9-8F86-BFC9B58C8311}"/>
              </a:ext>
            </a:extLst>
          </p:cNvPr>
          <p:cNvPicPr>
            <a:picLocks noGrp="1" noChangeAspect="1" noChangeArrowheads="1"/>
          </p:cNvPicPr>
          <p:nvPr>
            <p:ph idx="1"/>
          </p:nvPr>
        </p:nvPicPr>
        <p:blipFill rotWithShape="1">
          <a:blip r:embed="rId4">
            <a:extLst>
              <a:ext uri="{28A0092B-C50C-407E-A947-70E740481C1C}">
                <a14:useLocalDpi xmlns:a14="http://schemas.microsoft.com/office/drawing/2010/main" val="0"/>
              </a:ext>
            </a:extLst>
          </a:blip>
          <a:srcRect l="28641" r="19471" b="-2"/>
          <a:stretch/>
        </p:blipFill>
        <p:spPr bwMode="auto">
          <a:xfrm>
            <a:off x="6861048" y="1"/>
            <a:ext cx="5330952"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BDBB5CCD-75CE-45C1-A219-85B3A12B2355}"/>
              </a:ext>
            </a:extLst>
          </p:cNvPr>
          <p:cNvSpPr txBox="1"/>
          <p:nvPr/>
        </p:nvSpPr>
        <p:spPr>
          <a:xfrm>
            <a:off x="838200" y="2590802"/>
            <a:ext cx="4647901" cy="3423812"/>
          </a:xfrm>
          <a:prstGeom prst="rect">
            <a:avLst/>
          </a:prstGeom>
        </p:spPr>
        <p:txBody>
          <a:bodyPr vert="horz" lIns="91440" tIns="45720" rIns="91440" bIns="45720" rtlCol="0">
            <a:normAutofit/>
          </a:bodyPr>
          <a:lstStyle/>
          <a:p>
            <a:pPr>
              <a:spcAft>
                <a:spcPts val="600"/>
              </a:spcAft>
              <a:buClr>
                <a:schemeClr val="accent1"/>
              </a:buClr>
            </a:pPr>
            <a:endParaRPr lang="en-US" sz="1500" dirty="0"/>
          </a:p>
          <a:p>
            <a:pPr>
              <a:spcAft>
                <a:spcPts val="600"/>
              </a:spcAft>
              <a:buClr>
                <a:schemeClr val="accent1"/>
              </a:buClr>
            </a:pPr>
            <a:endParaRPr lang="en-US" sz="1500" dirty="0"/>
          </a:p>
        </p:txBody>
      </p:sp>
    </p:spTree>
    <p:extLst>
      <p:ext uri="{BB962C8B-B14F-4D97-AF65-F5344CB8AC3E}">
        <p14:creationId xmlns:p14="http://schemas.microsoft.com/office/powerpoint/2010/main" val="511893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8" name="Rectangle 138">
            <a:extLst>
              <a:ext uri="{FF2B5EF4-FFF2-40B4-BE49-F238E27FC236}">
                <a16:creationId xmlns:a16="http://schemas.microsoft.com/office/drawing/2014/main" id="{A4FB2F27-3F7D-440E-A905-86607A926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059" name="Rectangle 140">
            <a:extLst>
              <a:ext uri="{FF2B5EF4-FFF2-40B4-BE49-F238E27FC236}">
                <a16:creationId xmlns:a16="http://schemas.microsoft.com/office/drawing/2014/main" id="{AF678C14-A033-4139-BCA9-8382B03964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60" name="Group 142">
            <a:extLst>
              <a:ext uri="{FF2B5EF4-FFF2-40B4-BE49-F238E27FC236}">
                <a16:creationId xmlns:a16="http://schemas.microsoft.com/office/drawing/2014/main" id="{3489A2D2-B3AA-488C-B20E-15DBB97548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V="1">
            <a:off x="8194385" y="0"/>
            <a:ext cx="3997615" cy="6816079"/>
            <a:chOff x="8059620" y="41922"/>
            <a:chExt cx="3997615" cy="6816077"/>
          </a:xfrm>
        </p:grpSpPr>
        <p:pic>
          <p:nvPicPr>
            <p:cNvPr id="144" name="Picture 143">
              <a:extLst>
                <a:ext uri="{FF2B5EF4-FFF2-40B4-BE49-F238E27FC236}">
                  <a16:creationId xmlns:a16="http://schemas.microsoft.com/office/drawing/2014/main" id="{7C8EAD1A-FDD8-42C1-BC99-CCB0CC628B0E}"/>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2">
              <a:duotone>
                <a:schemeClr val="accent6">
                  <a:shade val="45000"/>
                  <a:satMod val="135000"/>
                </a:schemeClr>
                <a:prstClr val="white"/>
              </a:duotone>
              <a:alphaModFix amt="7000"/>
              <a:extLst>
                <a:ext uri="{28A0092B-C50C-407E-A947-70E740481C1C}">
                  <a14:useLocalDpi xmlns:a14="http://schemas.microsoft.com/office/drawing/2010/main" val="0"/>
                </a:ext>
              </a:extLst>
            </a:blip>
            <a:srcRect l="22818" b="17291"/>
            <a:stretch/>
          </p:blipFill>
          <p:spPr>
            <a:xfrm flipH="1">
              <a:off x="8059620" y="1345934"/>
              <a:ext cx="3997615" cy="5512065"/>
            </a:xfrm>
            <a:prstGeom prst="rect">
              <a:avLst/>
            </a:prstGeom>
          </p:spPr>
        </p:pic>
        <p:pic>
          <p:nvPicPr>
            <p:cNvPr id="145" name="Picture 144">
              <a:extLst>
                <a:ext uri="{FF2B5EF4-FFF2-40B4-BE49-F238E27FC236}">
                  <a16:creationId xmlns:a16="http://schemas.microsoft.com/office/drawing/2014/main" id="{E897C8CE-9AE7-4BB3-B76A-13264EA74ACE}"/>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2">
              <a:duotone>
                <a:schemeClr val="accent6">
                  <a:shade val="45000"/>
                  <a:satMod val="135000"/>
                </a:schemeClr>
                <a:prstClr val="white"/>
              </a:duotone>
              <a:alphaModFix amt="15000"/>
              <a:extLst>
                <a:ext uri="{28A0092B-C50C-407E-A947-70E740481C1C}">
                  <a14:useLocalDpi xmlns:a14="http://schemas.microsoft.com/office/drawing/2010/main" val="0"/>
                </a:ext>
              </a:extLst>
            </a:blip>
            <a:srcRect r="40690"/>
            <a:stretch/>
          </p:blipFill>
          <p:spPr>
            <a:xfrm>
              <a:off x="8915400" y="41922"/>
              <a:ext cx="3141835" cy="6816077"/>
            </a:xfrm>
            <a:prstGeom prst="rect">
              <a:avLst/>
            </a:prstGeom>
          </p:spPr>
        </p:pic>
      </p:grpSp>
      <p:sp>
        <p:nvSpPr>
          <p:cNvPr id="2" name="Title 1">
            <a:extLst>
              <a:ext uri="{FF2B5EF4-FFF2-40B4-BE49-F238E27FC236}">
                <a16:creationId xmlns:a16="http://schemas.microsoft.com/office/drawing/2014/main" id="{ABED9F36-5F6D-4931-BED1-57AC26470D65}"/>
              </a:ext>
            </a:extLst>
          </p:cNvPr>
          <p:cNvSpPr>
            <a:spLocks noGrp="1"/>
          </p:cNvSpPr>
          <p:nvPr>
            <p:ph type="title"/>
          </p:nvPr>
        </p:nvSpPr>
        <p:spPr>
          <a:xfrm>
            <a:off x="838200" y="461339"/>
            <a:ext cx="10606072" cy="1900861"/>
          </a:xfrm>
        </p:spPr>
        <p:txBody>
          <a:bodyPr vert="horz" lIns="91440" tIns="45720" rIns="91440" bIns="45720" rtlCol="0" anchor="ctr">
            <a:normAutofit/>
          </a:bodyPr>
          <a:lstStyle/>
          <a:p>
            <a:r>
              <a:rPr lang="en-US" baseline="30000" dirty="0"/>
              <a:t>ABUSE</a:t>
            </a:r>
            <a:endParaRPr lang="en-US" dirty="0"/>
          </a:p>
        </p:txBody>
      </p:sp>
      <p:sp>
        <p:nvSpPr>
          <p:cNvPr id="10" name="TextBox 9">
            <a:extLst>
              <a:ext uri="{FF2B5EF4-FFF2-40B4-BE49-F238E27FC236}">
                <a16:creationId xmlns:a16="http://schemas.microsoft.com/office/drawing/2014/main" id="{BDBB5CCD-75CE-45C1-A219-85B3A12B2355}"/>
              </a:ext>
            </a:extLst>
          </p:cNvPr>
          <p:cNvSpPr txBox="1"/>
          <p:nvPr/>
        </p:nvSpPr>
        <p:spPr>
          <a:xfrm>
            <a:off x="838200" y="2590802"/>
            <a:ext cx="4647901" cy="3423812"/>
          </a:xfrm>
          <a:prstGeom prst="rect">
            <a:avLst/>
          </a:prstGeom>
        </p:spPr>
        <p:txBody>
          <a:bodyPr vert="horz" lIns="91440" tIns="45720" rIns="91440" bIns="45720" rtlCol="0">
            <a:normAutofit/>
          </a:bodyPr>
          <a:lstStyle/>
          <a:p>
            <a:pPr>
              <a:spcAft>
                <a:spcPts val="600"/>
              </a:spcAft>
              <a:buClr>
                <a:schemeClr val="accent1"/>
              </a:buClr>
            </a:pPr>
            <a:r>
              <a:rPr lang="en-US" sz="1500" dirty="0"/>
              <a:t>In this case the Husband could set his Wife free even though there is no case of immorality involved here.</a:t>
            </a:r>
          </a:p>
          <a:p>
            <a:pPr>
              <a:spcAft>
                <a:spcPts val="600"/>
              </a:spcAft>
              <a:buClr>
                <a:schemeClr val="accent1"/>
              </a:buClr>
            </a:pPr>
            <a:endParaRPr lang="en-US" sz="1500" dirty="0"/>
          </a:p>
          <a:p>
            <a:pPr>
              <a:spcAft>
                <a:spcPts val="600"/>
              </a:spcAft>
              <a:buClr>
                <a:schemeClr val="accent1"/>
              </a:buClr>
            </a:pPr>
            <a:r>
              <a:rPr lang="en-US" sz="1500" dirty="0"/>
              <a:t>This is perhaps closer to the Abraham and Hagar scenario where Abraham sends a reluctant Hagar away with his son even though she had committed no crime.</a:t>
            </a:r>
          </a:p>
          <a:p>
            <a:pPr>
              <a:spcAft>
                <a:spcPts val="600"/>
              </a:spcAft>
              <a:buClr>
                <a:schemeClr val="accent1"/>
              </a:buClr>
            </a:pPr>
            <a:endParaRPr lang="en-US" sz="1500" dirty="0"/>
          </a:p>
          <a:p>
            <a:pPr>
              <a:spcAft>
                <a:spcPts val="600"/>
              </a:spcAft>
              <a:buClr>
                <a:schemeClr val="accent1"/>
              </a:buClr>
            </a:pPr>
            <a:r>
              <a:rPr lang="en-US" sz="1500" dirty="0"/>
              <a:t>The apparent compensation here is Freedom for the Wife who was a slave, then became the Master’s Wife and then becomes a Free Divorced Woman.</a:t>
            </a:r>
          </a:p>
        </p:txBody>
      </p:sp>
      <p:pic>
        <p:nvPicPr>
          <p:cNvPr id="2050" name="Picture 2" descr="A close-up of a hand&#10;&#10;Description automatically generated with low confidence">
            <a:extLst>
              <a:ext uri="{FF2B5EF4-FFF2-40B4-BE49-F238E27FC236}">
                <a16:creationId xmlns:a16="http://schemas.microsoft.com/office/drawing/2014/main" id="{8F3E8D55-002D-46C9-8F86-BFC9B58C8311}"/>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6080" r="-2" b="-2"/>
          <a:stretch/>
        </p:blipFill>
        <p:spPr bwMode="auto">
          <a:xfrm>
            <a:off x="6626806" y="2590801"/>
            <a:ext cx="4817466" cy="34238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8796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93" name="Rectangle 192">
            <a:extLst>
              <a:ext uri="{FF2B5EF4-FFF2-40B4-BE49-F238E27FC236}">
                <a16:creationId xmlns:a16="http://schemas.microsoft.com/office/drawing/2014/main" id="{FBC8BBE5-981E-4B0B-9654-32B5668BFF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grpSp>
        <p:nvGrpSpPr>
          <p:cNvPr id="194" name="Group 193">
            <a:extLst>
              <a:ext uri="{FF2B5EF4-FFF2-40B4-BE49-F238E27FC236}">
                <a16:creationId xmlns:a16="http://schemas.microsoft.com/office/drawing/2014/main" id="{8ED5E97A-D21B-4AA4-83CF-DA3A380E30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0" y="0"/>
            <a:ext cx="7724071" cy="6858000"/>
            <a:chOff x="4464881" y="0"/>
            <a:chExt cx="7724071" cy="6858000"/>
          </a:xfrm>
        </p:grpSpPr>
        <p:pic>
          <p:nvPicPr>
            <p:cNvPr id="195" name="Picture 194">
              <a:extLst>
                <a:ext uri="{FF2B5EF4-FFF2-40B4-BE49-F238E27FC236}">
                  <a16:creationId xmlns:a16="http://schemas.microsoft.com/office/drawing/2014/main" id="{8AF5706D-4464-450F-93F4-853EDF68CE43}"/>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duotone>
                <a:schemeClr val="accent6">
                  <a:shade val="45000"/>
                  <a:satMod val="135000"/>
                </a:schemeClr>
                <a:prstClr val="white"/>
              </a:duotone>
              <a:alphaModFix amt="15000"/>
              <a:extLst>
                <a:ext uri="{28A0092B-C50C-407E-A947-70E740481C1C}">
                  <a14:useLocalDpi xmlns:a14="http://schemas.microsoft.com/office/drawing/2010/main" val="0"/>
                </a:ext>
              </a:extLst>
            </a:blip>
            <a:stretch>
              <a:fillRect/>
            </a:stretch>
          </p:blipFill>
          <p:spPr>
            <a:xfrm>
              <a:off x="7073255" y="0"/>
              <a:ext cx="5115697" cy="6858000"/>
            </a:xfrm>
            <a:prstGeom prst="rect">
              <a:avLst/>
            </a:prstGeom>
          </p:spPr>
        </p:pic>
        <p:pic>
          <p:nvPicPr>
            <p:cNvPr id="196" name="Picture 195">
              <a:extLst>
                <a:ext uri="{FF2B5EF4-FFF2-40B4-BE49-F238E27FC236}">
                  <a16:creationId xmlns:a16="http://schemas.microsoft.com/office/drawing/2014/main" id="{3E0FB244-C158-43A9-AD7A-05DC5BBF6D33}"/>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duotone>
                <a:schemeClr val="accent6">
                  <a:shade val="45000"/>
                  <a:satMod val="135000"/>
                </a:schemeClr>
                <a:prstClr val="white"/>
              </a:duotone>
              <a:alphaModFix amt="7000"/>
              <a:extLst>
                <a:ext uri="{28A0092B-C50C-407E-A947-70E740481C1C}">
                  <a14:useLocalDpi xmlns:a14="http://schemas.microsoft.com/office/drawing/2010/main" val="0"/>
                </a:ext>
              </a:extLst>
            </a:blip>
            <a:stretch>
              <a:fillRect/>
            </a:stretch>
          </p:blipFill>
          <p:spPr>
            <a:xfrm rot="16200000">
              <a:off x="5412135" y="-947254"/>
              <a:ext cx="5562598" cy="7457106"/>
            </a:xfrm>
            <a:prstGeom prst="rect">
              <a:avLst/>
            </a:prstGeom>
            <a:effectLst>
              <a:softEdge rad="0"/>
            </a:effectLst>
          </p:spPr>
        </p:pic>
      </p:grpSp>
      <p:sp>
        <p:nvSpPr>
          <p:cNvPr id="2" name="Title 1">
            <a:extLst>
              <a:ext uri="{FF2B5EF4-FFF2-40B4-BE49-F238E27FC236}">
                <a16:creationId xmlns:a16="http://schemas.microsoft.com/office/drawing/2014/main" id="{ABED9F36-5F6D-4931-BED1-57AC26470D65}"/>
              </a:ext>
            </a:extLst>
          </p:cNvPr>
          <p:cNvSpPr>
            <a:spLocks noGrp="1"/>
          </p:cNvSpPr>
          <p:nvPr>
            <p:ph type="title"/>
          </p:nvPr>
        </p:nvSpPr>
        <p:spPr>
          <a:xfrm>
            <a:off x="838200" y="586992"/>
            <a:ext cx="5638800" cy="2461008"/>
          </a:xfrm>
        </p:spPr>
        <p:txBody>
          <a:bodyPr vert="horz" lIns="91440" tIns="45720" rIns="91440" bIns="45720" rtlCol="0" anchor="ctr">
            <a:normAutofit/>
          </a:bodyPr>
          <a:lstStyle/>
          <a:p>
            <a:r>
              <a:rPr lang="en-US" baseline="30000" dirty="0"/>
              <a:t>ABUSE</a:t>
            </a:r>
            <a:endParaRPr lang="en-US" dirty="0"/>
          </a:p>
        </p:txBody>
      </p:sp>
      <p:sp>
        <p:nvSpPr>
          <p:cNvPr id="11" name="TextBox 10">
            <a:extLst>
              <a:ext uri="{FF2B5EF4-FFF2-40B4-BE49-F238E27FC236}">
                <a16:creationId xmlns:a16="http://schemas.microsoft.com/office/drawing/2014/main" id="{429B9638-0175-4158-8F83-FEA497B75EA4}"/>
              </a:ext>
            </a:extLst>
          </p:cNvPr>
          <p:cNvSpPr txBox="1"/>
          <p:nvPr/>
        </p:nvSpPr>
        <p:spPr>
          <a:xfrm>
            <a:off x="838200" y="3124200"/>
            <a:ext cx="5638437" cy="3156166"/>
          </a:xfrm>
          <a:prstGeom prst="rect">
            <a:avLst/>
          </a:prstGeom>
        </p:spPr>
        <p:txBody>
          <a:bodyPr vert="horz" lIns="91440" tIns="45720" rIns="91440" bIns="45720" rtlCol="0" anchor="ctr">
            <a:normAutofit/>
          </a:bodyPr>
          <a:lstStyle/>
          <a:p>
            <a:pPr indent="-228600">
              <a:spcAft>
                <a:spcPts val="600"/>
              </a:spcAft>
              <a:buClr>
                <a:schemeClr val="accent1"/>
              </a:buClr>
              <a:buFont typeface="Arial" panose="020B0604020202020204" pitchFamily="34" charset="0"/>
              <a:buChar char="•"/>
            </a:pPr>
            <a:r>
              <a:rPr lang="en-US" sz="1500" b="0" i="1" dirty="0">
                <a:effectLst/>
              </a:rPr>
              <a:t>It is</a:t>
            </a:r>
            <a:r>
              <a:rPr lang="en-US" sz="1500" b="0" i="0" dirty="0">
                <a:effectLst/>
              </a:rPr>
              <a:t> good for a man not to touch a woman. </a:t>
            </a:r>
            <a:r>
              <a:rPr lang="en-US" sz="1500" b="1" i="0" baseline="30000" dirty="0">
                <a:effectLst/>
              </a:rPr>
              <a:t>2 </a:t>
            </a:r>
            <a:r>
              <a:rPr lang="en-US" sz="1500" b="0" i="0" dirty="0">
                <a:effectLst/>
              </a:rPr>
              <a:t>Nevertheless, because of sexual immorality, let each man have his own wife, and let each woman have her own husband. </a:t>
            </a:r>
            <a:r>
              <a:rPr lang="en-US" sz="1500" b="1" i="0" baseline="30000" dirty="0">
                <a:effectLst/>
              </a:rPr>
              <a:t>3 </a:t>
            </a:r>
            <a:r>
              <a:rPr lang="en-US" sz="1500" b="0" i="0" dirty="0">
                <a:effectLst/>
              </a:rPr>
              <a:t>Let the husband render to his wife the affection due her, and likewise also the wife to her husband. </a:t>
            </a:r>
            <a:r>
              <a:rPr lang="en-US" sz="1500" b="1" i="0" baseline="30000" dirty="0">
                <a:effectLst/>
              </a:rPr>
              <a:t>4 </a:t>
            </a:r>
            <a:r>
              <a:rPr lang="en-US" sz="1500" b="0" i="0" dirty="0">
                <a:effectLst/>
              </a:rPr>
              <a:t>The wife does not have authority over her own body, but the husband </a:t>
            </a:r>
            <a:r>
              <a:rPr lang="en-US" sz="1500" b="0" i="1" dirty="0">
                <a:effectLst/>
              </a:rPr>
              <a:t>does.</a:t>
            </a:r>
            <a:r>
              <a:rPr lang="en-US" sz="1500" b="0" i="0" dirty="0">
                <a:effectLst/>
              </a:rPr>
              <a:t> And likewise, the husband does not have authority over his own body, but the wife </a:t>
            </a:r>
            <a:r>
              <a:rPr lang="en-US" sz="1500" b="0" i="1" dirty="0">
                <a:effectLst/>
              </a:rPr>
              <a:t>does.</a:t>
            </a:r>
            <a:r>
              <a:rPr lang="en-US" sz="1500" b="0" i="0" dirty="0">
                <a:effectLst/>
              </a:rPr>
              <a:t> </a:t>
            </a:r>
            <a:r>
              <a:rPr lang="en-US" sz="1500" b="1" i="0" baseline="30000" dirty="0">
                <a:effectLst/>
              </a:rPr>
              <a:t>5 </a:t>
            </a:r>
            <a:r>
              <a:rPr lang="en-US" sz="1500" b="0" i="0" dirty="0">
                <a:effectLst/>
                <a:highlight>
                  <a:srgbClr val="FFFF00"/>
                </a:highlight>
              </a:rPr>
              <a:t>Do not deprive one another </a:t>
            </a:r>
            <a:r>
              <a:rPr lang="en-US" sz="1500" b="0" i="0" dirty="0">
                <a:effectLst/>
              </a:rPr>
              <a:t>except with consent for a time, that you may give yourselves to fasting and prayer; and come together again so that Satan does not tempt you because of your lack of self-control. </a:t>
            </a:r>
            <a:r>
              <a:rPr lang="en-US" sz="1500" b="1" i="0" baseline="30000" dirty="0">
                <a:effectLst/>
              </a:rPr>
              <a:t>6 </a:t>
            </a:r>
            <a:r>
              <a:rPr lang="en-US" sz="1500" b="0" i="0" dirty="0">
                <a:effectLst/>
              </a:rPr>
              <a:t>But I say this as a concession, not as a commandment.</a:t>
            </a:r>
          </a:p>
          <a:p>
            <a:pPr>
              <a:spcAft>
                <a:spcPts val="600"/>
              </a:spcAft>
              <a:buClr>
                <a:schemeClr val="accent1"/>
              </a:buClr>
            </a:pPr>
            <a:r>
              <a:rPr lang="en-US" sz="1500" dirty="0"/>
              <a:t>1 Corinthians 7:1-6</a:t>
            </a:r>
          </a:p>
        </p:txBody>
      </p:sp>
      <p:pic>
        <p:nvPicPr>
          <p:cNvPr id="2050" name="Picture 2" descr="A close-up of a hand&#10;&#10;Description automatically generated with low confidence">
            <a:extLst>
              <a:ext uri="{FF2B5EF4-FFF2-40B4-BE49-F238E27FC236}">
                <a16:creationId xmlns:a16="http://schemas.microsoft.com/office/drawing/2014/main" id="{8F3E8D55-002D-46C9-8F86-BFC9B58C8311}"/>
              </a:ext>
            </a:extLst>
          </p:cNvPr>
          <p:cNvPicPr>
            <a:picLocks noGrp="1" noChangeAspect="1" noChangeArrowheads="1"/>
          </p:cNvPicPr>
          <p:nvPr>
            <p:ph idx="1"/>
          </p:nvPr>
        </p:nvPicPr>
        <p:blipFill rotWithShape="1">
          <a:blip r:embed="rId4">
            <a:extLst>
              <a:ext uri="{28A0092B-C50C-407E-A947-70E740481C1C}">
                <a14:useLocalDpi xmlns:a14="http://schemas.microsoft.com/office/drawing/2010/main" val="0"/>
              </a:ext>
            </a:extLst>
          </a:blip>
          <a:srcRect l="28641" r="19471" b="-2"/>
          <a:stretch/>
        </p:blipFill>
        <p:spPr bwMode="auto">
          <a:xfrm>
            <a:off x="6861048" y="1"/>
            <a:ext cx="5330952"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BDBB5CCD-75CE-45C1-A219-85B3A12B2355}"/>
              </a:ext>
            </a:extLst>
          </p:cNvPr>
          <p:cNvSpPr txBox="1"/>
          <p:nvPr/>
        </p:nvSpPr>
        <p:spPr>
          <a:xfrm>
            <a:off x="838200" y="2590802"/>
            <a:ext cx="4647901" cy="3423812"/>
          </a:xfrm>
          <a:prstGeom prst="rect">
            <a:avLst/>
          </a:prstGeom>
        </p:spPr>
        <p:txBody>
          <a:bodyPr vert="horz" lIns="91440" tIns="45720" rIns="91440" bIns="45720" rtlCol="0">
            <a:normAutofit/>
          </a:bodyPr>
          <a:lstStyle/>
          <a:p>
            <a:pPr>
              <a:spcAft>
                <a:spcPts val="600"/>
              </a:spcAft>
              <a:buClr>
                <a:schemeClr val="accent1"/>
              </a:buClr>
            </a:pPr>
            <a:endParaRPr lang="en-US" sz="1500" dirty="0"/>
          </a:p>
        </p:txBody>
      </p:sp>
    </p:spTree>
    <p:extLst>
      <p:ext uri="{BB962C8B-B14F-4D97-AF65-F5344CB8AC3E}">
        <p14:creationId xmlns:p14="http://schemas.microsoft.com/office/powerpoint/2010/main" val="31266051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8" name="Rectangle 138">
            <a:extLst>
              <a:ext uri="{FF2B5EF4-FFF2-40B4-BE49-F238E27FC236}">
                <a16:creationId xmlns:a16="http://schemas.microsoft.com/office/drawing/2014/main" id="{A4FB2F27-3F7D-440E-A905-86607A926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059" name="Rectangle 140">
            <a:extLst>
              <a:ext uri="{FF2B5EF4-FFF2-40B4-BE49-F238E27FC236}">
                <a16:creationId xmlns:a16="http://schemas.microsoft.com/office/drawing/2014/main" id="{AF678C14-A033-4139-BCA9-8382B03964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60" name="Group 142">
            <a:extLst>
              <a:ext uri="{FF2B5EF4-FFF2-40B4-BE49-F238E27FC236}">
                <a16:creationId xmlns:a16="http://schemas.microsoft.com/office/drawing/2014/main" id="{3489A2D2-B3AA-488C-B20E-15DBB97548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V="1">
            <a:off x="8194385" y="0"/>
            <a:ext cx="3997615" cy="6816079"/>
            <a:chOff x="8059620" y="41922"/>
            <a:chExt cx="3997615" cy="6816077"/>
          </a:xfrm>
        </p:grpSpPr>
        <p:pic>
          <p:nvPicPr>
            <p:cNvPr id="144" name="Picture 143">
              <a:extLst>
                <a:ext uri="{FF2B5EF4-FFF2-40B4-BE49-F238E27FC236}">
                  <a16:creationId xmlns:a16="http://schemas.microsoft.com/office/drawing/2014/main" id="{7C8EAD1A-FDD8-42C1-BC99-CCB0CC628B0E}"/>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2">
              <a:duotone>
                <a:schemeClr val="accent6">
                  <a:shade val="45000"/>
                  <a:satMod val="135000"/>
                </a:schemeClr>
                <a:prstClr val="white"/>
              </a:duotone>
              <a:alphaModFix amt="7000"/>
              <a:extLst>
                <a:ext uri="{28A0092B-C50C-407E-A947-70E740481C1C}">
                  <a14:useLocalDpi xmlns:a14="http://schemas.microsoft.com/office/drawing/2010/main" val="0"/>
                </a:ext>
              </a:extLst>
            </a:blip>
            <a:srcRect l="22818" b="17291"/>
            <a:stretch/>
          </p:blipFill>
          <p:spPr>
            <a:xfrm flipH="1">
              <a:off x="8059620" y="1345934"/>
              <a:ext cx="3997615" cy="5512065"/>
            </a:xfrm>
            <a:prstGeom prst="rect">
              <a:avLst/>
            </a:prstGeom>
          </p:spPr>
        </p:pic>
        <p:pic>
          <p:nvPicPr>
            <p:cNvPr id="145" name="Picture 144">
              <a:extLst>
                <a:ext uri="{FF2B5EF4-FFF2-40B4-BE49-F238E27FC236}">
                  <a16:creationId xmlns:a16="http://schemas.microsoft.com/office/drawing/2014/main" id="{E897C8CE-9AE7-4BB3-B76A-13264EA74ACE}"/>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2">
              <a:duotone>
                <a:schemeClr val="accent6">
                  <a:shade val="45000"/>
                  <a:satMod val="135000"/>
                </a:schemeClr>
                <a:prstClr val="white"/>
              </a:duotone>
              <a:alphaModFix amt="15000"/>
              <a:extLst>
                <a:ext uri="{28A0092B-C50C-407E-A947-70E740481C1C}">
                  <a14:useLocalDpi xmlns:a14="http://schemas.microsoft.com/office/drawing/2010/main" val="0"/>
                </a:ext>
              </a:extLst>
            </a:blip>
            <a:srcRect r="40690"/>
            <a:stretch/>
          </p:blipFill>
          <p:spPr>
            <a:xfrm>
              <a:off x="8915400" y="41922"/>
              <a:ext cx="3141835" cy="6816077"/>
            </a:xfrm>
            <a:prstGeom prst="rect">
              <a:avLst/>
            </a:prstGeom>
          </p:spPr>
        </p:pic>
      </p:grpSp>
      <p:sp>
        <p:nvSpPr>
          <p:cNvPr id="2" name="Title 1">
            <a:extLst>
              <a:ext uri="{FF2B5EF4-FFF2-40B4-BE49-F238E27FC236}">
                <a16:creationId xmlns:a16="http://schemas.microsoft.com/office/drawing/2014/main" id="{ABED9F36-5F6D-4931-BED1-57AC26470D65}"/>
              </a:ext>
            </a:extLst>
          </p:cNvPr>
          <p:cNvSpPr>
            <a:spLocks noGrp="1"/>
          </p:cNvSpPr>
          <p:nvPr>
            <p:ph type="title"/>
          </p:nvPr>
        </p:nvSpPr>
        <p:spPr>
          <a:xfrm>
            <a:off x="838200" y="461339"/>
            <a:ext cx="10606072" cy="1900861"/>
          </a:xfrm>
        </p:spPr>
        <p:txBody>
          <a:bodyPr vert="horz" lIns="91440" tIns="45720" rIns="91440" bIns="45720" rtlCol="0" anchor="ctr">
            <a:normAutofit/>
          </a:bodyPr>
          <a:lstStyle/>
          <a:p>
            <a:r>
              <a:rPr lang="en-US" baseline="30000" dirty="0"/>
              <a:t>ABUSE</a:t>
            </a:r>
            <a:endParaRPr lang="en-US" dirty="0"/>
          </a:p>
        </p:txBody>
      </p:sp>
      <p:sp>
        <p:nvSpPr>
          <p:cNvPr id="10" name="TextBox 9">
            <a:extLst>
              <a:ext uri="{FF2B5EF4-FFF2-40B4-BE49-F238E27FC236}">
                <a16:creationId xmlns:a16="http://schemas.microsoft.com/office/drawing/2014/main" id="{BDBB5CCD-75CE-45C1-A219-85B3A12B2355}"/>
              </a:ext>
            </a:extLst>
          </p:cNvPr>
          <p:cNvSpPr txBox="1"/>
          <p:nvPr/>
        </p:nvSpPr>
        <p:spPr>
          <a:xfrm>
            <a:off x="838200" y="2590802"/>
            <a:ext cx="4647901" cy="3423812"/>
          </a:xfrm>
          <a:prstGeom prst="rect">
            <a:avLst/>
          </a:prstGeom>
        </p:spPr>
        <p:txBody>
          <a:bodyPr vert="horz" lIns="91440" tIns="45720" rIns="91440" bIns="45720" rtlCol="0">
            <a:normAutofit fontScale="92500" lnSpcReduction="10000"/>
          </a:bodyPr>
          <a:lstStyle/>
          <a:p>
            <a:pPr>
              <a:spcAft>
                <a:spcPts val="600"/>
              </a:spcAft>
              <a:buClr>
                <a:schemeClr val="accent1"/>
              </a:buClr>
            </a:pPr>
            <a:r>
              <a:rPr lang="en-US" sz="1500" dirty="0"/>
              <a:t>This spirit of these verses of scripture make it clear that with sustained, consistent abuse, neglect and malevolent behavior in marriage, there are grounds for separation or divorce.</a:t>
            </a:r>
          </a:p>
          <a:p>
            <a:pPr>
              <a:spcAft>
                <a:spcPts val="600"/>
              </a:spcAft>
              <a:buClr>
                <a:schemeClr val="accent1"/>
              </a:buClr>
            </a:pPr>
            <a:endParaRPr lang="en-US" sz="1500" dirty="0"/>
          </a:p>
          <a:p>
            <a:pPr>
              <a:spcAft>
                <a:spcPts val="600"/>
              </a:spcAft>
              <a:buClr>
                <a:schemeClr val="accent1"/>
              </a:buClr>
            </a:pPr>
            <a:r>
              <a:rPr lang="en-US" sz="1500" dirty="0"/>
              <a:t>Good godly but brave Shepherds and Pastors need to help couples stay in and within their marriage vows. These same Leaders need to be bold to help support the vulnerable out of a marriage that does not honor God and falls within these parameters of neglect and abuse.</a:t>
            </a:r>
          </a:p>
          <a:p>
            <a:pPr>
              <a:spcAft>
                <a:spcPts val="600"/>
              </a:spcAft>
              <a:buClr>
                <a:schemeClr val="accent1"/>
              </a:buClr>
            </a:pPr>
            <a:endParaRPr lang="en-US" sz="1500" dirty="0"/>
          </a:p>
          <a:p>
            <a:pPr>
              <a:spcAft>
                <a:spcPts val="600"/>
              </a:spcAft>
              <a:buClr>
                <a:schemeClr val="accent1"/>
              </a:buClr>
            </a:pPr>
            <a:r>
              <a:rPr lang="en-US" sz="1500" dirty="0"/>
              <a:t>There can be no hard and fast rule here, but Pastors need to hear the Holy Spirit guide in these circumstances each with its own unique presentation.</a:t>
            </a:r>
          </a:p>
          <a:p>
            <a:pPr>
              <a:spcAft>
                <a:spcPts val="600"/>
              </a:spcAft>
              <a:buClr>
                <a:schemeClr val="accent1"/>
              </a:buClr>
            </a:pPr>
            <a:endParaRPr lang="en-US" sz="1500" dirty="0"/>
          </a:p>
        </p:txBody>
      </p:sp>
      <p:pic>
        <p:nvPicPr>
          <p:cNvPr id="2050" name="Picture 2" descr="A close-up of a hand&#10;&#10;Description automatically generated with low confidence">
            <a:extLst>
              <a:ext uri="{FF2B5EF4-FFF2-40B4-BE49-F238E27FC236}">
                <a16:creationId xmlns:a16="http://schemas.microsoft.com/office/drawing/2014/main" id="{8F3E8D55-002D-46C9-8F86-BFC9B58C8311}"/>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6080" r="-2" b="-2"/>
          <a:stretch/>
        </p:blipFill>
        <p:spPr bwMode="auto">
          <a:xfrm>
            <a:off x="6626806" y="2590801"/>
            <a:ext cx="4817466" cy="34238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0929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8" name="Rectangle 138">
            <a:extLst>
              <a:ext uri="{FF2B5EF4-FFF2-40B4-BE49-F238E27FC236}">
                <a16:creationId xmlns:a16="http://schemas.microsoft.com/office/drawing/2014/main" id="{A4FB2F27-3F7D-440E-A905-86607A926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059" name="Rectangle 140">
            <a:extLst>
              <a:ext uri="{FF2B5EF4-FFF2-40B4-BE49-F238E27FC236}">
                <a16:creationId xmlns:a16="http://schemas.microsoft.com/office/drawing/2014/main" id="{AF678C14-A033-4139-BCA9-8382B03964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60" name="Group 142">
            <a:extLst>
              <a:ext uri="{FF2B5EF4-FFF2-40B4-BE49-F238E27FC236}">
                <a16:creationId xmlns:a16="http://schemas.microsoft.com/office/drawing/2014/main" id="{3489A2D2-B3AA-488C-B20E-15DBB97548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V="1">
            <a:off x="8194385" y="0"/>
            <a:ext cx="3997615" cy="6816079"/>
            <a:chOff x="8059620" y="41922"/>
            <a:chExt cx="3997615" cy="6816077"/>
          </a:xfrm>
        </p:grpSpPr>
        <p:pic>
          <p:nvPicPr>
            <p:cNvPr id="144" name="Picture 143">
              <a:extLst>
                <a:ext uri="{FF2B5EF4-FFF2-40B4-BE49-F238E27FC236}">
                  <a16:creationId xmlns:a16="http://schemas.microsoft.com/office/drawing/2014/main" id="{7C8EAD1A-FDD8-42C1-BC99-CCB0CC628B0E}"/>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2">
              <a:duotone>
                <a:schemeClr val="accent6">
                  <a:shade val="45000"/>
                  <a:satMod val="135000"/>
                </a:schemeClr>
                <a:prstClr val="white"/>
              </a:duotone>
              <a:alphaModFix amt="7000"/>
              <a:extLst>
                <a:ext uri="{28A0092B-C50C-407E-A947-70E740481C1C}">
                  <a14:useLocalDpi xmlns:a14="http://schemas.microsoft.com/office/drawing/2010/main" val="0"/>
                </a:ext>
              </a:extLst>
            </a:blip>
            <a:srcRect l="22818" b="17291"/>
            <a:stretch/>
          </p:blipFill>
          <p:spPr>
            <a:xfrm flipH="1">
              <a:off x="8059620" y="1345934"/>
              <a:ext cx="3997615" cy="5512065"/>
            </a:xfrm>
            <a:prstGeom prst="rect">
              <a:avLst/>
            </a:prstGeom>
          </p:spPr>
        </p:pic>
        <p:pic>
          <p:nvPicPr>
            <p:cNvPr id="145" name="Picture 144">
              <a:extLst>
                <a:ext uri="{FF2B5EF4-FFF2-40B4-BE49-F238E27FC236}">
                  <a16:creationId xmlns:a16="http://schemas.microsoft.com/office/drawing/2014/main" id="{E897C8CE-9AE7-4BB3-B76A-13264EA74ACE}"/>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2">
              <a:duotone>
                <a:schemeClr val="accent6">
                  <a:shade val="45000"/>
                  <a:satMod val="135000"/>
                </a:schemeClr>
                <a:prstClr val="white"/>
              </a:duotone>
              <a:alphaModFix amt="15000"/>
              <a:extLst>
                <a:ext uri="{28A0092B-C50C-407E-A947-70E740481C1C}">
                  <a14:useLocalDpi xmlns:a14="http://schemas.microsoft.com/office/drawing/2010/main" val="0"/>
                </a:ext>
              </a:extLst>
            </a:blip>
            <a:srcRect r="40690"/>
            <a:stretch/>
          </p:blipFill>
          <p:spPr>
            <a:xfrm>
              <a:off x="8915400" y="41922"/>
              <a:ext cx="3141835" cy="6816077"/>
            </a:xfrm>
            <a:prstGeom prst="rect">
              <a:avLst/>
            </a:prstGeom>
          </p:spPr>
        </p:pic>
      </p:grpSp>
      <p:sp>
        <p:nvSpPr>
          <p:cNvPr id="2" name="Title 1">
            <a:extLst>
              <a:ext uri="{FF2B5EF4-FFF2-40B4-BE49-F238E27FC236}">
                <a16:creationId xmlns:a16="http://schemas.microsoft.com/office/drawing/2014/main" id="{ABED9F36-5F6D-4931-BED1-57AC26470D65}"/>
              </a:ext>
            </a:extLst>
          </p:cNvPr>
          <p:cNvSpPr>
            <a:spLocks noGrp="1"/>
          </p:cNvSpPr>
          <p:nvPr>
            <p:ph type="title"/>
          </p:nvPr>
        </p:nvSpPr>
        <p:spPr>
          <a:xfrm>
            <a:off x="838200" y="461339"/>
            <a:ext cx="10606072" cy="1900861"/>
          </a:xfrm>
        </p:spPr>
        <p:txBody>
          <a:bodyPr vert="horz" lIns="91440" tIns="45720" rIns="91440" bIns="45720" rtlCol="0" anchor="ctr">
            <a:normAutofit/>
          </a:bodyPr>
          <a:lstStyle/>
          <a:p>
            <a:r>
              <a:rPr lang="en-US" baseline="30000" dirty="0"/>
              <a:t>ABUSE</a:t>
            </a:r>
            <a:endParaRPr lang="en-US" dirty="0"/>
          </a:p>
        </p:txBody>
      </p:sp>
      <p:sp>
        <p:nvSpPr>
          <p:cNvPr id="10" name="TextBox 9">
            <a:extLst>
              <a:ext uri="{FF2B5EF4-FFF2-40B4-BE49-F238E27FC236}">
                <a16:creationId xmlns:a16="http://schemas.microsoft.com/office/drawing/2014/main" id="{BDBB5CCD-75CE-45C1-A219-85B3A12B2355}"/>
              </a:ext>
            </a:extLst>
          </p:cNvPr>
          <p:cNvSpPr txBox="1"/>
          <p:nvPr/>
        </p:nvSpPr>
        <p:spPr>
          <a:xfrm>
            <a:off x="838200" y="2590802"/>
            <a:ext cx="4647901" cy="3423812"/>
          </a:xfrm>
          <a:prstGeom prst="rect">
            <a:avLst/>
          </a:prstGeom>
        </p:spPr>
        <p:txBody>
          <a:bodyPr vert="horz" lIns="91440" tIns="45720" rIns="91440" bIns="45720" rtlCol="0">
            <a:normAutofit/>
          </a:bodyPr>
          <a:lstStyle/>
          <a:p>
            <a:pPr>
              <a:spcAft>
                <a:spcPts val="600"/>
              </a:spcAft>
              <a:buClr>
                <a:schemeClr val="accent1"/>
              </a:buClr>
            </a:pPr>
            <a:endParaRPr lang="en-US" sz="1500" dirty="0"/>
          </a:p>
        </p:txBody>
      </p:sp>
      <p:pic>
        <p:nvPicPr>
          <p:cNvPr id="2050" name="Picture 2" descr="A close-up of a hand&#10;&#10;Description automatically generated with low confidence">
            <a:extLst>
              <a:ext uri="{FF2B5EF4-FFF2-40B4-BE49-F238E27FC236}">
                <a16:creationId xmlns:a16="http://schemas.microsoft.com/office/drawing/2014/main" id="{8F3E8D55-002D-46C9-8F86-BFC9B58C8311}"/>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6080" r="-2" b="-2"/>
          <a:stretch/>
        </p:blipFill>
        <p:spPr bwMode="auto">
          <a:xfrm>
            <a:off x="6626806" y="2590801"/>
            <a:ext cx="4817466" cy="342381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E4E35162-290A-4D10-80DA-09A88F552363}"/>
              </a:ext>
            </a:extLst>
          </p:cNvPr>
          <p:cNvSpPr txBox="1"/>
          <p:nvPr/>
        </p:nvSpPr>
        <p:spPr>
          <a:xfrm>
            <a:off x="266927" y="2967335"/>
            <a:ext cx="6096000" cy="1938992"/>
          </a:xfrm>
          <a:prstGeom prst="rect">
            <a:avLst/>
          </a:prstGeom>
          <a:noFill/>
        </p:spPr>
        <p:txBody>
          <a:bodyPr wrap="square">
            <a:spAutoFit/>
          </a:bodyPr>
          <a:lstStyle/>
          <a:p>
            <a:r>
              <a:rPr lang="en-GB" sz="2400" b="1" i="0" baseline="30000" dirty="0">
                <a:solidFill>
                  <a:srgbClr val="000000"/>
                </a:solidFill>
                <a:effectLst/>
                <a:latin typeface="system-ui"/>
              </a:rPr>
              <a:t>8 </a:t>
            </a:r>
            <a:r>
              <a:rPr lang="en-GB" sz="2400" b="0" i="0" dirty="0">
                <a:solidFill>
                  <a:srgbClr val="000000"/>
                </a:solidFill>
                <a:effectLst/>
                <a:latin typeface="system-ui"/>
              </a:rPr>
              <a:t>But if anyone does not provide for his own, and especially for those of his household, he has denied the faith and is worse than an unbeliever.</a:t>
            </a:r>
          </a:p>
          <a:p>
            <a:r>
              <a:rPr lang="en-GB" sz="2400" dirty="0">
                <a:solidFill>
                  <a:srgbClr val="000000"/>
                </a:solidFill>
                <a:latin typeface="system-ui"/>
              </a:rPr>
              <a:t>1 Timothy 5:8</a:t>
            </a:r>
            <a:endParaRPr lang="en-GB" sz="2400" dirty="0"/>
          </a:p>
        </p:txBody>
      </p:sp>
    </p:spTree>
    <p:extLst>
      <p:ext uri="{BB962C8B-B14F-4D97-AF65-F5344CB8AC3E}">
        <p14:creationId xmlns:p14="http://schemas.microsoft.com/office/powerpoint/2010/main" val="3124395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4"/>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73" name="Picture 72">
            <a:extLst>
              <a:ext uri="{FF2B5EF4-FFF2-40B4-BE49-F238E27FC236}">
                <a16:creationId xmlns:a16="http://schemas.microsoft.com/office/drawing/2014/main" id="{BC526B7A-4801-4FD1-95C8-03AF22629E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8534400" y="0"/>
            <a:ext cx="3654612" cy="4575348"/>
          </a:xfrm>
          <a:prstGeom prst="rect">
            <a:avLst/>
          </a:prstGeom>
        </p:spPr>
      </p:pic>
      <p:sp useBgFill="1">
        <p:nvSpPr>
          <p:cNvPr id="75" name="Rectangle 74">
            <a:extLst>
              <a:ext uri="{FF2B5EF4-FFF2-40B4-BE49-F238E27FC236}">
                <a16:creationId xmlns:a16="http://schemas.microsoft.com/office/drawing/2014/main" id="{E2748806-3AF5-4078-830A-C1F26BF1B2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77" name="Rectangle 76">
            <a:extLst>
              <a:ext uri="{FF2B5EF4-FFF2-40B4-BE49-F238E27FC236}">
                <a16:creationId xmlns:a16="http://schemas.microsoft.com/office/drawing/2014/main" id="{BF991FCB-5132-414C-B377-526F56121B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3074" name="Picture 2" descr="Adultery and Intolerability: How To Prove Them? – Malaysian Litigator">
            <a:extLst>
              <a:ext uri="{FF2B5EF4-FFF2-40B4-BE49-F238E27FC236}">
                <a16:creationId xmlns:a16="http://schemas.microsoft.com/office/drawing/2014/main" id="{84AD66C5-94F0-43EB-9A93-D6458542B443}"/>
              </a:ext>
            </a:extLst>
          </p:cNvPr>
          <p:cNvPicPr>
            <a:picLocks noGrp="1" noChangeAspect="1" noChangeArrowheads="1"/>
          </p:cNvPicPr>
          <p:nvPr>
            <p:ph idx="1"/>
          </p:nvPr>
        </p:nvPicPr>
        <p:blipFill rotWithShape="1">
          <a:blip r:embed="rId3">
            <a:alphaModFix/>
            <a:extLst>
              <a:ext uri="{28A0092B-C50C-407E-A947-70E740481C1C}">
                <a14:useLocalDpi xmlns:a14="http://schemas.microsoft.com/office/drawing/2010/main" val="0"/>
              </a:ext>
            </a:extLst>
          </a:blip>
          <a:srcRect/>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79" name="Rectangle 78">
            <a:extLst>
              <a:ext uri="{FF2B5EF4-FFF2-40B4-BE49-F238E27FC236}">
                <a16:creationId xmlns:a16="http://schemas.microsoft.com/office/drawing/2014/main" id="{F23DAFF7-4C98-4E0E-8986-198D54B6C1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0" y="0"/>
            <a:ext cx="6858000" cy="6858000"/>
          </a:xfrm>
          <a:prstGeom prst="rect">
            <a:avLst/>
          </a:prstGeom>
          <a:gradFill>
            <a:gsLst>
              <a:gs pos="100000">
                <a:srgbClr val="000000">
                  <a:alpha val="0"/>
                </a:srgbClr>
              </a:gs>
              <a:gs pos="0">
                <a:schemeClr val="tx1"/>
              </a:gs>
              <a:gs pos="0">
                <a:srgbClr val="000000">
                  <a:alpha val="6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8FBD2F2-028F-446F-9736-75DF7C60946A}"/>
              </a:ext>
            </a:extLst>
          </p:cNvPr>
          <p:cNvSpPr>
            <a:spLocks noGrp="1"/>
          </p:cNvSpPr>
          <p:nvPr>
            <p:ph type="title"/>
          </p:nvPr>
        </p:nvSpPr>
        <p:spPr>
          <a:xfrm>
            <a:off x="6688699" y="-2708296"/>
            <a:ext cx="4958128" cy="3755144"/>
          </a:xfrm>
        </p:spPr>
        <p:txBody>
          <a:bodyPr vert="horz" lIns="91440" tIns="45720" rIns="91440" bIns="45720" rtlCol="0" anchor="b">
            <a:normAutofit/>
          </a:bodyPr>
          <a:lstStyle/>
          <a:p>
            <a:r>
              <a:rPr lang="en-US" dirty="0">
                <a:solidFill>
                  <a:srgbClr val="FFFFFF"/>
                </a:solidFill>
              </a:rPr>
              <a:t>‘ADULTERY’</a:t>
            </a:r>
          </a:p>
        </p:txBody>
      </p:sp>
    </p:spTree>
    <p:extLst>
      <p:ext uri="{BB962C8B-B14F-4D97-AF65-F5344CB8AC3E}">
        <p14:creationId xmlns:p14="http://schemas.microsoft.com/office/powerpoint/2010/main" val="32949146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93" name="Rectangle 192">
            <a:extLst>
              <a:ext uri="{FF2B5EF4-FFF2-40B4-BE49-F238E27FC236}">
                <a16:creationId xmlns:a16="http://schemas.microsoft.com/office/drawing/2014/main" id="{FBC8BBE5-981E-4B0B-9654-32B5668BFF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grpSp>
        <p:nvGrpSpPr>
          <p:cNvPr id="194" name="Group 193">
            <a:extLst>
              <a:ext uri="{FF2B5EF4-FFF2-40B4-BE49-F238E27FC236}">
                <a16:creationId xmlns:a16="http://schemas.microsoft.com/office/drawing/2014/main" id="{545001F7-3F8F-4035-8348-1B9798C77D2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5236971" cy="6858000"/>
            <a:chOff x="20829" y="1"/>
            <a:chExt cx="5236971" cy="6857999"/>
          </a:xfrm>
        </p:grpSpPr>
        <p:pic>
          <p:nvPicPr>
            <p:cNvPr id="195" name="Picture 194">
              <a:extLst>
                <a:ext uri="{FF2B5EF4-FFF2-40B4-BE49-F238E27FC236}">
                  <a16:creationId xmlns:a16="http://schemas.microsoft.com/office/drawing/2014/main" id="{0A49B481-5581-4AF6-AFFC-BB62F86A3B0C}"/>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alphaModFix amt="15000"/>
              <a:extLst>
                <a:ext uri="{28A0092B-C50C-407E-A947-70E740481C1C}">
                  <a14:useLocalDpi xmlns:a14="http://schemas.microsoft.com/office/drawing/2010/main" val="0"/>
                </a:ext>
              </a:extLst>
            </a:blip>
            <a:stretch>
              <a:fillRect/>
            </a:stretch>
          </p:blipFill>
          <p:spPr>
            <a:xfrm>
              <a:off x="20829" y="692703"/>
              <a:ext cx="5236971" cy="6165297"/>
            </a:xfrm>
            <a:prstGeom prst="rect">
              <a:avLst/>
            </a:prstGeom>
          </p:spPr>
        </p:pic>
        <p:pic>
          <p:nvPicPr>
            <p:cNvPr id="196" name="Picture 195">
              <a:extLst>
                <a:ext uri="{FF2B5EF4-FFF2-40B4-BE49-F238E27FC236}">
                  <a16:creationId xmlns:a16="http://schemas.microsoft.com/office/drawing/2014/main" id="{CA289CF0-18E2-49F0-8C1F-511C4BA4809E}"/>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2">
              <a:alphaModFix amt="8000"/>
              <a:extLst>
                <a:ext uri="{28A0092B-C50C-407E-A947-70E740481C1C}">
                  <a14:useLocalDpi xmlns:a14="http://schemas.microsoft.com/office/drawing/2010/main" val="0"/>
                </a:ext>
              </a:extLst>
            </a:blip>
            <a:srcRect l="19154" b="19117"/>
            <a:stretch/>
          </p:blipFill>
          <p:spPr>
            <a:xfrm rot="5400000">
              <a:off x="393956" y="-373126"/>
              <a:ext cx="4197222" cy="4943475"/>
            </a:xfrm>
            <a:prstGeom prst="rect">
              <a:avLst/>
            </a:prstGeom>
          </p:spPr>
        </p:pic>
      </p:grpSp>
      <p:sp>
        <p:nvSpPr>
          <p:cNvPr id="197" name="Rectangle 196">
            <a:extLst>
              <a:ext uri="{FF2B5EF4-FFF2-40B4-BE49-F238E27FC236}">
                <a16:creationId xmlns:a16="http://schemas.microsoft.com/office/drawing/2014/main" id="{0DADC141-2CF4-4D22-BFEF-05FB358E4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1228"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Rectangle 197">
            <a:extLst>
              <a:ext uri="{FF2B5EF4-FFF2-40B4-BE49-F238E27FC236}">
                <a16:creationId xmlns:a16="http://schemas.microsoft.com/office/drawing/2014/main" id="{F43A66C0-8F79-4D55-8A61-9E980D5FEE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1228" y="685800"/>
            <a:ext cx="10820400" cy="5486400"/>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FBD2F2-028F-446F-9736-75DF7C60946A}"/>
              </a:ext>
            </a:extLst>
          </p:cNvPr>
          <p:cNvSpPr>
            <a:spLocks noGrp="1"/>
          </p:cNvSpPr>
          <p:nvPr>
            <p:ph type="title"/>
          </p:nvPr>
        </p:nvSpPr>
        <p:spPr>
          <a:xfrm>
            <a:off x="1143000" y="1066800"/>
            <a:ext cx="5410200" cy="1997075"/>
          </a:xfrm>
        </p:spPr>
        <p:txBody>
          <a:bodyPr vert="horz" lIns="91440" tIns="45720" rIns="91440" bIns="45720" rtlCol="0">
            <a:normAutofit/>
          </a:bodyPr>
          <a:lstStyle/>
          <a:p>
            <a:r>
              <a:rPr lang="en-US" sz="3600" dirty="0"/>
              <a:t>‘ADULTERY’</a:t>
            </a:r>
          </a:p>
        </p:txBody>
      </p:sp>
      <p:sp>
        <p:nvSpPr>
          <p:cNvPr id="3078" name="Content Placeholder 3077">
            <a:extLst>
              <a:ext uri="{FF2B5EF4-FFF2-40B4-BE49-F238E27FC236}">
                <a16:creationId xmlns:a16="http://schemas.microsoft.com/office/drawing/2014/main" id="{2966245F-437A-4231-BDFA-8E4D51696F37}"/>
              </a:ext>
            </a:extLst>
          </p:cNvPr>
          <p:cNvSpPr>
            <a:spLocks noGrp="1"/>
          </p:cNvSpPr>
          <p:nvPr>
            <p:ph idx="1"/>
          </p:nvPr>
        </p:nvSpPr>
        <p:spPr>
          <a:xfrm>
            <a:off x="1143000" y="3200400"/>
            <a:ext cx="5410200" cy="2590800"/>
          </a:xfrm>
        </p:spPr>
        <p:txBody>
          <a:bodyPr>
            <a:normAutofit/>
          </a:bodyPr>
          <a:lstStyle/>
          <a:p>
            <a:pPr marL="0" indent="0">
              <a:buNone/>
            </a:pPr>
            <a:r>
              <a:rPr lang="en-GB" sz="2400" b="0" i="0" dirty="0">
                <a:effectLst/>
                <a:latin typeface="system-ui"/>
              </a:rPr>
              <a:t>But I say unto you, that whosoever shall put away his wife, except for cause of fornication, makes her commit adultery, and whosoever marries one that is put away commits adultery</a:t>
            </a:r>
            <a:br>
              <a:rPr lang="en-GB" sz="2400" b="0" i="0" dirty="0">
                <a:effectLst/>
                <a:latin typeface="system-ui"/>
              </a:rPr>
            </a:br>
            <a:r>
              <a:rPr lang="en-GB" sz="2400" b="0" i="0" dirty="0">
                <a:effectLst/>
                <a:latin typeface="system-ui"/>
              </a:rPr>
              <a:t>Matthew 5:32</a:t>
            </a:r>
            <a:endParaRPr lang="en-US" sz="2400" dirty="0"/>
          </a:p>
        </p:txBody>
      </p:sp>
      <p:pic>
        <p:nvPicPr>
          <p:cNvPr id="3074" name="Picture 2" descr="Adultery and Intolerability: How To Prove Them? – Malaysian Litigator">
            <a:extLst>
              <a:ext uri="{FF2B5EF4-FFF2-40B4-BE49-F238E27FC236}">
                <a16:creationId xmlns:a16="http://schemas.microsoft.com/office/drawing/2014/main" id="{84AD66C5-94F0-43EB-9A93-D6458542B44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20854"/>
          <a:stretch/>
        </p:blipFill>
        <p:spPr bwMode="auto">
          <a:xfrm>
            <a:off x="7010400" y="1933085"/>
            <a:ext cx="4209625" cy="29918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89405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93" name="Rectangle 192">
            <a:extLst>
              <a:ext uri="{FF2B5EF4-FFF2-40B4-BE49-F238E27FC236}">
                <a16:creationId xmlns:a16="http://schemas.microsoft.com/office/drawing/2014/main" id="{FBC8BBE5-981E-4B0B-9654-32B5668BFF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grpSp>
        <p:nvGrpSpPr>
          <p:cNvPr id="194" name="Group 193">
            <a:extLst>
              <a:ext uri="{FF2B5EF4-FFF2-40B4-BE49-F238E27FC236}">
                <a16:creationId xmlns:a16="http://schemas.microsoft.com/office/drawing/2014/main" id="{545001F7-3F8F-4035-8348-1B9798C77D2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5236971" cy="6858000"/>
            <a:chOff x="20829" y="1"/>
            <a:chExt cx="5236971" cy="6857999"/>
          </a:xfrm>
        </p:grpSpPr>
        <p:pic>
          <p:nvPicPr>
            <p:cNvPr id="195" name="Picture 194">
              <a:extLst>
                <a:ext uri="{FF2B5EF4-FFF2-40B4-BE49-F238E27FC236}">
                  <a16:creationId xmlns:a16="http://schemas.microsoft.com/office/drawing/2014/main" id="{0A49B481-5581-4AF6-AFFC-BB62F86A3B0C}"/>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alphaModFix amt="15000"/>
              <a:extLst>
                <a:ext uri="{28A0092B-C50C-407E-A947-70E740481C1C}">
                  <a14:useLocalDpi xmlns:a14="http://schemas.microsoft.com/office/drawing/2010/main" val="0"/>
                </a:ext>
              </a:extLst>
            </a:blip>
            <a:stretch>
              <a:fillRect/>
            </a:stretch>
          </p:blipFill>
          <p:spPr>
            <a:xfrm>
              <a:off x="20829" y="692703"/>
              <a:ext cx="5236971" cy="6165297"/>
            </a:xfrm>
            <a:prstGeom prst="rect">
              <a:avLst/>
            </a:prstGeom>
          </p:spPr>
        </p:pic>
        <p:pic>
          <p:nvPicPr>
            <p:cNvPr id="196" name="Picture 195">
              <a:extLst>
                <a:ext uri="{FF2B5EF4-FFF2-40B4-BE49-F238E27FC236}">
                  <a16:creationId xmlns:a16="http://schemas.microsoft.com/office/drawing/2014/main" id="{CA289CF0-18E2-49F0-8C1F-511C4BA4809E}"/>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2">
              <a:alphaModFix amt="8000"/>
              <a:extLst>
                <a:ext uri="{28A0092B-C50C-407E-A947-70E740481C1C}">
                  <a14:useLocalDpi xmlns:a14="http://schemas.microsoft.com/office/drawing/2010/main" val="0"/>
                </a:ext>
              </a:extLst>
            </a:blip>
            <a:srcRect l="19154" b="19117"/>
            <a:stretch/>
          </p:blipFill>
          <p:spPr>
            <a:xfrm rot="5400000">
              <a:off x="393956" y="-373126"/>
              <a:ext cx="4197222" cy="4943475"/>
            </a:xfrm>
            <a:prstGeom prst="rect">
              <a:avLst/>
            </a:prstGeom>
          </p:spPr>
        </p:pic>
      </p:grpSp>
      <p:sp>
        <p:nvSpPr>
          <p:cNvPr id="197" name="Rectangle 196">
            <a:extLst>
              <a:ext uri="{FF2B5EF4-FFF2-40B4-BE49-F238E27FC236}">
                <a16:creationId xmlns:a16="http://schemas.microsoft.com/office/drawing/2014/main" id="{0DADC141-2CF4-4D22-BFEF-05FB358E4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1228"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Rectangle 197">
            <a:extLst>
              <a:ext uri="{FF2B5EF4-FFF2-40B4-BE49-F238E27FC236}">
                <a16:creationId xmlns:a16="http://schemas.microsoft.com/office/drawing/2014/main" id="{F43A66C0-8F79-4D55-8A61-9E980D5FEE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1228" y="685800"/>
            <a:ext cx="10820400" cy="5486400"/>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FBD2F2-028F-446F-9736-75DF7C60946A}"/>
              </a:ext>
            </a:extLst>
          </p:cNvPr>
          <p:cNvSpPr>
            <a:spLocks noGrp="1"/>
          </p:cNvSpPr>
          <p:nvPr>
            <p:ph type="title"/>
          </p:nvPr>
        </p:nvSpPr>
        <p:spPr>
          <a:xfrm>
            <a:off x="1143000" y="1066800"/>
            <a:ext cx="5410200" cy="1997075"/>
          </a:xfrm>
        </p:spPr>
        <p:txBody>
          <a:bodyPr vert="horz" lIns="91440" tIns="45720" rIns="91440" bIns="45720" rtlCol="0">
            <a:normAutofit/>
          </a:bodyPr>
          <a:lstStyle/>
          <a:p>
            <a:r>
              <a:rPr lang="en-US" sz="3600" dirty="0"/>
              <a:t>‘ADULTERY’</a:t>
            </a:r>
          </a:p>
        </p:txBody>
      </p:sp>
      <p:sp>
        <p:nvSpPr>
          <p:cNvPr id="3078" name="Content Placeholder 3077">
            <a:extLst>
              <a:ext uri="{FF2B5EF4-FFF2-40B4-BE49-F238E27FC236}">
                <a16:creationId xmlns:a16="http://schemas.microsoft.com/office/drawing/2014/main" id="{2966245F-437A-4231-BDFA-8E4D51696F37}"/>
              </a:ext>
            </a:extLst>
          </p:cNvPr>
          <p:cNvSpPr>
            <a:spLocks noGrp="1"/>
          </p:cNvSpPr>
          <p:nvPr>
            <p:ph idx="1"/>
          </p:nvPr>
        </p:nvSpPr>
        <p:spPr>
          <a:xfrm>
            <a:off x="1143000" y="3200400"/>
            <a:ext cx="5410200" cy="2590800"/>
          </a:xfrm>
        </p:spPr>
        <p:txBody>
          <a:bodyPr>
            <a:normAutofit/>
          </a:bodyPr>
          <a:lstStyle/>
          <a:p>
            <a:pPr marL="0" indent="0">
              <a:spcAft>
                <a:spcPts val="600"/>
              </a:spcAft>
              <a:buNone/>
            </a:pPr>
            <a:r>
              <a:rPr lang="en-US" sz="1600" b="1" spc="50" dirty="0">
                <a:solidFill>
                  <a:schemeClr val="tx1">
                    <a:lumMod val="85000"/>
                    <a:lumOff val="15000"/>
                  </a:schemeClr>
                </a:solidFill>
                <a:effectLst/>
                <a:ea typeface="Batang" panose="02030600000101010101" pitchFamily="18" charset="-127"/>
              </a:rPr>
              <a:t>The word translated fornication, adultery, sexual immorality is </a:t>
            </a:r>
            <a:r>
              <a:rPr lang="en-US" sz="1600" b="1" spc="50" dirty="0">
                <a:solidFill>
                  <a:schemeClr val="tx1">
                    <a:lumMod val="85000"/>
                    <a:lumOff val="15000"/>
                  </a:schemeClr>
                </a:solidFill>
                <a:ea typeface="Batang" panose="02030600000101010101" pitchFamily="18" charset="-127"/>
              </a:rPr>
              <a:t>- </a:t>
            </a:r>
            <a:r>
              <a:rPr lang="en-US" sz="1600" b="1" spc="50" dirty="0">
                <a:solidFill>
                  <a:schemeClr val="tx1">
                    <a:lumMod val="85000"/>
                    <a:lumOff val="15000"/>
                  </a:schemeClr>
                </a:solidFill>
                <a:effectLst/>
                <a:ea typeface="Batang" panose="02030600000101010101" pitchFamily="18" charset="-127"/>
              </a:rPr>
              <a:t>Porneia</a:t>
            </a:r>
            <a:endParaRPr lang="en-US" sz="1600" spc="50" dirty="0">
              <a:solidFill>
                <a:schemeClr val="tx1">
                  <a:lumMod val="85000"/>
                  <a:lumOff val="15000"/>
                </a:schemeClr>
              </a:solidFill>
              <a:effectLst/>
              <a:ea typeface="Batang" panose="02030600000101010101" pitchFamily="18" charset="-127"/>
            </a:endParaRPr>
          </a:p>
          <a:p>
            <a:pPr marL="0" indent="0">
              <a:spcAft>
                <a:spcPts val="600"/>
              </a:spcAft>
              <a:buNone/>
            </a:pPr>
            <a:r>
              <a:rPr lang="en-US" sz="1600" spc="50" dirty="0">
                <a:solidFill>
                  <a:schemeClr val="tx1">
                    <a:lumMod val="85000"/>
                    <a:lumOff val="15000"/>
                  </a:schemeClr>
                </a:solidFill>
                <a:effectLst/>
                <a:ea typeface="Batang" panose="02030600000101010101" pitchFamily="18" charset="-127"/>
              </a:rPr>
              <a:t>Now we must ask about this Greek word porneia (π</a:t>
            </a:r>
            <a:r>
              <a:rPr lang="en-US" sz="1600" spc="50" dirty="0" err="1">
                <a:solidFill>
                  <a:schemeClr val="tx1">
                    <a:lumMod val="85000"/>
                    <a:lumOff val="15000"/>
                  </a:schemeClr>
                </a:solidFill>
                <a:effectLst/>
                <a:ea typeface="Batang" panose="02030600000101010101" pitchFamily="18" charset="-127"/>
              </a:rPr>
              <a:t>ορνεί</a:t>
            </a:r>
            <a:r>
              <a:rPr lang="en-US" sz="1600" spc="50" dirty="0">
                <a:solidFill>
                  <a:schemeClr val="tx1">
                    <a:lumMod val="85000"/>
                    <a:lumOff val="15000"/>
                  </a:schemeClr>
                </a:solidFill>
                <a:effectLst/>
                <a:ea typeface="Batang" panose="02030600000101010101" pitchFamily="18" charset="-127"/>
              </a:rPr>
              <a:t>α) – Strong’s G4202, which is translated as fornication. Porneia can, according to Thayer’s Bible Dictionary, incorporate  a variety of illicit sexual behaviors which include not only adultery but incest, homosexuality, and bestiality, as listed in Leviticus 18</a:t>
            </a:r>
            <a:endParaRPr lang="en-US" sz="2400" dirty="0"/>
          </a:p>
        </p:txBody>
      </p:sp>
      <p:pic>
        <p:nvPicPr>
          <p:cNvPr id="3074" name="Picture 2" descr="Adultery and Intolerability: How To Prove Them? – Malaysian Litigator">
            <a:extLst>
              <a:ext uri="{FF2B5EF4-FFF2-40B4-BE49-F238E27FC236}">
                <a16:creationId xmlns:a16="http://schemas.microsoft.com/office/drawing/2014/main" id="{84AD66C5-94F0-43EB-9A93-D6458542B44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20854"/>
          <a:stretch/>
        </p:blipFill>
        <p:spPr bwMode="auto">
          <a:xfrm>
            <a:off x="7010400" y="1933085"/>
            <a:ext cx="4209625" cy="29918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85522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93" name="Rectangle 192">
            <a:extLst>
              <a:ext uri="{FF2B5EF4-FFF2-40B4-BE49-F238E27FC236}">
                <a16:creationId xmlns:a16="http://schemas.microsoft.com/office/drawing/2014/main" id="{FBC8BBE5-981E-4B0B-9654-32B5668BFF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grpSp>
        <p:nvGrpSpPr>
          <p:cNvPr id="194" name="Group 193">
            <a:extLst>
              <a:ext uri="{FF2B5EF4-FFF2-40B4-BE49-F238E27FC236}">
                <a16:creationId xmlns:a16="http://schemas.microsoft.com/office/drawing/2014/main" id="{8ED5E97A-D21B-4AA4-83CF-DA3A380E30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0" y="0"/>
            <a:ext cx="7724071" cy="6858000"/>
            <a:chOff x="4464881" y="0"/>
            <a:chExt cx="7724071" cy="6858000"/>
          </a:xfrm>
        </p:grpSpPr>
        <p:pic>
          <p:nvPicPr>
            <p:cNvPr id="195" name="Picture 194">
              <a:extLst>
                <a:ext uri="{FF2B5EF4-FFF2-40B4-BE49-F238E27FC236}">
                  <a16:creationId xmlns:a16="http://schemas.microsoft.com/office/drawing/2014/main" id="{8AF5706D-4464-450F-93F4-853EDF68CE43}"/>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duotone>
                <a:schemeClr val="accent6">
                  <a:shade val="45000"/>
                  <a:satMod val="135000"/>
                </a:schemeClr>
                <a:prstClr val="white"/>
              </a:duotone>
              <a:alphaModFix amt="15000"/>
              <a:extLst>
                <a:ext uri="{28A0092B-C50C-407E-A947-70E740481C1C}">
                  <a14:useLocalDpi xmlns:a14="http://schemas.microsoft.com/office/drawing/2010/main" val="0"/>
                </a:ext>
              </a:extLst>
            </a:blip>
            <a:stretch>
              <a:fillRect/>
            </a:stretch>
          </p:blipFill>
          <p:spPr>
            <a:xfrm>
              <a:off x="7073255" y="0"/>
              <a:ext cx="5115697" cy="6858000"/>
            </a:xfrm>
            <a:prstGeom prst="rect">
              <a:avLst/>
            </a:prstGeom>
          </p:spPr>
        </p:pic>
        <p:pic>
          <p:nvPicPr>
            <p:cNvPr id="196" name="Picture 195">
              <a:extLst>
                <a:ext uri="{FF2B5EF4-FFF2-40B4-BE49-F238E27FC236}">
                  <a16:creationId xmlns:a16="http://schemas.microsoft.com/office/drawing/2014/main" id="{3E0FB244-C158-43A9-AD7A-05DC5BBF6D33}"/>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duotone>
                <a:schemeClr val="accent6">
                  <a:shade val="45000"/>
                  <a:satMod val="135000"/>
                </a:schemeClr>
                <a:prstClr val="white"/>
              </a:duotone>
              <a:alphaModFix amt="7000"/>
              <a:extLst>
                <a:ext uri="{28A0092B-C50C-407E-A947-70E740481C1C}">
                  <a14:useLocalDpi xmlns:a14="http://schemas.microsoft.com/office/drawing/2010/main" val="0"/>
                </a:ext>
              </a:extLst>
            </a:blip>
            <a:stretch>
              <a:fillRect/>
            </a:stretch>
          </p:blipFill>
          <p:spPr>
            <a:xfrm rot="16200000">
              <a:off x="5412135" y="-947254"/>
              <a:ext cx="5562598" cy="7457106"/>
            </a:xfrm>
            <a:prstGeom prst="rect">
              <a:avLst/>
            </a:prstGeom>
            <a:effectLst>
              <a:softEdge rad="0"/>
            </a:effectLst>
          </p:spPr>
        </p:pic>
      </p:grpSp>
      <p:sp>
        <p:nvSpPr>
          <p:cNvPr id="2" name="Title 1">
            <a:extLst>
              <a:ext uri="{FF2B5EF4-FFF2-40B4-BE49-F238E27FC236}">
                <a16:creationId xmlns:a16="http://schemas.microsoft.com/office/drawing/2014/main" id="{F8FBD2F2-028F-446F-9736-75DF7C60946A}"/>
              </a:ext>
            </a:extLst>
          </p:cNvPr>
          <p:cNvSpPr>
            <a:spLocks noGrp="1"/>
          </p:cNvSpPr>
          <p:nvPr>
            <p:ph type="title"/>
          </p:nvPr>
        </p:nvSpPr>
        <p:spPr>
          <a:xfrm>
            <a:off x="838200" y="586992"/>
            <a:ext cx="5638800" cy="2461008"/>
          </a:xfrm>
        </p:spPr>
        <p:txBody>
          <a:bodyPr vert="horz" lIns="91440" tIns="45720" rIns="91440" bIns="45720" rtlCol="0">
            <a:normAutofit/>
          </a:bodyPr>
          <a:lstStyle/>
          <a:p>
            <a:r>
              <a:rPr lang="en-US"/>
              <a:t>‘ADULTERY’</a:t>
            </a:r>
          </a:p>
        </p:txBody>
      </p:sp>
      <p:sp>
        <p:nvSpPr>
          <p:cNvPr id="3078" name="Content Placeholder 3077">
            <a:extLst>
              <a:ext uri="{FF2B5EF4-FFF2-40B4-BE49-F238E27FC236}">
                <a16:creationId xmlns:a16="http://schemas.microsoft.com/office/drawing/2014/main" id="{2966245F-437A-4231-BDFA-8E4D51696F37}"/>
              </a:ext>
            </a:extLst>
          </p:cNvPr>
          <p:cNvSpPr>
            <a:spLocks noGrp="1"/>
          </p:cNvSpPr>
          <p:nvPr>
            <p:ph idx="1"/>
          </p:nvPr>
        </p:nvSpPr>
        <p:spPr>
          <a:xfrm>
            <a:off x="838200" y="3124200"/>
            <a:ext cx="5638437" cy="3156166"/>
          </a:xfrm>
        </p:spPr>
        <p:txBody>
          <a:bodyPr anchor="ctr">
            <a:normAutofit/>
          </a:bodyPr>
          <a:lstStyle/>
          <a:p>
            <a:pPr>
              <a:lnSpc>
                <a:spcPct val="100000"/>
              </a:lnSpc>
            </a:pPr>
            <a:r>
              <a:rPr lang="en-GB" sz="1700" b="0" i="0">
                <a:effectLst/>
                <a:latin typeface="adobe-garamond-pro"/>
              </a:rPr>
              <a:t>If a man seduces a virgin who is not betrothed and lies with her, </a:t>
            </a:r>
            <a:r>
              <a:rPr lang="en-GB" sz="1700" b="0" i="1">
                <a:effectLst/>
                <a:latin typeface="adobe-garamond-pro"/>
              </a:rPr>
              <a:t>he shall give the bride-price for her and make her his wife</a:t>
            </a:r>
            <a:r>
              <a:rPr lang="en-GB" sz="1700" b="0" i="0">
                <a:effectLst/>
                <a:latin typeface="adobe-garamond-pro"/>
              </a:rPr>
              <a:t>. If her father utterly refuses to give her to him, he shall pay money equal to the bride-price for virgins (Exodus 22:16-17).</a:t>
            </a:r>
          </a:p>
          <a:p>
            <a:pPr>
              <a:lnSpc>
                <a:spcPct val="100000"/>
              </a:lnSpc>
            </a:pPr>
            <a:r>
              <a:rPr lang="en-GB" sz="1700" b="0" i="0">
                <a:effectLst/>
                <a:latin typeface="adobe-garamond-pro"/>
              </a:rPr>
              <a:t>If a man meets a virgin who is not betrothed, and seizes her and lies with her, and they are found, then </a:t>
            </a:r>
            <a:r>
              <a:rPr lang="en-GB" sz="1700" b="0" i="1">
                <a:effectLst/>
                <a:latin typeface="adobe-garamond-pro"/>
              </a:rPr>
              <a:t>the man who lay with her shall give to the father of the young woman fifty shekels of silver, and she shall be his wife</a:t>
            </a:r>
            <a:r>
              <a:rPr lang="en-GB" sz="1700" b="0" i="0">
                <a:effectLst/>
                <a:latin typeface="adobe-garamond-pro"/>
              </a:rPr>
              <a:t>, because he has violated her. He may not divorce her all his days (Deuteronomy 22:28-29).</a:t>
            </a:r>
          </a:p>
          <a:p>
            <a:pPr marL="0" indent="0">
              <a:lnSpc>
                <a:spcPct val="100000"/>
              </a:lnSpc>
              <a:spcAft>
                <a:spcPts val="600"/>
              </a:spcAft>
              <a:buNone/>
            </a:pPr>
            <a:endParaRPr lang="en-US" sz="1700"/>
          </a:p>
        </p:txBody>
      </p:sp>
      <p:pic>
        <p:nvPicPr>
          <p:cNvPr id="3074" name="Picture 2" descr="Adultery and Intolerability: How To Prove Them? – Malaysian Litigator">
            <a:extLst>
              <a:ext uri="{FF2B5EF4-FFF2-40B4-BE49-F238E27FC236}">
                <a16:creationId xmlns:a16="http://schemas.microsoft.com/office/drawing/2014/main" id="{84AD66C5-94F0-43EB-9A93-D6458542B443}"/>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1966" r="44309"/>
          <a:stretch/>
        </p:blipFill>
        <p:spPr bwMode="auto">
          <a:xfrm>
            <a:off x="6861048" y="1"/>
            <a:ext cx="5330952"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9720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310E06F9-9F12-4D1B-92C0-4B30818D09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93" name="Rectangle 192">
            <a:extLst>
              <a:ext uri="{FF2B5EF4-FFF2-40B4-BE49-F238E27FC236}">
                <a16:creationId xmlns:a16="http://schemas.microsoft.com/office/drawing/2014/main" id="{7DA29CF3-8B8B-4DDF-A19B-72E0059DD5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2" name="Title 1">
            <a:extLst>
              <a:ext uri="{FF2B5EF4-FFF2-40B4-BE49-F238E27FC236}">
                <a16:creationId xmlns:a16="http://schemas.microsoft.com/office/drawing/2014/main" id="{E5CFBE28-40B7-47AF-B5A3-EC24FB7DD8EC}"/>
              </a:ext>
            </a:extLst>
          </p:cNvPr>
          <p:cNvSpPr>
            <a:spLocks noGrp="1"/>
          </p:cNvSpPr>
          <p:nvPr>
            <p:ph type="ctrTitle"/>
          </p:nvPr>
        </p:nvSpPr>
        <p:spPr>
          <a:xfrm>
            <a:off x="838200" y="744909"/>
            <a:ext cx="5562600" cy="2607891"/>
          </a:xfrm>
        </p:spPr>
        <p:txBody>
          <a:bodyPr anchor="b">
            <a:normAutofit/>
          </a:bodyPr>
          <a:lstStyle/>
          <a:p>
            <a:pPr algn="l"/>
            <a:r>
              <a:rPr lang="en-GB"/>
              <a:t>Introduction</a:t>
            </a:r>
            <a:br>
              <a:rPr lang="en-GB"/>
            </a:br>
            <a:endParaRPr lang="en-GB"/>
          </a:p>
        </p:txBody>
      </p:sp>
      <p:sp>
        <p:nvSpPr>
          <p:cNvPr id="3" name="Subtitle 2">
            <a:extLst>
              <a:ext uri="{FF2B5EF4-FFF2-40B4-BE49-F238E27FC236}">
                <a16:creationId xmlns:a16="http://schemas.microsoft.com/office/drawing/2014/main" id="{2F93738D-7197-4EA9-813B-16DEB9BD6B60}"/>
              </a:ext>
            </a:extLst>
          </p:cNvPr>
          <p:cNvSpPr>
            <a:spLocks noGrp="1"/>
          </p:cNvSpPr>
          <p:nvPr>
            <p:ph type="subTitle" idx="1"/>
          </p:nvPr>
        </p:nvSpPr>
        <p:spPr>
          <a:xfrm>
            <a:off x="838200" y="3549650"/>
            <a:ext cx="5562599" cy="2670175"/>
          </a:xfrm>
        </p:spPr>
        <p:txBody>
          <a:bodyPr anchor="t">
            <a:normAutofit/>
          </a:bodyPr>
          <a:lstStyle/>
          <a:p>
            <a:pPr algn="l"/>
            <a:r>
              <a:rPr lang="en-GB" sz="2200"/>
              <a:t>In episode one and two, we dealt with definitions of divorce, the difference between putting away and actual divorce and the context of Jesus’ comments on these matters in Matthew 5 and 19.</a:t>
            </a:r>
          </a:p>
        </p:txBody>
      </p:sp>
      <p:grpSp>
        <p:nvGrpSpPr>
          <p:cNvPr id="194" name="Group 193">
            <a:extLst>
              <a:ext uri="{FF2B5EF4-FFF2-40B4-BE49-F238E27FC236}">
                <a16:creationId xmlns:a16="http://schemas.microsoft.com/office/drawing/2014/main" id="{2C96D671-CB09-4A40-87DE-E5042068B0E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V="1">
            <a:off x="8167025" y="76200"/>
            <a:ext cx="3997615" cy="6816079"/>
            <a:chOff x="8059620" y="41922"/>
            <a:chExt cx="3997615" cy="6816077"/>
          </a:xfrm>
        </p:grpSpPr>
        <p:pic>
          <p:nvPicPr>
            <p:cNvPr id="195" name="Picture 194">
              <a:extLst>
                <a:ext uri="{FF2B5EF4-FFF2-40B4-BE49-F238E27FC236}">
                  <a16:creationId xmlns:a16="http://schemas.microsoft.com/office/drawing/2014/main" id="{21A0628A-CD3B-450E-BF5A-04678A41E41D}"/>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2">
              <a:duotone>
                <a:schemeClr val="accent6">
                  <a:shade val="45000"/>
                  <a:satMod val="135000"/>
                </a:schemeClr>
                <a:prstClr val="white"/>
              </a:duotone>
              <a:alphaModFix amt="7000"/>
              <a:extLst>
                <a:ext uri="{28A0092B-C50C-407E-A947-70E740481C1C}">
                  <a14:useLocalDpi xmlns:a14="http://schemas.microsoft.com/office/drawing/2010/main" val="0"/>
                </a:ext>
              </a:extLst>
            </a:blip>
            <a:srcRect l="22818" b="17291"/>
            <a:stretch/>
          </p:blipFill>
          <p:spPr>
            <a:xfrm flipH="1">
              <a:off x="8059620" y="1345934"/>
              <a:ext cx="3997615" cy="5512065"/>
            </a:xfrm>
            <a:prstGeom prst="rect">
              <a:avLst/>
            </a:prstGeom>
          </p:spPr>
        </p:pic>
        <p:pic>
          <p:nvPicPr>
            <p:cNvPr id="196" name="Picture 195">
              <a:extLst>
                <a:ext uri="{FF2B5EF4-FFF2-40B4-BE49-F238E27FC236}">
                  <a16:creationId xmlns:a16="http://schemas.microsoft.com/office/drawing/2014/main" id="{E96386AA-8B39-4EAE-8E84-F62C12CCE977}"/>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2">
              <a:duotone>
                <a:schemeClr val="accent6">
                  <a:shade val="45000"/>
                  <a:satMod val="135000"/>
                </a:schemeClr>
                <a:prstClr val="white"/>
              </a:duotone>
              <a:alphaModFix amt="15000"/>
              <a:extLst>
                <a:ext uri="{28A0092B-C50C-407E-A947-70E740481C1C}">
                  <a14:useLocalDpi xmlns:a14="http://schemas.microsoft.com/office/drawing/2010/main" val="0"/>
                </a:ext>
              </a:extLst>
            </a:blip>
            <a:srcRect r="40690"/>
            <a:stretch/>
          </p:blipFill>
          <p:spPr>
            <a:xfrm>
              <a:off x="8915400" y="41922"/>
              <a:ext cx="3141835" cy="6816077"/>
            </a:xfrm>
            <a:prstGeom prst="rect">
              <a:avLst/>
            </a:prstGeom>
          </p:spPr>
        </p:pic>
      </p:grpSp>
      <p:pic>
        <p:nvPicPr>
          <p:cNvPr id="1026" name="Picture 2" descr="trees illustration, autumn trees photo, nature, landscape, fall, HD wallpaper">
            <a:extLst>
              <a:ext uri="{FF2B5EF4-FFF2-40B4-BE49-F238E27FC236}">
                <a16:creationId xmlns:a16="http://schemas.microsoft.com/office/drawing/2014/main" id="{CAEB57F5-DBDE-4862-8CAB-B9A8C72B6A7A}"/>
              </a:ext>
            </a:extLst>
          </p:cNvPr>
          <p:cNvPicPr>
            <a:picLocks noChangeAspect="1" noChangeArrowheads="1"/>
          </p:cNvPicPr>
          <p:nvPr/>
        </p:nvPicPr>
        <p:blipFill rotWithShape="1">
          <a:blip r:embed="rId3">
            <a:alphaModFix/>
            <a:extLst>
              <a:ext uri="{28A0092B-C50C-407E-A947-70E740481C1C}">
                <a14:useLocalDpi xmlns:a14="http://schemas.microsoft.com/office/drawing/2010/main" val="0"/>
              </a:ext>
            </a:extLst>
          </a:blip>
          <a:srcRect l="10898" r="32852"/>
          <a:stretch/>
        </p:blipFill>
        <p:spPr bwMode="auto">
          <a:xfrm>
            <a:off x="6671775" y="891938"/>
            <a:ext cx="5046291" cy="5046291"/>
          </a:xfrm>
          <a:custGeom>
            <a:avLst/>
            <a:gdLst/>
            <a:ahLst/>
            <a:cxnLst/>
            <a:rect l="l" t="t" r="r" b="b"/>
            <a:pathLst>
              <a:path w="4800600" h="4800600">
                <a:moveTo>
                  <a:pt x="2400300" y="0"/>
                </a:moveTo>
                <a:cubicBezTo>
                  <a:pt x="3725949" y="0"/>
                  <a:pt x="4800600" y="1074651"/>
                  <a:pt x="4800600" y="2400300"/>
                </a:cubicBezTo>
                <a:cubicBezTo>
                  <a:pt x="4800600" y="3725949"/>
                  <a:pt x="3725949" y="4800600"/>
                  <a:pt x="2400300" y="4800600"/>
                </a:cubicBezTo>
                <a:cubicBezTo>
                  <a:pt x="1074651" y="4800600"/>
                  <a:pt x="0" y="3725949"/>
                  <a:pt x="0" y="2400300"/>
                </a:cubicBezTo>
                <a:cubicBezTo>
                  <a:pt x="0" y="1074651"/>
                  <a:pt x="1074651" y="0"/>
                  <a:pt x="2400300" y="0"/>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7217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9" name="Rectangle 138">
            <a:extLst>
              <a:ext uri="{FF2B5EF4-FFF2-40B4-BE49-F238E27FC236}">
                <a16:creationId xmlns:a16="http://schemas.microsoft.com/office/drawing/2014/main" id="{A4FB2F27-3F7D-440E-A905-86607A926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41" name="Rectangle 140">
            <a:extLst>
              <a:ext uri="{FF2B5EF4-FFF2-40B4-BE49-F238E27FC236}">
                <a16:creationId xmlns:a16="http://schemas.microsoft.com/office/drawing/2014/main" id="{AF678C14-A033-4139-BCA9-8382B03964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3" name="Group 142">
            <a:extLst>
              <a:ext uri="{FF2B5EF4-FFF2-40B4-BE49-F238E27FC236}">
                <a16:creationId xmlns:a16="http://schemas.microsoft.com/office/drawing/2014/main" id="{118CCFCC-37BE-4D59-9025-3B554F8B5F9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V="1">
            <a:off x="8194385" y="0"/>
            <a:ext cx="3997615" cy="6816079"/>
            <a:chOff x="8059620" y="41922"/>
            <a:chExt cx="3997615" cy="6816077"/>
          </a:xfrm>
        </p:grpSpPr>
        <p:pic>
          <p:nvPicPr>
            <p:cNvPr id="144" name="Picture 143">
              <a:extLst>
                <a:ext uri="{FF2B5EF4-FFF2-40B4-BE49-F238E27FC236}">
                  <a16:creationId xmlns:a16="http://schemas.microsoft.com/office/drawing/2014/main" id="{5F7C1472-3879-4EA4-A74A-FD61F9C1AE4D}"/>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2">
              <a:duotone>
                <a:schemeClr val="accent6">
                  <a:shade val="45000"/>
                  <a:satMod val="135000"/>
                </a:schemeClr>
                <a:prstClr val="white"/>
              </a:duotone>
              <a:alphaModFix amt="7000"/>
              <a:extLst>
                <a:ext uri="{28A0092B-C50C-407E-A947-70E740481C1C}">
                  <a14:useLocalDpi xmlns:a14="http://schemas.microsoft.com/office/drawing/2010/main" val="0"/>
                </a:ext>
              </a:extLst>
            </a:blip>
            <a:srcRect l="22818" b="17291"/>
            <a:stretch/>
          </p:blipFill>
          <p:spPr>
            <a:xfrm flipH="1">
              <a:off x="8059620" y="1345934"/>
              <a:ext cx="3997615" cy="5512065"/>
            </a:xfrm>
            <a:prstGeom prst="rect">
              <a:avLst/>
            </a:prstGeom>
          </p:spPr>
        </p:pic>
        <p:pic>
          <p:nvPicPr>
            <p:cNvPr id="145" name="Picture 144">
              <a:extLst>
                <a:ext uri="{FF2B5EF4-FFF2-40B4-BE49-F238E27FC236}">
                  <a16:creationId xmlns:a16="http://schemas.microsoft.com/office/drawing/2014/main" id="{72808E72-61DC-4849-9CAC-C198B4CEE3F8}"/>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2">
              <a:duotone>
                <a:schemeClr val="accent6">
                  <a:shade val="45000"/>
                  <a:satMod val="135000"/>
                </a:schemeClr>
                <a:prstClr val="white"/>
              </a:duotone>
              <a:alphaModFix amt="15000"/>
              <a:extLst>
                <a:ext uri="{28A0092B-C50C-407E-A947-70E740481C1C}">
                  <a14:useLocalDpi xmlns:a14="http://schemas.microsoft.com/office/drawing/2010/main" val="0"/>
                </a:ext>
              </a:extLst>
            </a:blip>
            <a:srcRect r="40690"/>
            <a:stretch/>
          </p:blipFill>
          <p:spPr>
            <a:xfrm>
              <a:off x="8915400" y="41922"/>
              <a:ext cx="3141835" cy="6816077"/>
            </a:xfrm>
            <a:prstGeom prst="rect">
              <a:avLst/>
            </a:prstGeom>
          </p:spPr>
        </p:pic>
      </p:grpSp>
      <p:sp>
        <p:nvSpPr>
          <p:cNvPr id="2" name="Title 1">
            <a:extLst>
              <a:ext uri="{FF2B5EF4-FFF2-40B4-BE49-F238E27FC236}">
                <a16:creationId xmlns:a16="http://schemas.microsoft.com/office/drawing/2014/main" id="{F8FBD2F2-028F-446F-9736-75DF7C60946A}"/>
              </a:ext>
            </a:extLst>
          </p:cNvPr>
          <p:cNvSpPr>
            <a:spLocks noGrp="1"/>
          </p:cNvSpPr>
          <p:nvPr>
            <p:ph type="title"/>
          </p:nvPr>
        </p:nvSpPr>
        <p:spPr>
          <a:xfrm>
            <a:off x="838200" y="304801"/>
            <a:ext cx="10606072" cy="1066800"/>
          </a:xfrm>
        </p:spPr>
        <p:txBody>
          <a:bodyPr vert="horz" lIns="91440" tIns="45720" rIns="91440" bIns="45720" rtlCol="0" anchor="b">
            <a:normAutofit/>
          </a:bodyPr>
          <a:lstStyle/>
          <a:p>
            <a:pPr algn="ctr"/>
            <a:r>
              <a:rPr lang="en-US" sz="4000"/>
              <a:t>‘ADULTERY’</a:t>
            </a:r>
          </a:p>
        </p:txBody>
      </p:sp>
      <p:sp>
        <p:nvSpPr>
          <p:cNvPr id="3078" name="Content Placeholder 3077">
            <a:extLst>
              <a:ext uri="{FF2B5EF4-FFF2-40B4-BE49-F238E27FC236}">
                <a16:creationId xmlns:a16="http://schemas.microsoft.com/office/drawing/2014/main" id="{2966245F-437A-4231-BDFA-8E4D51696F37}"/>
              </a:ext>
            </a:extLst>
          </p:cNvPr>
          <p:cNvSpPr>
            <a:spLocks noGrp="1"/>
          </p:cNvSpPr>
          <p:nvPr>
            <p:ph idx="1"/>
          </p:nvPr>
        </p:nvSpPr>
        <p:spPr>
          <a:xfrm>
            <a:off x="373626" y="1524000"/>
            <a:ext cx="11070645" cy="2212258"/>
          </a:xfrm>
        </p:spPr>
        <p:txBody>
          <a:bodyPr>
            <a:noAutofit/>
          </a:bodyPr>
          <a:lstStyle/>
          <a:p>
            <a:pPr marL="0" indent="0" algn="ctr">
              <a:lnSpc>
                <a:spcPct val="100000"/>
              </a:lnSpc>
              <a:spcAft>
                <a:spcPts val="600"/>
              </a:spcAft>
              <a:buNone/>
            </a:pPr>
            <a:r>
              <a:rPr lang="en-GB" sz="2000" b="0" i="0" dirty="0">
                <a:effectLst/>
                <a:latin typeface="adobe-garamond-pro"/>
              </a:rPr>
              <a:t>Exodus 22 is an example of a man who seduces an unbetroth virgin and has sexual intercourse with her (“lies with her”). The case here seems to be consensual on the woman’s part (the man “seduces” her), whereas Deuteronomy 22 uses stronger language (“seizes her,” “violated her”) and may refer to rape.</a:t>
            </a:r>
            <a:r>
              <a:rPr lang="en-GB" sz="2000" b="0" i="0" u="none" strike="noStrike" dirty="0">
                <a:effectLst/>
                <a:latin typeface="adobe-garamond-pro"/>
                <a:hlinkClick r:id="rId3"/>
              </a:rPr>
              <a:t> </a:t>
            </a:r>
            <a:r>
              <a:rPr lang="en-GB" sz="2000" b="0" i="0" dirty="0">
                <a:effectLst/>
                <a:latin typeface="adobe-garamond-pro"/>
              </a:rPr>
              <a:t>Either way, the Exodus passage requires the man to marry the woman he had sex with, unless the father of the woman absolutely refuses the marriage. In this case, the marriage is </a:t>
            </a:r>
            <a:r>
              <a:rPr lang="en-GB" sz="2000" b="0" i="1" dirty="0">
                <a:effectLst/>
                <a:latin typeface="adobe-garamond-pro"/>
              </a:rPr>
              <a:t>annulled,</a:t>
            </a:r>
            <a:r>
              <a:rPr lang="en-GB" sz="2000" b="0" i="0" dirty="0">
                <a:effectLst/>
                <a:latin typeface="adobe-garamond-pro"/>
              </a:rPr>
              <a:t> and the man must still pay the bride-price for the woman as compensation, as the woman’s marriage value has diminished since she is no longer a virgin. The Deuteronomy passage does not mention the father’s option of refusal but rather requires the man to pay the bride-price and marry the woman and never divorce her. </a:t>
            </a:r>
            <a:endParaRPr lang="en-US" sz="2000" dirty="0"/>
          </a:p>
        </p:txBody>
      </p:sp>
      <p:pic>
        <p:nvPicPr>
          <p:cNvPr id="3074" name="Picture 2" descr="Adultery and Intolerability: How To Prove Them? – Malaysian Litigator">
            <a:extLst>
              <a:ext uri="{FF2B5EF4-FFF2-40B4-BE49-F238E27FC236}">
                <a16:creationId xmlns:a16="http://schemas.microsoft.com/office/drawing/2014/main" id="{84AD66C5-94F0-43EB-9A93-D6458542B443}"/>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13074" b="35793"/>
          <a:stretch/>
        </p:blipFill>
        <p:spPr bwMode="auto">
          <a:xfrm>
            <a:off x="47863" y="4432434"/>
            <a:ext cx="12186745" cy="350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73419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9" name="Rectangle 138">
            <a:extLst>
              <a:ext uri="{FF2B5EF4-FFF2-40B4-BE49-F238E27FC236}">
                <a16:creationId xmlns:a16="http://schemas.microsoft.com/office/drawing/2014/main" id="{A4FB2F27-3F7D-440E-A905-86607A926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41" name="Rectangle 140">
            <a:extLst>
              <a:ext uri="{FF2B5EF4-FFF2-40B4-BE49-F238E27FC236}">
                <a16:creationId xmlns:a16="http://schemas.microsoft.com/office/drawing/2014/main" id="{AF678C14-A033-4139-BCA9-8382B03964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3" name="Group 142">
            <a:extLst>
              <a:ext uri="{FF2B5EF4-FFF2-40B4-BE49-F238E27FC236}">
                <a16:creationId xmlns:a16="http://schemas.microsoft.com/office/drawing/2014/main" id="{118CCFCC-37BE-4D59-9025-3B554F8B5F9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V="1">
            <a:off x="8194385" y="0"/>
            <a:ext cx="3997615" cy="6816079"/>
            <a:chOff x="8059620" y="41922"/>
            <a:chExt cx="3997615" cy="6816077"/>
          </a:xfrm>
        </p:grpSpPr>
        <p:pic>
          <p:nvPicPr>
            <p:cNvPr id="144" name="Picture 143">
              <a:extLst>
                <a:ext uri="{FF2B5EF4-FFF2-40B4-BE49-F238E27FC236}">
                  <a16:creationId xmlns:a16="http://schemas.microsoft.com/office/drawing/2014/main" id="{5F7C1472-3879-4EA4-A74A-FD61F9C1AE4D}"/>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2">
              <a:duotone>
                <a:schemeClr val="accent6">
                  <a:shade val="45000"/>
                  <a:satMod val="135000"/>
                </a:schemeClr>
                <a:prstClr val="white"/>
              </a:duotone>
              <a:alphaModFix amt="7000"/>
              <a:extLst>
                <a:ext uri="{28A0092B-C50C-407E-A947-70E740481C1C}">
                  <a14:useLocalDpi xmlns:a14="http://schemas.microsoft.com/office/drawing/2010/main" val="0"/>
                </a:ext>
              </a:extLst>
            </a:blip>
            <a:srcRect l="22818" b="17291"/>
            <a:stretch/>
          </p:blipFill>
          <p:spPr>
            <a:xfrm flipH="1">
              <a:off x="8059620" y="1345934"/>
              <a:ext cx="3997615" cy="5512065"/>
            </a:xfrm>
            <a:prstGeom prst="rect">
              <a:avLst/>
            </a:prstGeom>
          </p:spPr>
        </p:pic>
        <p:pic>
          <p:nvPicPr>
            <p:cNvPr id="145" name="Picture 144">
              <a:extLst>
                <a:ext uri="{FF2B5EF4-FFF2-40B4-BE49-F238E27FC236}">
                  <a16:creationId xmlns:a16="http://schemas.microsoft.com/office/drawing/2014/main" id="{72808E72-61DC-4849-9CAC-C198B4CEE3F8}"/>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2">
              <a:duotone>
                <a:schemeClr val="accent6">
                  <a:shade val="45000"/>
                  <a:satMod val="135000"/>
                </a:schemeClr>
                <a:prstClr val="white"/>
              </a:duotone>
              <a:alphaModFix amt="15000"/>
              <a:extLst>
                <a:ext uri="{28A0092B-C50C-407E-A947-70E740481C1C}">
                  <a14:useLocalDpi xmlns:a14="http://schemas.microsoft.com/office/drawing/2010/main" val="0"/>
                </a:ext>
              </a:extLst>
            </a:blip>
            <a:srcRect r="40690"/>
            <a:stretch/>
          </p:blipFill>
          <p:spPr>
            <a:xfrm>
              <a:off x="8915400" y="41922"/>
              <a:ext cx="3141835" cy="6816077"/>
            </a:xfrm>
            <a:prstGeom prst="rect">
              <a:avLst/>
            </a:prstGeom>
          </p:spPr>
        </p:pic>
      </p:grpSp>
      <p:sp>
        <p:nvSpPr>
          <p:cNvPr id="2" name="Title 1">
            <a:extLst>
              <a:ext uri="{FF2B5EF4-FFF2-40B4-BE49-F238E27FC236}">
                <a16:creationId xmlns:a16="http://schemas.microsoft.com/office/drawing/2014/main" id="{F8FBD2F2-028F-446F-9736-75DF7C60946A}"/>
              </a:ext>
            </a:extLst>
          </p:cNvPr>
          <p:cNvSpPr>
            <a:spLocks noGrp="1"/>
          </p:cNvSpPr>
          <p:nvPr>
            <p:ph type="title"/>
          </p:nvPr>
        </p:nvSpPr>
        <p:spPr>
          <a:xfrm>
            <a:off x="838200" y="304801"/>
            <a:ext cx="10606072" cy="1066800"/>
          </a:xfrm>
        </p:spPr>
        <p:txBody>
          <a:bodyPr vert="horz" lIns="91440" tIns="45720" rIns="91440" bIns="45720" rtlCol="0" anchor="b">
            <a:normAutofit/>
          </a:bodyPr>
          <a:lstStyle/>
          <a:p>
            <a:pPr algn="ctr"/>
            <a:r>
              <a:rPr lang="en-US" sz="4000"/>
              <a:t>‘ADULTERY’</a:t>
            </a:r>
          </a:p>
        </p:txBody>
      </p:sp>
      <p:sp>
        <p:nvSpPr>
          <p:cNvPr id="3078" name="Content Placeholder 3077">
            <a:extLst>
              <a:ext uri="{FF2B5EF4-FFF2-40B4-BE49-F238E27FC236}">
                <a16:creationId xmlns:a16="http://schemas.microsoft.com/office/drawing/2014/main" id="{2966245F-437A-4231-BDFA-8E4D51696F37}"/>
              </a:ext>
            </a:extLst>
          </p:cNvPr>
          <p:cNvSpPr>
            <a:spLocks noGrp="1"/>
          </p:cNvSpPr>
          <p:nvPr>
            <p:ph idx="1"/>
          </p:nvPr>
        </p:nvSpPr>
        <p:spPr>
          <a:xfrm>
            <a:off x="373626" y="1524000"/>
            <a:ext cx="11070645" cy="2212258"/>
          </a:xfrm>
        </p:spPr>
        <p:txBody>
          <a:bodyPr>
            <a:noAutofit/>
          </a:bodyPr>
          <a:lstStyle/>
          <a:p>
            <a:pPr marL="0" indent="0" algn="ctr">
              <a:lnSpc>
                <a:spcPct val="100000"/>
              </a:lnSpc>
              <a:spcAft>
                <a:spcPts val="600"/>
              </a:spcAft>
              <a:buNone/>
            </a:pPr>
            <a:r>
              <a:rPr lang="en-GB" sz="2400" b="0" i="0" dirty="0">
                <a:solidFill>
                  <a:srgbClr val="666463"/>
                </a:solidFill>
                <a:effectLst/>
                <a:latin typeface="Arial" panose="020B0604020202020204" pitchFamily="34" charset="0"/>
              </a:rPr>
              <a:t>According to </a:t>
            </a:r>
            <a:r>
              <a:rPr lang="en-GB" sz="2400" b="0" i="0" dirty="0" err="1">
                <a:solidFill>
                  <a:srgbClr val="666463"/>
                </a:solidFill>
                <a:effectLst/>
                <a:latin typeface="Arial" panose="020B0604020202020204" pitchFamily="34" charset="0"/>
              </a:rPr>
              <a:t>McIlhaney</a:t>
            </a:r>
            <a:r>
              <a:rPr lang="en-GB" sz="2400" b="0" i="0" dirty="0">
                <a:solidFill>
                  <a:srgbClr val="666463"/>
                </a:solidFill>
                <a:effectLst/>
                <a:latin typeface="Arial" panose="020B0604020202020204" pitchFamily="34" charset="0"/>
              </a:rPr>
              <a:t> and Bush, when a woman is touched in a loving way, her brain secretes oxytocin, which activates feelings of closeness and trust. Breastfeeding has a similar effect, encouraging mommy-baby bonding. More intimate physical contact produces more oxytocin, which leads to a greater desire for that close feeling.</a:t>
            </a:r>
            <a:endParaRPr lang="en-US" sz="2400" dirty="0"/>
          </a:p>
        </p:txBody>
      </p:sp>
      <p:pic>
        <p:nvPicPr>
          <p:cNvPr id="3074" name="Picture 2" descr="Adultery and Intolerability: How To Prove Them? – Malaysian Litigator">
            <a:extLst>
              <a:ext uri="{FF2B5EF4-FFF2-40B4-BE49-F238E27FC236}">
                <a16:creationId xmlns:a16="http://schemas.microsoft.com/office/drawing/2014/main" id="{84AD66C5-94F0-43EB-9A93-D6458542B44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3074" b="35793"/>
          <a:stretch/>
        </p:blipFill>
        <p:spPr bwMode="auto">
          <a:xfrm>
            <a:off x="47863" y="4432434"/>
            <a:ext cx="12186745" cy="350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01529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9" name="Rectangle 138">
            <a:extLst>
              <a:ext uri="{FF2B5EF4-FFF2-40B4-BE49-F238E27FC236}">
                <a16:creationId xmlns:a16="http://schemas.microsoft.com/office/drawing/2014/main" id="{A4FB2F27-3F7D-440E-A905-86607A926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41" name="Rectangle 140">
            <a:extLst>
              <a:ext uri="{FF2B5EF4-FFF2-40B4-BE49-F238E27FC236}">
                <a16:creationId xmlns:a16="http://schemas.microsoft.com/office/drawing/2014/main" id="{AF678C14-A033-4139-BCA9-8382B03964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3" name="Group 142">
            <a:extLst>
              <a:ext uri="{FF2B5EF4-FFF2-40B4-BE49-F238E27FC236}">
                <a16:creationId xmlns:a16="http://schemas.microsoft.com/office/drawing/2014/main" id="{118CCFCC-37BE-4D59-9025-3B554F8B5F9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V="1">
            <a:off x="8194385" y="0"/>
            <a:ext cx="3997615" cy="6816079"/>
            <a:chOff x="8059620" y="41922"/>
            <a:chExt cx="3997615" cy="6816077"/>
          </a:xfrm>
        </p:grpSpPr>
        <p:pic>
          <p:nvPicPr>
            <p:cNvPr id="144" name="Picture 143">
              <a:extLst>
                <a:ext uri="{FF2B5EF4-FFF2-40B4-BE49-F238E27FC236}">
                  <a16:creationId xmlns:a16="http://schemas.microsoft.com/office/drawing/2014/main" id="{5F7C1472-3879-4EA4-A74A-FD61F9C1AE4D}"/>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2">
              <a:duotone>
                <a:schemeClr val="accent6">
                  <a:shade val="45000"/>
                  <a:satMod val="135000"/>
                </a:schemeClr>
                <a:prstClr val="white"/>
              </a:duotone>
              <a:alphaModFix amt="7000"/>
              <a:extLst>
                <a:ext uri="{28A0092B-C50C-407E-A947-70E740481C1C}">
                  <a14:useLocalDpi xmlns:a14="http://schemas.microsoft.com/office/drawing/2010/main" val="0"/>
                </a:ext>
              </a:extLst>
            </a:blip>
            <a:srcRect l="22818" b="17291"/>
            <a:stretch/>
          </p:blipFill>
          <p:spPr>
            <a:xfrm flipH="1">
              <a:off x="8059620" y="1345934"/>
              <a:ext cx="3997615" cy="5512065"/>
            </a:xfrm>
            <a:prstGeom prst="rect">
              <a:avLst/>
            </a:prstGeom>
          </p:spPr>
        </p:pic>
        <p:pic>
          <p:nvPicPr>
            <p:cNvPr id="145" name="Picture 144">
              <a:extLst>
                <a:ext uri="{FF2B5EF4-FFF2-40B4-BE49-F238E27FC236}">
                  <a16:creationId xmlns:a16="http://schemas.microsoft.com/office/drawing/2014/main" id="{72808E72-61DC-4849-9CAC-C198B4CEE3F8}"/>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2">
              <a:duotone>
                <a:schemeClr val="accent6">
                  <a:shade val="45000"/>
                  <a:satMod val="135000"/>
                </a:schemeClr>
                <a:prstClr val="white"/>
              </a:duotone>
              <a:alphaModFix amt="15000"/>
              <a:extLst>
                <a:ext uri="{28A0092B-C50C-407E-A947-70E740481C1C}">
                  <a14:useLocalDpi xmlns:a14="http://schemas.microsoft.com/office/drawing/2010/main" val="0"/>
                </a:ext>
              </a:extLst>
            </a:blip>
            <a:srcRect r="40690"/>
            <a:stretch/>
          </p:blipFill>
          <p:spPr>
            <a:xfrm>
              <a:off x="8915400" y="41922"/>
              <a:ext cx="3141835" cy="6816077"/>
            </a:xfrm>
            <a:prstGeom prst="rect">
              <a:avLst/>
            </a:prstGeom>
          </p:spPr>
        </p:pic>
      </p:grpSp>
      <p:sp>
        <p:nvSpPr>
          <p:cNvPr id="2" name="Title 1">
            <a:extLst>
              <a:ext uri="{FF2B5EF4-FFF2-40B4-BE49-F238E27FC236}">
                <a16:creationId xmlns:a16="http://schemas.microsoft.com/office/drawing/2014/main" id="{F8FBD2F2-028F-446F-9736-75DF7C60946A}"/>
              </a:ext>
            </a:extLst>
          </p:cNvPr>
          <p:cNvSpPr>
            <a:spLocks noGrp="1"/>
          </p:cNvSpPr>
          <p:nvPr>
            <p:ph type="title"/>
          </p:nvPr>
        </p:nvSpPr>
        <p:spPr>
          <a:xfrm>
            <a:off x="838200" y="304801"/>
            <a:ext cx="10606072" cy="1066800"/>
          </a:xfrm>
        </p:spPr>
        <p:txBody>
          <a:bodyPr vert="horz" lIns="91440" tIns="45720" rIns="91440" bIns="45720" rtlCol="0" anchor="b">
            <a:normAutofit/>
          </a:bodyPr>
          <a:lstStyle/>
          <a:p>
            <a:pPr algn="ctr"/>
            <a:r>
              <a:rPr lang="en-US" sz="4000"/>
              <a:t>‘ADULTERY’</a:t>
            </a:r>
          </a:p>
        </p:txBody>
      </p:sp>
      <p:sp>
        <p:nvSpPr>
          <p:cNvPr id="3078" name="Content Placeholder 3077">
            <a:extLst>
              <a:ext uri="{FF2B5EF4-FFF2-40B4-BE49-F238E27FC236}">
                <a16:creationId xmlns:a16="http://schemas.microsoft.com/office/drawing/2014/main" id="{2966245F-437A-4231-BDFA-8E4D51696F37}"/>
              </a:ext>
            </a:extLst>
          </p:cNvPr>
          <p:cNvSpPr>
            <a:spLocks noGrp="1"/>
          </p:cNvSpPr>
          <p:nvPr>
            <p:ph idx="1"/>
          </p:nvPr>
        </p:nvSpPr>
        <p:spPr>
          <a:xfrm>
            <a:off x="373626" y="1524000"/>
            <a:ext cx="11070645" cy="2212258"/>
          </a:xfrm>
        </p:spPr>
        <p:txBody>
          <a:bodyPr>
            <a:noAutofit/>
          </a:bodyPr>
          <a:lstStyle/>
          <a:p>
            <a:pPr algn="l"/>
            <a:r>
              <a:rPr lang="en-GB" sz="1600" b="0" i="0" dirty="0">
                <a:solidFill>
                  <a:srgbClr val="666463"/>
                </a:solidFill>
                <a:effectLst/>
                <a:latin typeface="Arial" panose="020B0604020202020204" pitchFamily="34" charset="0"/>
              </a:rPr>
              <a:t>Oxytocin production, like dopamine, is not controlled by conscience or consciousness, but is a physiological effect of intimate contact. When this is experienced outside the commitment of marriage, the authors noted that women can become deceived into thinking a bad relationship is good because of the effects of touch-dependent oxytocin. And when that relationship ends, the broken bond and feelings of betrayal of trust can lead to severe emotional trauma.</a:t>
            </a:r>
          </a:p>
          <a:p>
            <a:pPr algn="l"/>
            <a:r>
              <a:rPr lang="en-GB" sz="1600" b="0" i="0" dirty="0">
                <a:solidFill>
                  <a:srgbClr val="666463"/>
                </a:solidFill>
                <a:effectLst/>
                <a:latin typeface="Arial" panose="020B0604020202020204" pitchFamily="34" charset="0"/>
              </a:rPr>
              <a:t>For men, an effect of vasopressin—which floods a man’s brain during intercourse—is that it leads to a bonded feeling with his partner. Research shows that if he has intercourse with multiple partners, the bonded feeling is dissipated, eventually imperilling a man’s ability to form long-term attachments.</a:t>
            </a:r>
          </a:p>
          <a:p>
            <a:pPr marL="0" indent="0" algn="ctr">
              <a:lnSpc>
                <a:spcPct val="100000"/>
              </a:lnSpc>
              <a:spcAft>
                <a:spcPts val="600"/>
              </a:spcAft>
              <a:buNone/>
            </a:pPr>
            <a:endParaRPr lang="en-US" sz="2400" dirty="0"/>
          </a:p>
        </p:txBody>
      </p:sp>
      <p:pic>
        <p:nvPicPr>
          <p:cNvPr id="3074" name="Picture 2" descr="Adultery and Intolerability: How To Prove Them? – Malaysian Litigator">
            <a:extLst>
              <a:ext uri="{FF2B5EF4-FFF2-40B4-BE49-F238E27FC236}">
                <a16:creationId xmlns:a16="http://schemas.microsoft.com/office/drawing/2014/main" id="{84AD66C5-94F0-43EB-9A93-D6458542B44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3074" b="35793"/>
          <a:stretch/>
        </p:blipFill>
        <p:spPr bwMode="auto">
          <a:xfrm>
            <a:off x="47863" y="4432434"/>
            <a:ext cx="12186745" cy="350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62009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9" name="Rectangle 138">
            <a:extLst>
              <a:ext uri="{FF2B5EF4-FFF2-40B4-BE49-F238E27FC236}">
                <a16:creationId xmlns:a16="http://schemas.microsoft.com/office/drawing/2014/main" id="{A4FB2F27-3F7D-440E-A905-86607A926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41" name="Rectangle 140">
            <a:extLst>
              <a:ext uri="{FF2B5EF4-FFF2-40B4-BE49-F238E27FC236}">
                <a16:creationId xmlns:a16="http://schemas.microsoft.com/office/drawing/2014/main" id="{AF678C14-A033-4139-BCA9-8382B03964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3" name="Group 142">
            <a:extLst>
              <a:ext uri="{FF2B5EF4-FFF2-40B4-BE49-F238E27FC236}">
                <a16:creationId xmlns:a16="http://schemas.microsoft.com/office/drawing/2014/main" id="{118CCFCC-37BE-4D59-9025-3B554F8B5F9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V="1">
            <a:off x="8194385" y="0"/>
            <a:ext cx="3997615" cy="6816079"/>
            <a:chOff x="8059620" y="41922"/>
            <a:chExt cx="3997615" cy="6816077"/>
          </a:xfrm>
        </p:grpSpPr>
        <p:pic>
          <p:nvPicPr>
            <p:cNvPr id="144" name="Picture 143">
              <a:extLst>
                <a:ext uri="{FF2B5EF4-FFF2-40B4-BE49-F238E27FC236}">
                  <a16:creationId xmlns:a16="http://schemas.microsoft.com/office/drawing/2014/main" id="{5F7C1472-3879-4EA4-A74A-FD61F9C1AE4D}"/>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2">
              <a:duotone>
                <a:schemeClr val="accent6">
                  <a:shade val="45000"/>
                  <a:satMod val="135000"/>
                </a:schemeClr>
                <a:prstClr val="white"/>
              </a:duotone>
              <a:alphaModFix amt="7000"/>
              <a:extLst>
                <a:ext uri="{28A0092B-C50C-407E-A947-70E740481C1C}">
                  <a14:useLocalDpi xmlns:a14="http://schemas.microsoft.com/office/drawing/2010/main" val="0"/>
                </a:ext>
              </a:extLst>
            </a:blip>
            <a:srcRect l="22818" b="17291"/>
            <a:stretch/>
          </p:blipFill>
          <p:spPr>
            <a:xfrm flipH="1">
              <a:off x="8059620" y="1345934"/>
              <a:ext cx="3997615" cy="5512065"/>
            </a:xfrm>
            <a:prstGeom prst="rect">
              <a:avLst/>
            </a:prstGeom>
          </p:spPr>
        </p:pic>
        <p:pic>
          <p:nvPicPr>
            <p:cNvPr id="145" name="Picture 144">
              <a:extLst>
                <a:ext uri="{FF2B5EF4-FFF2-40B4-BE49-F238E27FC236}">
                  <a16:creationId xmlns:a16="http://schemas.microsoft.com/office/drawing/2014/main" id="{72808E72-61DC-4849-9CAC-C198B4CEE3F8}"/>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2">
              <a:duotone>
                <a:schemeClr val="accent6">
                  <a:shade val="45000"/>
                  <a:satMod val="135000"/>
                </a:schemeClr>
                <a:prstClr val="white"/>
              </a:duotone>
              <a:alphaModFix amt="15000"/>
              <a:extLst>
                <a:ext uri="{28A0092B-C50C-407E-A947-70E740481C1C}">
                  <a14:useLocalDpi xmlns:a14="http://schemas.microsoft.com/office/drawing/2010/main" val="0"/>
                </a:ext>
              </a:extLst>
            </a:blip>
            <a:srcRect r="40690"/>
            <a:stretch/>
          </p:blipFill>
          <p:spPr>
            <a:xfrm>
              <a:off x="8915400" y="41922"/>
              <a:ext cx="3141835" cy="6816077"/>
            </a:xfrm>
            <a:prstGeom prst="rect">
              <a:avLst/>
            </a:prstGeom>
          </p:spPr>
        </p:pic>
      </p:grpSp>
      <p:sp>
        <p:nvSpPr>
          <p:cNvPr id="2" name="Title 1">
            <a:extLst>
              <a:ext uri="{FF2B5EF4-FFF2-40B4-BE49-F238E27FC236}">
                <a16:creationId xmlns:a16="http://schemas.microsoft.com/office/drawing/2014/main" id="{F8FBD2F2-028F-446F-9736-75DF7C60946A}"/>
              </a:ext>
            </a:extLst>
          </p:cNvPr>
          <p:cNvSpPr>
            <a:spLocks noGrp="1"/>
          </p:cNvSpPr>
          <p:nvPr>
            <p:ph type="title"/>
          </p:nvPr>
        </p:nvSpPr>
        <p:spPr>
          <a:xfrm>
            <a:off x="838200" y="304801"/>
            <a:ext cx="10606072" cy="1066800"/>
          </a:xfrm>
        </p:spPr>
        <p:txBody>
          <a:bodyPr vert="horz" lIns="91440" tIns="45720" rIns="91440" bIns="45720" rtlCol="0" anchor="b">
            <a:normAutofit/>
          </a:bodyPr>
          <a:lstStyle/>
          <a:p>
            <a:pPr algn="ctr"/>
            <a:r>
              <a:rPr lang="en-US" sz="4000"/>
              <a:t>‘ADULTERY’</a:t>
            </a:r>
          </a:p>
        </p:txBody>
      </p:sp>
      <p:sp>
        <p:nvSpPr>
          <p:cNvPr id="3078" name="Content Placeholder 3077">
            <a:extLst>
              <a:ext uri="{FF2B5EF4-FFF2-40B4-BE49-F238E27FC236}">
                <a16:creationId xmlns:a16="http://schemas.microsoft.com/office/drawing/2014/main" id="{2966245F-437A-4231-BDFA-8E4D51696F37}"/>
              </a:ext>
            </a:extLst>
          </p:cNvPr>
          <p:cNvSpPr>
            <a:spLocks noGrp="1"/>
          </p:cNvSpPr>
          <p:nvPr>
            <p:ph idx="1"/>
          </p:nvPr>
        </p:nvSpPr>
        <p:spPr>
          <a:xfrm>
            <a:off x="373626" y="1524000"/>
            <a:ext cx="11070645" cy="2212258"/>
          </a:xfrm>
        </p:spPr>
        <p:txBody>
          <a:bodyPr>
            <a:noAutofit/>
          </a:bodyPr>
          <a:lstStyle/>
          <a:p>
            <a:pPr marL="0" indent="0" algn="ctr">
              <a:buNone/>
            </a:pPr>
            <a:r>
              <a:rPr lang="en-GB" sz="1600" b="1" i="0" baseline="30000" dirty="0">
                <a:solidFill>
                  <a:srgbClr val="000000"/>
                </a:solidFill>
                <a:effectLst/>
                <a:latin typeface="system-ui"/>
              </a:rPr>
              <a:t>15 </a:t>
            </a:r>
            <a:r>
              <a:rPr lang="en-GB" sz="1600" b="0" i="0" dirty="0">
                <a:solidFill>
                  <a:srgbClr val="000000"/>
                </a:solidFill>
                <a:effectLst/>
                <a:latin typeface="system-ui"/>
              </a:rPr>
              <a:t>Do you not know that your bodies are members of Christ? Shall I then take the members of Christ and make </a:t>
            </a:r>
            <a:r>
              <a:rPr lang="en-GB" sz="1600" b="0" i="1" dirty="0">
                <a:solidFill>
                  <a:srgbClr val="000000"/>
                </a:solidFill>
                <a:effectLst/>
                <a:latin typeface="system-ui"/>
              </a:rPr>
              <a:t>them</a:t>
            </a:r>
            <a:r>
              <a:rPr lang="en-GB" sz="1600" b="0" i="0" dirty="0">
                <a:solidFill>
                  <a:srgbClr val="000000"/>
                </a:solidFill>
                <a:effectLst/>
                <a:latin typeface="system-ui"/>
              </a:rPr>
              <a:t> members of a harlot? Certainly not! </a:t>
            </a:r>
            <a:r>
              <a:rPr lang="en-GB" sz="1600" b="1" i="0" baseline="30000" dirty="0">
                <a:solidFill>
                  <a:srgbClr val="000000"/>
                </a:solidFill>
                <a:effectLst/>
                <a:latin typeface="system-ui"/>
              </a:rPr>
              <a:t>16 </a:t>
            </a:r>
            <a:r>
              <a:rPr lang="en-GB" sz="1600" b="0" i="0" dirty="0">
                <a:solidFill>
                  <a:srgbClr val="000000"/>
                </a:solidFill>
                <a:effectLst/>
                <a:latin typeface="system-ui"/>
              </a:rPr>
              <a:t>Or do you not know that he who is joined to a harlot is one body </a:t>
            </a:r>
            <a:r>
              <a:rPr lang="en-GB" sz="1600" b="0" i="1" dirty="0">
                <a:solidFill>
                  <a:srgbClr val="000000"/>
                </a:solidFill>
                <a:effectLst/>
                <a:latin typeface="system-ui"/>
              </a:rPr>
              <a:t>with her?</a:t>
            </a:r>
            <a:r>
              <a:rPr lang="en-GB" sz="1600" b="0" i="0" dirty="0">
                <a:solidFill>
                  <a:srgbClr val="000000"/>
                </a:solidFill>
                <a:effectLst/>
                <a:latin typeface="system-ui"/>
              </a:rPr>
              <a:t> For “the two,” He says, “shall become one flesh.” </a:t>
            </a:r>
            <a:r>
              <a:rPr lang="en-GB" sz="1600" b="1" i="0" baseline="30000" dirty="0">
                <a:solidFill>
                  <a:srgbClr val="000000"/>
                </a:solidFill>
                <a:effectLst/>
                <a:latin typeface="system-ui"/>
              </a:rPr>
              <a:t>17 </a:t>
            </a:r>
            <a:r>
              <a:rPr lang="en-GB" sz="1600" b="0" i="0" dirty="0">
                <a:solidFill>
                  <a:srgbClr val="000000"/>
                </a:solidFill>
                <a:effectLst/>
                <a:latin typeface="system-ui"/>
              </a:rPr>
              <a:t>But he who is joined to the Lord is one spirit </a:t>
            </a:r>
            <a:r>
              <a:rPr lang="en-GB" sz="1600" b="0" i="1" dirty="0">
                <a:solidFill>
                  <a:srgbClr val="000000"/>
                </a:solidFill>
                <a:effectLst/>
                <a:latin typeface="system-ui"/>
              </a:rPr>
              <a:t>with Him.</a:t>
            </a:r>
            <a:endParaRPr lang="en-GB" sz="1600" b="0" i="0" dirty="0">
              <a:solidFill>
                <a:srgbClr val="000000"/>
              </a:solidFill>
              <a:effectLst/>
              <a:latin typeface="system-ui"/>
            </a:endParaRPr>
          </a:p>
          <a:p>
            <a:pPr marL="0" indent="0" algn="ctr">
              <a:buNone/>
            </a:pPr>
            <a:r>
              <a:rPr lang="en-GB" sz="1600" b="1" i="0" baseline="30000" dirty="0">
                <a:solidFill>
                  <a:srgbClr val="000000"/>
                </a:solidFill>
                <a:effectLst/>
                <a:latin typeface="system-ui"/>
              </a:rPr>
              <a:t>18 </a:t>
            </a:r>
            <a:r>
              <a:rPr lang="en-GB" sz="1600" b="0" i="0" dirty="0">
                <a:solidFill>
                  <a:srgbClr val="000000"/>
                </a:solidFill>
                <a:effectLst/>
                <a:latin typeface="system-ui"/>
              </a:rPr>
              <a:t>Flee sexual immorality. Every sin that a man does is outside the body, but he who commits sexual immorality sins against his own body. </a:t>
            </a:r>
            <a:r>
              <a:rPr lang="en-GB" sz="1600" b="1" i="0" baseline="30000" dirty="0">
                <a:solidFill>
                  <a:srgbClr val="000000"/>
                </a:solidFill>
                <a:effectLst/>
                <a:latin typeface="system-ui"/>
              </a:rPr>
              <a:t>19 </a:t>
            </a:r>
            <a:r>
              <a:rPr lang="en-GB" sz="1600" b="0" i="0" dirty="0">
                <a:solidFill>
                  <a:srgbClr val="000000"/>
                </a:solidFill>
                <a:effectLst/>
                <a:latin typeface="system-ui"/>
              </a:rPr>
              <a:t>Or do you not know that your body is the temple of the Holy Spirit </a:t>
            </a:r>
            <a:r>
              <a:rPr lang="en-GB" sz="1600" b="0" i="1" dirty="0">
                <a:solidFill>
                  <a:srgbClr val="000000"/>
                </a:solidFill>
                <a:effectLst/>
                <a:latin typeface="system-ui"/>
              </a:rPr>
              <a:t>who is</a:t>
            </a:r>
            <a:r>
              <a:rPr lang="en-GB" sz="1600" b="0" i="0" dirty="0">
                <a:solidFill>
                  <a:srgbClr val="000000"/>
                </a:solidFill>
                <a:effectLst/>
                <a:latin typeface="system-ui"/>
              </a:rPr>
              <a:t> in you, whom you have from God, and you are not your own? </a:t>
            </a:r>
          </a:p>
          <a:p>
            <a:pPr marL="0" indent="0" algn="ctr">
              <a:buNone/>
            </a:pPr>
            <a:r>
              <a:rPr lang="en-GB" sz="1600" dirty="0">
                <a:solidFill>
                  <a:srgbClr val="000000"/>
                </a:solidFill>
                <a:latin typeface="system-ui"/>
              </a:rPr>
              <a:t>I Corinthians 6:15-19</a:t>
            </a:r>
            <a:endParaRPr lang="en-GB" sz="1600" b="0" i="0" dirty="0">
              <a:solidFill>
                <a:srgbClr val="000000"/>
              </a:solidFill>
              <a:effectLst/>
              <a:latin typeface="system-ui"/>
            </a:endParaRPr>
          </a:p>
          <a:p>
            <a:pPr marL="0" indent="0" algn="ctr">
              <a:lnSpc>
                <a:spcPct val="100000"/>
              </a:lnSpc>
              <a:spcAft>
                <a:spcPts val="600"/>
              </a:spcAft>
              <a:buNone/>
            </a:pPr>
            <a:endParaRPr lang="en-US" sz="2400" dirty="0"/>
          </a:p>
        </p:txBody>
      </p:sp>
      <p:pic>
        <p:nvPicPr>
          <p:cNvPr id="3074" name="Picture 2" descr="Adultery and Intolerability: How To Prove Them? – Malaysian Litigator">
            <a:extLst>
              <a:ext uri="{FF2B5EF4-FFF2-40B4-BE49-F238E27FC236}">
                <a16:creationId xmlns:a16="http://schemas.microsoft.com/office/drawing/2014/main" id="{84AD66C5-94F0-43EB-9A93-D6458542B44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3074" b="35793"/>
          <a:stretch/>
        </p:blipFill>
        <p:spPr bwMode="auto">
          <a:xfrm>
            <a:off x="47863" y="4432434"/>
            <a:ext cx="12186745" cy="350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50101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 name="Rectangle 134">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4"/>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4108" name="Picture 136">
            <a:extLst>
              <a:ext uri="{FF2B5EF4-FFF2-40B4-BE49-F238E27FC236}">
                <a16:creationId xmlns:a16="http://schemas.microsoft.com/office/drawing/2014/main" id="{BC526B7A-4801-4FD1-95C8-03AF22629E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8534400" y="0"/>
            <a:ext cx="3654612" cy="4575348"/>
          </a:xfrm>
          <a:prstGeom prst="rect">
            <a:avLst/>
          </a:prstGeom>
        </p:spPr>
      </p:pic>
      <p:sp useBgFill="1">
        <p:nvSpPr>
          <p:cNvPr id="4109" name="Rectangle 138">
            <a:extLst>
              <a:ext uri="{FF2B5EF4-FFF2-40B4-BE49-F238E27FC236}">
                <a16:creationId xmlns:a16="http://schemas.microsoft.com/office/drawing/2014/main" id="{D6A5485D-4AF6-47BA-8BB1-44D0639B9F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4110" name="Rectangle 140">
            <a:extLst>
              <a:ext uri="{FF2B5EF4-FFF2-40B4-BE49-F238E27FC236}">
                <a16:creationId xmlns:a16="http://schemas.microsoft.com/office/drawing/2014/main" id="{483861B3-77F4-42C4-B257-AF7D1EB5FF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4098" name="Picture 2" descr="Euphemisms and Phrases for Dead, Death, and Dying">
            <a:extLst>
              <a:ext uri="{FF2B5EF4-FFF2-40B4-BE49-F238E27FC236}">
                <a16:creationId xmlns:a16="http://schemas.microsoft.com/office/drawing/2014/main" id="{80365C21-100D-4ABC-8DC8-E59D7EB9AA37}"/>
              </a:ext>
            </a:extLst>
          </p:cNvPr>
          <p:cNvPicPr>
            <a:picLocks noGrp="1" noChangeAspect="1" noChangeArrowheads="1"/>
          </p:cNvPicPr>
          <p:nvPr>
            <p:ph idx="1"/>
          </p:nvPr>
        </p:nvPicPr>
        <p:blipFill rotWithShape="1">
          <a:blip r:embed="rId3">
            <a:alphaModFix/>
            <a:extLst>
              <a:ext uri="{28A0092B-C50C-407E-A947-70E740481C1C}">
                <a14:useLocalDpi xmlns:a14="http://schemas.microsoft.com/office/drawing/2010/main" val="0"/>
              </a:ext>
            </a:extLst>
          </a:blip>
          <a:srcRect t="12074" b="3020"/>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143" name="Rectangle 142">
            <a:extLst>
              <a:ext uri="{FF2B5EF4-FFF2-40B4-BE49-F238E27FC236}">
                <a16:creationId xmlns:a16="http://schemas.microsoft.com/office/drawing/2014/main" id="{8D2A0DB3-EF43-4032-9B27-954E12CCB6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7" y="0"/>
            <a:ext cx="12188952" cy="3732362"/>
          </a:xfrm>
          <a:prstGeom prst="rect">
            <a:avLst/>
          </a:prstGeom>
          <a:gradFill>
            <a:gsLst>
              <a:gs pos="100000">
                <a:srgbClr val="000000">
                  <a:alpha val="0"/>
                </a:srgbClr>
              </a:gs>
              <a:gs pos="0">
                <a:schemeClr val="tx1"/>
              </a:gs>
              <a:gs pos="0">
                <a:srgbClr val="000000">
                  <a:alpha val="6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1816ED-6E1B-4B4F-986C-83A257E8A500}"/>
              </a:ext>
            </a:extLst>
          </p:cNvPr>
          <p:cNvSpPr>
            <a:spLocks noGrp="1"/>
          </p:cNvSpPr>
          <p:nvPr>
            <p:ph type="title"/>
          </p:nvPr>
        </p:nvSpPr>
        <p:spPr>
          <a:xfrm>
            <a:off x="996275" y="384127"/>
            <a:ext cx="6318925" cy="2587673"/>
          </a:xfrm>
        </p:spPr>
        <p:txBody>
          <a:bodyPr vert="horz" lIns="91440" tIns="45720" rIns="91440" bIns="45720" rtlCol="0" anchor="ctr">
            <a:normAutofit/>
          </a:bodyPr>
          <a:lstStyle/>
          <a:p>
            <a:r>
              <a:rPr lang="en-US">
                <a:solidFill>
                  <a:srgbClr val="FFFFFF"/>
                </a:solidFill>
              </a:rPr>
              <a:t>DEATH</a:t>
            </a:r>
            <a:endParaRPr lang="en-US" dirty="0">
              <a:solidFill>
                <a:srgbClr val="FFFFFF"/>
              </a:solidFill>
            </a:endParaRPr>
          </a:p>
        </p:txBody>
      </p:sp>
    </p:spTree>
    <p:extLst>
      <p:ext uri="{BB962C8B-B14F-4D97-AF65-F5344CB8AC3E}">
        <p14:creationId xmlns:p14="http://schemas.microsoft.com/office/powerpoint/2010/main" val="12412906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 name="Rectangle 90">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4"/>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93" name="Picture 92">
            <a:extLst>
              <a:ext uri="{FF2B5EF4-FFF2-40B4-BE49-F238E27FC236}">
                <a16:creationId xmlns:a16="http://schemas.microsoft.com/office/drawing/2014/main" id="{BC526B7A-4801-4FD1-95C8-03AF22629E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8534400" y="0"/>
            <a:ext cx="3654612" cy="4575348"/>
          </a:xfrm>
          <a:prstGeom prst="rect">
            <a:avLst/>
          </a:prstGeom>
        </p:spPr>
      </p:pic>
      <p:sp useBgFill="1">
        <p:nvSpPr>
          <p:cNvPr id="96" name="Rectangle 95">
            <a:extLst>
              <a:ext uri="{FF2B5EF4-FFF2-40B4-BE49-F238E27FC236}">
                <a16:creationId xmlns:a16="http://schemas.microsoft.com/office/drawing/2014/main" id="{DE61FBD7-E37C-4B38-BE44-A6D4978D7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97" name="Rectangle 96">
            <a:extLst>
              <a:ext uri="{FF2B5EF4-FFF2-40B4-BE49-F238E27FC236}">
                <a16:creationId xmlns:a16="http://schemas.microsoft.com/office/drawing/2014/main" id="{8E6613BA-415A-4A35-90E0-E031E5096F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 name="Title 1">
            <a:extLst>
              <a:ext uri="{FF2B5EF4-FFF2-40B4-BE49-F238E27FC236}">
                <a16:creationId xmlns:a16="http://schemas.microsoft.com/office/drawing/2014/main" id="{5E1816ED-6E1B-4B4F-986C-83A257E8A500}"/>
              </a:ext>
            </a:extLst>
          </p:cNvPr>
          <p:cNvSpPr>
            <a:spLocks noGrp="1"/>
          </p:cNvSpPr>
          <p:nvPr>
            <p:ph type="title"/>
          </p:nvPr>
        </p:nvSpPr>
        <p:spPr>
          <a:xfrm>
            <a:off x="6434328" y="744909"/>
            <a:ext cx="4919472" cy="3155419"/>
          </a:xfrm>
        </p:spPr>
        <p:txBody>
          <a:bodyPr vert="horz" lIns="91440" tIns="45720" rIns="91440" bIns="45720" rtlCol="0" anchor="b">
            <a:normAutofit fontScale="90000"/>
          </a:bodyPr>
          <a:lstStyle/>
          <a:p>
            <a:pPr>
              <a:lnSpc>
                <a:spcPct val="90000"/>
              </a:lnSpc>
            </a:pPr>
            <a:r>
              <a:rPr lang="en-US" i="0" baseline="30000" dirty="0">
                <a:solidFill>
                  <a:srgbClr val="FFFFFF"/>
                </a:solidFill>
                <a:effectLst/>
              </a:rPr>
              <a:t>DEATH</a:t>
            </a:r>
            <a:br>
              <a:rPr lang="en-US" sz="2800" i="0" baseline="30000" dirty="0">
                <a:solidFill>
                  <a:srgbClr val="FFFFFF"/>
                </a:solidFill>
                <a:effectLst/>
              </a:rPr>
            </a:br>
            <a:br>
              <a:rPr lang="en-US" sz="2800" i="0" baseline="30000" dirty="0">
                <a:solidFill>
                  <a:srgbClr val="FFFFFF"/>
                </a:solidFill>
                <a:effectLst/>
              </a:rPr>
            </a:br>
            <a:r>
              <a:rPr lang="en-US" sz="2800" i="0" baseline="30000" dirty="0">
                <a:solidFill>
                  <a:srgbClr val="FFFFFF"/>
                </a:solidFill>
                <a:effectLst/>
              </a:rPr>
              <a:t>3 </a:t>
            </a:r>
            <a:r>
              <a:rPr lang="en-US" sz="2800" i="0" dirty="0">
                <a:solidFill>
                  <a:srgbClr val="FFFFFF"/>
                </a:solidFill>
                <a:effectLst/>
              </a:rPr>
              <a:t>and if the latter husband turns against her and writes her a certificate of divorce, puts it in her hand, and sends her out of his house, or </a:t>
            </a:r>
            <a:r>
              <a:rPr lang="en-US" sz="2800" b="1" i="0" dirty="0">
                <a:solidFill>
                  <a:srgbClr val="FF0000"/>
                </a:solidFill>
                <a:effectLst/>
              </a:rPr>
              <a:t>if the latter husband dies </a:t>
            </a:r>
            <a:r>
              <a:rPr lang="en-US" sz="2800" i="0" dirty="0">
                <a:solidFill>
                  <a:srgbClr val="FFFFFF"/>
                </a:solidFill>
                <a:effectLst/>
              </a:rPr>
              <a:t>who took her as his wife,</a:t>
            </a:r>
            <a:br>
              <a:rPr lang="en-US" sz="2800" i="0" dirty="0">
                <a:solidFill>
                  <a:srgbClr val="FFFFFF"/>
                </a:solidFill>
                <a:effectLst/>
              </a:rPr>
            </a:br>
            <a:r>
              <a:rPr lang="en-US" sz="2800" i="0" dirty="0">
                <a:solidFill>
                  <a:srgbClr val="FFFFFF"/>
                </a:solidFill>
                <a:effectLst/>
              </a:rPr>
              <a:t>Deuteronomy 24:3</a:t>
            </a:r>
            <a:endParaRPr lang="en-US" sz="2800" dirty="0">
              <a:solidFill>
                <a:srgbClr val="FFFFFF"/>
              </a:solidFill>
            </a:endParaRPr>
          </a:p>
        </p:txBody>
      </p:sp>
      <p:grpSp>
        <p:nvGrpSpPr>
          <p:cNvPr id="99" name="Group 98">
            <a:extLst>
              <a:ext uri="{FF2B5EF4-FFF2-40B4-BE49-F238E27FC236}">
                <a16:creationId xmlns:a16="http://schemas.microsoft.com/office/drawing/2014/main" id="{39767720-2B45-4611-912B-D16D7452821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flipV="1">
            <a:off x="-1" y="5079"/>
            <a:ext cx="5105442" cy="6776721"/>
            <a:chOff x="8059620" y="41922"/>
            <a:chExt cx="3997615" cy="6816077"/>
          </a:xfrm>
        </p:grpSpPr>
        <p:pic>
          <p:nvPicPr>
            <p:cNvPr id="100" name="Picture 99">
              <a:extLst>
                <a:ext uri="{FF2B5EF4-FFF2-40B4-BE49-F238E27FC236}">
                  <a16:creationId xmlns:a16="http://schemas.microsoft.com/office/drawing/2014/main" id="{E8223F38-5867-4801-B8DB-B1F4772E80C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3">
              <a:alphaModFix amt="10000"/>
              <a:extLst>
                <a:ext uri="{28A0092B-C50C-407E-A947-70E740481C1C}">
                  <a14:useLocalDpi xmlns:a14="http://schemas.microsoft.com/office/drawing/2010/main" val="0"/>
                </a:ext>
              </a:extLst>
            </a:blip>
            <a:srcRect l="22818" b="17291"/>
            <a:stretch/>
          </p:blipFill>
          <p:spPr>
            <a:xfrm flipH="1">
              <a:off x="8059620" y="1345934"/>
              <a:ext cx="3997615" cy="5512065"/>
            </a:xfrm>
            <a:prstGeom prst="rect">
              <a:avLst/>
            </a:prstGeom>
          </p:spPr>
        </p:pic>
        <p:pic>
          <p:nvPicPr>
            <p:cNvPr id="101" name="Picture 100">
              <a:extLst>
                <a:ext uri="{FF2B5EF4-FFF2-40B4-BE49-F238E27FC236}">
                  <a16:creationId xmlns:a16="http://schemas.microsoft.com/office/drawing/2014/main" id="{AF288312-5F34-4A9B-8D49-DC7833829C56}"/>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3">
              <a:alphaModFix amt="16000"/>
              <a:extLst>
                <a:ext uri="{28A0092B-C50C-407E-A947-70E740481C1C}">
                  <a14:useLocalDpi xmlns:a14="http://schemas.microsoft.com/office/drawing/2010/main" val="0"/>
                </a:ext>
              </a:extLst>
            </a:blip>
            <a:srcRect r="40690"/>
            <a:stretch/>
          </p:blipFill>
          <p:spPr>
            <a:xfrm>
              <a:off x="8915400" y="41922"/>
              <a:ext cx="3141835" cy="6816077"/>
            </a:xfrm>
            <a:prstGeom prst="rect">
              <a:avLst/>
            </a:prstGeom>
          </p:spPr>
        </p:pic>
      </p:grpSp>
      <p:pic>
        <p:nvPicPr>
          <p:cNvPr id="4098" name="Picture 2" descr="Euphemisms and Phrases for Dead, Death, and Dying">
            <a:extLst>
              <a:ext uri="{FF2B5EF4-FFF2-40B4-BE49-F238E27FC236}">
                <a16:creationId xmlns:a16="http://schemas.microsoft.com/office/drawing/2014/main" id="{80365C21-100D-4ABC-8DC8-E59D7EB9AA37}"/>
              </a:ext>
            </a:extLst>
          </p:cNvPr>
          <p:cNvPicPr>
            <a:picLocks noGrp="1" noChangeAspect="1" noChangeArrowheads="1"/>
          </p:cNvPicPr>
          <p:nvPr>
            <p:ph idx="1"/>
          </p:nvPr>
        </p:nvPicPr>
        <p:blipFill rotWithShape="1">
          <a:blip r:embed="rId4">
            <a:extLst>
              <a:ext uri="{28A0092B-C50C-407E-A947-70E740481C1C}">
                <a14:useLocalDpi xmlns:a14="http://schemas.microsoft.com/office/drawing/2010/main" val="0"/>
              </a:ext>
            </a:extLst>
          </a:blip>
          <a:srcRect l="1362" r="42811"/>
          <a:stretch/>
        </p:blipFill>
        <p:spPr bwMode="auto">
          <a:xfrm>
            <a:off x="637742" y="567942"/>
            <a:ext cx="4817466" cy="57168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46830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 name="Rectangle 134">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4"/>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137" name="Picture 136">
            <a:extLst>
              <a:ext uri="{FF2B5EF4-FFF2-40B4-BE49-F238E27FC236}">
                <a16:creationId xmlns:a16="http://schemas.microsoft.com/office/drawing/2014/main" id="{BC526B7A-4801-4FD1-95C8-03AF22629E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8534400" y="0"/>
            <a:ext cx="3654612" cy="4575348"/>
          </a:xfrm>
          <a:prstGeom prst="rect">
            <a:avLst/>
          </a:prstGeom>
        </p:spPr>
      </p:pic>
      <p:sp useBgFill="1">
        <p:nvSpPr>
          <p:cNvPr id="139" name="Rectangle 138">
            <a:extLst>
              <a:ext uri="{FF2B5EF4-FFF2-40B4-BE49-F238E27FC236}">
                <a16:creationId xmlns:a16="http://schemas.microsoft.com/office/drawing/2014/main" id="{297F7562-DBE2-4729-835D-1486BBB437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627"/>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41" name="Rectangle 140">
            <a:extLst>
              <a:ext uri="{FF2B5EF4-FFF2-40B4-BE49-F238E27FC236}">
                <a16:creationId xmlns:a16="http://schemas.microsoft.com/office/drawing/2014/main" id="{DCE0245F-7D4D-413E-940B-1D9D9A1711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627"/>
            <a:ext cx="12188952" cy="6858000"/>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143" name="Group 142">
            <a:extLst>
              <a:ext uri="{FF2B5EF4-FFF2-40B4-BE49-F238E27FC236}">
                <a16:creationId xmlns:a16="http://schemas.microsoft.com/office/drawing/2014/main" id="{5BB11B77-16CE-4796-9677-F0ED67FCEC1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0" y="0"/>
            <a:ext cx="7724071" cy="6858000"/>
            <a:chOff x="4464881" y="0"/>
            <a:chExt cx="7724071" cy="6858000"/>
          </a:xfrm>
        </p:grpSpPr>
        <p:pic>
          <p:nvPicPr>
            <p:cNvPr id="144" name="Picture 143">
              <a:extLst>
                <a:ext uri="{FF2B5EF4-FFF2-40B4-BE49-F238E27FC236}">
                  <a16:creationId xmlns:a16="http://schemas.microsoft.com/office/drawing/2014/main" id="{EF26510D-AF6F-45BA-9996-9EA0F149D097}"/>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duotone>
                <a:schemeClr val="accent6">
                  <a:shade val="45000"/>
                  <a:satMod val="135000"/>
                </a:schemeClr>
                <a:prstClr val="white"/>
              </a:duotone>
              <a:alphaModFix amt="15000"/>
              <a:extLst>
                <a:ext uri="{28A0092B-C50C-407E-A947-70E740481C1C}">
                  <a14:useLocalDpi xmlns:a14="http://schemas.microsoft.com/office/drawing/2010/main" val="0"/>
                </a:ext>
              </a:extLst>
            </a:blip>
            <a:stretch>
              <a:fillRect/>
            </a:stretch>
          </p:blipFill>
          <p:spPr>
            <a:xfrm>
              <a:off x="7073255" y="0"/>
              <a:ext cx="5115697" cy="6858000"/>
            </a:xfrm>
            <a:prstGeom prst="rect">
              <a:avLst/>
            </a:prstGeom>
          </p:spPr>
        </p:pic>
        <p:pic>
          <p:nvPicPr>
            <p:cNvPr id="145" name="Picture 144">
              <a:extLst>
                <a:ext uri="{FF2B5EF4-FFF2-40B4-BE49-F238E27FC236}">
                  <a16:creationId xmlns:a16="http://schemas.microsoft.com/office/drawing/2014/main" id="{5E04EA3F-927A-42F5-96EF-44DCE97863D0}"/>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4">
              <a:duotone>
                <a:schemeClr val="accent6">
                  <a:shade val="45000"/>
                  <a:satMod val="135000"/>
                </a:schemeClr>
                <a:prstClr val="white"/>
              </a:duotone>
              <a:alphaModFix amt="7000"/>
              <a:extLst>
                <a:ext uri="{28A0092B-C50C-407E-A947-70E740481C1C}">
                  <a14:useLocalDpi xmlns:a14="http://schemas.microsoft.com/office/drawing/2010/main" val="0"/>
                </a:ext>
              </a:extLst>
            </a:blip>
            <a:stretch>
              <a:fillRect/>
            </a:stretch>
          </p:blipFill>
          <p:spPr>
            <a:xfrm rot="16200000">
              <a:off x="5412135" y="-947254"/>
              <a:ext cx="5562598" cy="7457106"/>
            </a:xfrm>
            <a:prstGeom prst="rect">
              <a:avLst/>
            </a:prstGeom>
            <a:effectLst>
              <a:softEdge rad="0"/>
            </a:effectLst>
          </p:spPr>
        </p:pic>
      </p:grpSp>
      <p:sp>
        <p:nvSpPr>
          <p:cNvPr id="2" name="Title 1">
            <a:extLst>
              <a:ext uri="{FF2B5EF4-FFF2-40B4-BE49-F238E27FC236}">
                <a16:creationId xmlns:a16="http://schemas.microsoft.com/office/drawing/2014/main" id="{5E1816ED-6E1B-4B4F-986C-83A257E8A500}"/>
              </a:ext>
            </a:extLst>
          </p:cNvPr>
          <p:cNvSpPr>
            <a:spLocks noGrp="1"/>
          </p:cNvSpPr>
          <p:nvPr>
            <p:ph type="title"/>
          </p:nvPr>
        </p:nvSpPr>
        <p:spPr>
          <a:xfrm>
            <a:off x="7409930" y="744909"/>
            <a:ext cx="4323376" cy="2912691"/>
          </a:xfrm>
        </p:spPr>
        <p:txBody>
          <a:bodyPr vert="horz" lIns="91440" tIns="45720" rIns="91440" bIns="45720" rtlCol="0" anchor="b">
            <a:normAutofit fontScale="90000"/>
          </a:bodyPr>
          <a:lstStyle/>
          <a:p>
            <a:pPr>
              <a:lnSpc>
                <a:spcPct val="90000"/>
              </a:lnSpc>
            </a:pPr>
            <a:br>
              <a:rPr lang="en-GB" b="1" i="0" baseline="30000" dirty="0">
                <a:solidFill>
                  <a:srgbClr val="000000"/>
                </a:solidFill>
                <a:effectLst/>
                <a:latin typeface="system-ui"/>
              </a:rPr>
            </a:br>
            <a:r>
              <a:rPr lang="en-GB" b="1" i="0" baseline="30000" dirty="0">
                <a:solidFill>
                  <a:srgbClr val="000000"/>
                </a:solidFill>
                <a:effectLst/>
                <a:latin typeface="system-ui"/>
              </a:rPr>
              <a:t>DEATH</a:t>
            </a:r>
            <a:br>
              <a:rPr lang="en-GB" sz="3200" b="1" i="0" baseline="30000" dirty="0">
                <a:solidFill>
                  <a:srgbClr val="000000"/>
                </a:solidFill>
                <a:effectLst/>
                <a:latin typeface="system-ui"/>
              </a:rPr>
            </a:br>
            <a:r>
              <a:rPr lang="en-GB" sz="3200" b="1" i="0" baseline="30000" dirty="0">
                <a:solidFill>
                  <a:srgbClr val="000000"/>
                </a:solidFill>
                <a:effectLst/>
                <a:latin typeface="system-ui"/>
              </a:rPr>
              <a:t>39 </a:t>
            </a:r>
            <a:r>
              <a:rPr lang="en-GB" sz="3200" b="0" i="0" dirty="0">
                <a:solidFill>
                  <a:srgbClr val="000000"/>
                </a:solidFill>
                <a:effectLst/>
                <a:latin typeface="system-ui"/>
              </a:rPr>
              <a:t>A wife is bound by law as long as her husband lives; but if her husband dies, she is at liberty to be married to whom she wishes, only in the Lord.</a:t>
            </a:r>
            <a:br>
              <a:rPr lang="en-GB" sz="3200" b="0" i="0" dirty="0">
                <a:solidFill>
                  <a:srgbClr val="000000"/>
                </a:solidFill>
                <a:effectLst/>
                <a:latin typeface="system-ui"/>
              </a:rPr>
            </a:br>
            <a:r>
              <a:rPr lang="en-GB" sz="3200" b="0" i="0" dirty="0">
                <a:solidFill>
                  <a:srgbClr val="000000"/>
                </a:solidFill>
                <a:effectLst/>
                <a:latin typeface="system-ui"/>
              </a:rPr>
              <a:t>1 Corinthians 7:39</a:t>
            </a:r>
            <a:endParaRPr lang="en-US" sz="3200" dirty="0"/>
          </a:p>
        </p:txBody>
      </p:sp>
      <p:pic>
        <p:nvPicPr>
          <p:cNvPr id="4098" name="Picture 2" descr="Euphemisms and Phrases for Dead, Death, and Dying">
            <a:extLst>
              <a:ext uri="{FF2B5EF4-FFF2-40B4-BE49-F238E27FC236}">
                <a16:creationId xmlns:a16="http://schemas.microsoft.com/office/drawing/2014/main" id="{80365C21-100D-4ABC-8DC8-E59D7EB9AA37}"/>
              </a:ext>
            </a:extLst>
          </p:cNvPr>
          <p:cNvPicPr>
            <a:picLocks noGrp="1" noChangeAspect="1" noChangeArrowheads="1"/>
          </p:cNvPicPr>
          <p:nvPr>
            <p:ph idx="1"/>
          </p:nvPr>
        </p:nvPicPr>
        <p:blipFill rotWithShape="1">
          <a:blip r:embed="rId5">
            <a:extLst>
              <a:ext uri="{28A0092B-C50C-407E-A947-70E740481C1C}">
                <a14:useLocalDpi xmlns:a14="http://schemas.microsoft.com/office/drawing/2010/main" val="0"/>
              </a:ext>
            </a:extLst>
          </a:blip>
          <a:srcRect l="1362" r="42811"/>
          <a:stretch/>
        </p:blipFill>
        <p:spPr bwMode="auto">
          <a:xfrm>
            <a:off x="1395618" y="567942"/>
            <a:ext cx="4817436" cy="57168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26715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DE61FBD7-E37C-4B38-BE44-A6D4978D7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37" name="Rectangle 136">
            <a:extLst>
              <a:ext uri="{FF2B5EF4-FFF2-40B4-BE49-F238E27FC236}">
                <a16:creationId xmlns:a16="http://schemas.microsoft.com/office/drawing/2014/main" id="{2B028756-0FA5-471F-B25F-B44FA1553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grpSp>
        <p:nvGrpSpPr>
          <p:cNvPr id="139" name="Group 138">
            <a:extLst>
              <a:ext uri="{FF2B5EF4-FFF2-40B4-BE49-F238E27FC236}">
                <a16:creationId xmlns:a16="http://schemas.microsoft.com/office/drawing/2014/main" id="{A19C2C53-C77D-4569-8377-F6307A1056D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3048" y="0"/>
            <a:ext cx="7724071" cy="6858000"/>
            <a:chOff x="4464881" y="0"/>
            <a:chExt cx="7724071" cy="6858000"/>
          </a:xfrm>
        </p:grpSpPr>
        <p:pic>
          <p:nvPicPr>
            <p:cNvPr id="140" name="Picture 139">
              <a:extLst>
                <a:ext uri="{FF2B5EF4-FFF2-40B4-BE49-F238E27FC236}">
                  <a16:creationId xmlns:a16="http://schemas.microsoft.com/office/drawing/2014/main" id="{F91D0B37-4004-4E3A-97FE-EF3C057AA4EF}"/>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duotone>
                <a:schemeClr val="accent6">
                  <a:shade val="45000"/>
                  <a:satMod val="135000"/>
                </a:schemeClr>
                <a:prstClr val="white"/>
              </a:duotone>
              <a:alphaModFix amt="15000"/>
              <a:extLst>
                <a:ext uri="{28A0092B-C50C-407E-A947-70E740481C1C}">
                  <a14:useLocalDpi xmlns:a14="http://schemas.microsoft.com/office/drawing/2010/main" val="0"/>
                </a:ext>
              </a:extLst>
            </a:blip>
            <a:stretch>
              <a:fillRect/>
            </a:stretch>
          </p:blipFill>
          <p:spPr>
            <a:xfrm>
              <a:off x="7073255" y="0"/>
              <a:ext cx="5115697" cy="6858000"/>
            </a:xfrm>
            <a:prstGeom prst="rect">
              <a:avLst/>
            </a:prstGeom>
          </p:spPr>
        </p:pic>
        <p:pic>
          <p:nvPicPr>
            <p:cNvPr id="141" name="Picture 140">
              <a:extLst>
                <a:ext uri="{FF2B5EF4-FFF2-40B4-BE49-F238E27FC236}">
                  <a16:creationId xmlns:a16="http://schemas.microsoft.com/office/drawing/2014/main" id="{1E0457E7-51E7-4FFE-B085-40494AC3E87D}"/>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duotone>
                <a:schemeClr val="accent6">
                  <a:shade val="45000"/>
                  <a:satMod val="135000"/>
                </a:schemeClr>
                <a:prstClr val="white"/>
              </a:duotone>
              <a:alphaModFix amt="7000"/>
              <a:extLst>
                <a:ext uri="{28A0092B-C50C-407E-A947-70E740481C1C}">
                  <a14:useLocalDpi xmlns:a14="http://schemas.microsoft.com/office/drawing/2010/main" val="0"/>
                </a:ext>
              </a:extLst>
            </a:blip>
            <a:stretch>
              <a:fillRect/>
            </a:stretch>
          </p:blipFill>
          <p:spPr>
            <a:xfrm rot="16200000">
              <a:off x="5412135" y="-947254"/>
              <a:ext cx="5562598" cy="7457106"/>
            </a:xfrm>
            <a:prstGeom prst="rect">
              <a:avLst/>
            </a:prstGeom>
            <a:effectLst>
              <a:softEdge rad="0"/>
            </a:effectLst>
          </p:spPr>
        </p:pic>
      </p:grpSp>
      <p:sp>
        <p:nvSpPr>
          <p:cNvPr id="2" name="Title 1">
            <a:extLst>
              <a:ext uri="{FF2B5EF4-FFF2-40B4-BE49-F238E27FC236}">
                <a16:creationId xmlns:a16="http://schemas.microsoft.com/office/drawing/2014/main" id="{E5CFBE28-40B7-47AF-B5A3-EC24FB7DD8EC}"/>
              </a:ext>
            </a:extLst>
          </p:cNvPr>
          <p:cNvSpPr>
            <a:spLocks noGrp="1"/>
          </p:cNvSpPr>
          <p:nvPr>
            <p:ph type="ctrTitle"/>
          </p:nvPr>
        </p:nvSpPr>
        <p:spPr>
          <a:xfrm>
            <a:off x="6019800" y="744909"/>
            <a:ext cx="5562600" cy="3155419"/>
          </a:xfrm>
        </p:spPr>
        <p:txBody>
          <a:bodyPr anchor="b">
            <a:normAutofit/>
          </a:bodyPr>
          <a:lstStyle/>
          <a:p>
            <a:pPr algn="l"/>
            <a:r>
              <a:rPr lang="en-GB" dirty="0"/>
              <a:t>CONCLUSION</a:t>
            </a:r>
            <a:br>
              <a:rPr lang="en-GB" dirty="0"/>
            </a:br>
            <a:endParaRPr lang="en-GB" dirty="0"/>
          </a:p>
        </p:txBody>
      </p:sp>
      <p:sp>
        <p:nvSpPr>
          <p:cNvPr id="3" name="Subtitle 2">
            <a:extLst>
              <a:ext uri="{FF2B5EF4-FFF2-40B4-BE49-F238E27FC236}">
                <a16:creationId xmlns:a16="http://schemas.microsoft.com/office/drawing/2014/main" id="{2F93738D-7197-4EA9-813B-16DEB9BD6B60}"/>
              </a:ext>
            </a:extLst>
          </p:cNvPr>
          <p:cNvSpPr>
            <a:spLocks noGrp="1"/>
          </p:cNvSpPr>
          <p:nvPr>
            <p:ph type="subTitle" idx="1"/>
          </p:nvPr>
        </p:nvSpPr>
        <p:spPr>
          <a:xfrm>
            <a:off x="6019800" y="4074784"/>
            <a:ext cx="5562600" cy="2054306"/>
          </a:xfrm>
        </p:spPr>
        <p:txBody>
          <a:bodyPr anchor="t">
            <a:normAutofit fontScale="92500" lnSpcReduction="10000"/>
          </a:bodyPr>
          <a:lstStyle/>
          <a:p>
            <a:pPr algn="l">
              <a:lnSpc>
                <a:spcPct val="100000"/>
              </a:lnSpc>
            </a:pPr>
            <a:br>
              <a:rPr lang="en-GB" sz="1600" dirty="0"/>
            </a:br>
            <a:r>
              <a:rPr lang="en-GB" sz="1600" dirty="0"/>
              <a:t>The Bible states in various scriptures that God’s design for Marriage is between a Man and Woman for life.</a:t>
            </a:r>
          </a:p>
          <a:p>
            <a:pPr algn="l">
              <a:lnSpc>
                <a:spcPct val="100000"/>
              </a:lnSpc>
            </a:pPr>
            <a:r>
              <a:rPr lang="en-GB" sz="1600" dirty="0"/>
              <a:t>God has made provision for man’s failure in marriage like He did for Adam and Eve and the whole of mankind for sin.</a:t>
            </a:r>
          </a:p>
          <a:p>
            <a:pPr algn="l">
              <a:lnSpc>
                <a:spcPct val="100000"/>
              </a:lnSpc>
            </a:pPr>
            <a:r>
              <a:rPr lang="en-GB" sz="1600" dirty="0"/>
              <a:t>Divorce is NOT God’s perfect Will but He is able to help people beyond their mistakes and the mistakes of spouses in marriage.</a:t>
            </a:r>
            <a:endParaRPr lang="en-GB" sz="1500" dirty="0"/>
          </a:p>
        </p:txBody>
      </p:sp>
      <p:pic>
        <p:nvPicPr>
          <p:cNvPr id="1026" name="Picture 2" descr="trees illustration, autumn trees photo, nature, landscape, fall, HD wallpaper">
            <a:extLst>
              <a:ext uri="{FF2B5EF4-FFF2-40B4-BE49-F238E27FC236}">
                <a16:creationId xmlns:a16="http://schemas.microsoft.com/office/drawing/2014/main" id="{CAEB57F5-DBDE-4862-8CAB-B9A8C72B6A7A}"/>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0898" r="32852"/>
          <a:stretch/>
        </p:blipFill>
        <p:spPr bwMode="auto">
          <a:xfrm>
            <a:off x="637742" y="1017640"/>
            <a:ext cx="4817466" cy="48174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3240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200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4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200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400"/>
                                        <p:tgtEl>
                                          <p:spTgt spid="3">
                                            <p:txEl>
                                              <p:pRg st="2" end="2"/>
                                            </p:txEl>
                                          </p:spTgt>
                                        </p:tgtEl>
                                      </p:cBhvr>
                                    </p:animEffect>
                                  </p:childTnLst>
                                </p:cTn>
                              </p:par>
                              <p:par>
                                <p:cTn id="18" presetID="10" presetClass="entr" presetSubtype="0" fill="hold" grpId="0" nodeType="withEffect">
                                  <p:stCondLst>
                                    <p:cond delay="1000"/>
                                  </p:stCondLst>
                                  <p:iterate type="lt">
                                    <p:tmPct val="10000"/>
                                  </p:iterate>
                                  <p:childTnLst>
                                    <p:set>
                                      <p:cBhvr>
                                        <p:cTn id="19" dur="1" fill="hold">
                                          <p:stCondLst>
                                            <p:cond delay="0"/>
                                          </p:stCondLst>
                                        </p:cTn>
                                        <p:tgtEl>
                                          <p:spTgt spid="2"/>
                                        </p:tgtEl>
                                        <p:attrNameLst>
                                          <p:attrName>style.visibility</p:attrName>
                                        </p:attrNameLst>
                                      </p:cBhvr>
                                      <p:to>
                                        <p:strVal val="visible"/>
                                      </p:to>
                                    </p:set>
                                    <p:animEffect transition="in" filter="fade">
                                      <p:cBhvr>
                                        <p:cTn id="2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DE61FBD7-E37C-4B38-BE44-A6D4978D7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37" name="Rectangle 136">
            <a:extLst>
              <a:ext uri="{FF2B5EF4-FFF2-40B4-BE49-F238E27FC236}">
                <a16:creationId xmlns:a16="http://schemas.microsoft.com/office/drawing/2014/main" id="{2B028756-0FA5-471F-B25F-B44FA1553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grpSp>
        <p:nvGrpSpPr>
          <p:cNvPr id="139" name="Group 138">
            <a:extLst>
              <a:ext uri="{FF2B5EF4-FFF2-40B4-BE49-F238E27FC236}">
                <a16:creationId xmlns:a16="http://schemas.microsoft.com/office/drawing/2014/main" id="{A19C2C53-C77D-4569-8377-F6307A1056D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3048" y="0"/>
            <a:ext cx="7724071" cy="6858000"/>
            <a:chOff x="4464881" y="0"/>
            <a:chExt cx="7724071" cy="6858000"/>
          </a:xfrm>
        </p:grpSpPr>
        <p:pic>
          <p:nvPicPr>
            <p:cNvPr id="140" name="Picture 139">
              <a:extLst>
                <a:ext uri="{FF2B5EF4-FFF2-40B4-BE49-F238E27FC236}">
                  <a16:creationId xmlns:a16="http://schemas.microsoft.com/office/drawing/2014/main" id="{F91D0B37-4004-4E3A-97FE-EF3C057AA4EF}"/>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duotone>
                <a:schemeClr val="accent6">
                  <a:shade val="45000"/>
                  <a:satMod val="135000"/>
                </a:schemeClr>
                <a:prstClr val="white"/>
              </a:duotone>
              <a:alphaModFix amt="15000"/>
              <a:extLst>
                <a:ext uri="{28A0092B-C50C-407E-A947-70E740481C1C}">
                  <a14:useLocalDpi xmlns:a14="http://schemas.microsoft.com/office/drawing/2010/main" val="0"/>
                </a:ext>
              </a:extLst>
            </a:blip>
            <a:stretch>
              <a:fillRect/>
            </a:stretch>
          </p:blipFill>
          <p:spPr>
            <a:xfrm>
              <a:off x="7073255" y="0"/>
              <a:ext cx="5115697" cy="6858000"/>
            </a:xfrm>
            <a:prstGeom prst="rect">
              <a:avLst/>
            </a:prstGeom>
          </p:spPr>
        </p:pic>
        <p:pic>
          <p:nvPicPr>
            <p:cNvPr id="141" name="Picture 140">
              <a:extLst>
                <a:ext uri="{FF2B5EF4-FFF2-40B4-BE49-F238E27FC236}">
                  <a16:creationId xmlns:a16="http://schemas.microsoft.com/office/drawing/2014/main" id="{1E0457E7-51E7-4FFE-B085-40494AC3E87D}"/>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duotone>
                <a:schemeClr val="accent6">
                  <a:shade val="45000"/>
                  <a:satMod val="135000"/>
                </a:schemeClr>
                <a:prstClr val="white"/>
              </a:duotone>
              <a:alphaModFix amt="7000"/>
              <a:extLst>
                <a:ext uri="{28A0092B-C50C-407E-A947-70E740481C1C}">
                  <a14:useLocalDpi xmlns:a14="http://schemas.microsoft.com/office/drawing/2010/main" val="0"/>
                </a:ext>
              </a:extLst>
            </a:blip>
            <a:stretch>
              <a:fillRect/>
            </a:stretch>
          </p:blipFill>
          <p:spPr>
            <a:xfrm rot="16200000">
              <a:off x="5412135" y="-947254"/>
              <a:ext cx="5562598" cy="7457106"/>
            </a:xfrm>
            <a:prstGeom prst="rect">
              <a:avLst/>
            </a:prstGeom>
            <a:effectLst>
              <a:softEdge rad="0"/>
            </a:effectLst>
          </p:spPr>
        </p:pic>
      </p:grpSp>
      <p:sp>
        <p:nvSpPr>
          <p:cNvPr id="2" name="Title 1">
            <a:extLst>
              <a:ext uri="{FF2B5EF4-FFF2-40B4-BE49-F238E27FC236}">
                <a16:creationId xmlns:a16="http://schemas.microsoft.com/office/drawing/2014/main" id="{E5CFBE28-40B7-47AF-B5A3-EC24FB7DD8EC}"/>
              </a:ext>
            </a:extLst>
          </p:cNvPr>
          <p:cNvSpPr>
            <a:spLocks noGrp="1"/>
          </p:cNvSpPr>
          <p:nvPr>
            <p:ph type="ctrTitle"/>
          </p:nvPr>
        </p:nvSpPr>
        <p:spPr>
          <a:xfrm>
            <a:off x="6019800" y="744909"/>
            <a:ext cx="5562600" cy="3155419"/>
          </a:xfrm>
        </p:spPr>
        <p:txBody>
          <a:bodyPr anchor="b">
            <a:normAutofit/>
          </a:bodyPr>
          <a:lstStyle/>
          <a:p>
            <a:pPr algn="l"/>
            <a:r>
              <a:rPr lang="en-GB" dirty="0"/>
              <a:t>CONCLUSION</a:t>
            </a:r>
            <a:br>
              <a:rPr lang="en-GB" dirty="0"/>
            </a:br>
            <a:endParaRPr lang="en-GB" dirty="0"/>
          </a:p>
        </p:txBody>
      </p:sp>
      <p:sp>
        <p:nvSpPr>
          <p:cNvPr id="3" name="Subtitle 2">
            <a:extLst>
              <a:ext uri="{FF2B5EF4-FFF2-40B4-BE49-F238E27FC236}">
                <a16:creationId xmlns:a16="http://schemas.microsoft.com/office/drawing/2014/main" id="{2F93738D-7197-4EA9-813B-16DEB9BD6B60}"/>
              </a:ext>
            </a:extLst>
          </p:cNvPr>
          <p:cNvSpPr>
            <a:spLocks noGrp="1"/>
          </p:cNvSpPr>
          <p:nvPr>
            <p:ph type="subTitle" idx="1"/>
          </p:nvPr>
        </p:nvSpPr>
        <p:spPr>
          <a:xfrm>
            <a:off x="6019800" y="4074784"/>
            <a:ext cx="5562600" cy="2054306"/>
          </a:xfrm>
        </p:spPr>
        <p:txBody>
          <a:bodyPr anchor="t">
            <a:normAutofit/>
          </a:bodyPr>
          <a:lstStyle/>
          <a:p>
            <a:pPr algn="l">
              <a:lnSpc>
                <a:spcPct val="100000"/>
              </a:lnSpc>
            </a:pPr>
            <a:br>
              <a:rPr lang="en-GB" sz="1600" dirty="0"/>
            </a:br>
            <a:r>
              <a:rPr lang="en-GB" sz="1600" dirty="0"/>
              <a:t>In the Bible, Divorce is permitted on the grounds of</a:t>
            </a:r>
          </a:p>
          <a:p>
            <a:pPr marL="285750" indent="-285750" algn="l">
              <a:lnSpc>
                <a:spcPct val="100000"/>
              </a:lnSpc>
              <a:buFont typeface="Wingdings" panose="05000000000000000000" pitchFamily="2" charset="2"/>
              <a:buChar char="§"/>
            </a:pPr>
            <a:r>
              <a:rPr lang="en-GB" sz="1500" dirty="0"/>
              <a:t>Abandonment</a:t>
            </a:r>
          </a:p>
          <a:p>
            <a:pPr marL="285750" indent="-285750" algn="l">
              <a:lnSpc>
                <a:spcPct val="100000"/>
              </a:lnSpc>
              <a:buFont typeface="Wingdings" panose="05000000000000000000" pitchFamily="2" charset="2"/>
              <a:buChar char="§"/>
            </a:pPr>
            <a:r>
              <a:rPr lang="en-GB" sz="1500" dirty="0"/>
              <a:t>Abuse</a:t>
            </a:r>
          </a:p>
          <a:p>
            <a:pPr marL="285750" indent="-285750" algn="l">
              <a:lnSpc>
                <a:spcPct val="100000"/>
              </a:lnSpc>
              <a:buFont typeface="Wingdings" panose="05000000000000000000" pitchFamily="2" charset="2"/>
              <a:buChar char="§"/>
            </a:pPr>
            <a:r>
              <a:rPr lang="en-GB" sz="1500" dirty="0"/>
              <a:t>‘Adultery’</a:t>
            </a:r>
          </a:p>
          <a:p>
            <a:pPr marL="285750" indent="-285750" algn="l">
              <a:lnSpc>
                <a:spcPct val="100000"/>
              </a:lnSpc>
              <a:buFont typeface="Wingdings" panose="05000000000000000000" pitchFamily="2" charset="2"/>
              <a:buChar char="§"/>
            </a:pPr>
            <a:r>
              <a:rPr lang="en-GB" sz="1500" dirty="0"/>
              <a:t>Death</a:t>
            </a:r>
          </a:p>
        </p:txBody>
      </p:sp>
      <p:pic>
        <p:nvPicPr>
          <p:cNvPr id="1026" name="Picture 2" descr="trees illustration, autumn trees photo, nature, landscape, fall, HD wallpaper">
            <a:extLst>
              <a:ext uri="{FF2B5EF4-FFF2-40B4-BE49-F238E27FC236}">
                <a16:creationId xmlns:a16="http://schemas.microsoft.com/office/drawing/2014/main" id="{CAEB57F5-DBDE-4862-8CAB-B9A8C72B6A7A}"/>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0898" r="32852"/>
          <a:stretch/>
        </p:blipFill>
        <p:spPr bwMode="auto">
          <a:xfrm>
            <a:off x="637742" y="1017640"/>
            <a:ext cx="4817466" cy="48174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5280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200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4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200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4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200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4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200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400"/>
                                        <p:tgtEl>
                                          <p:spTgt spid="3">
                                            <p:txEl>
                                              <p:pRg st="4" end="4"/>
                                            </p:txEl>
                                          </p:spTgt>
                                        </p:tgtEl>
                                      </p:cBhvr>
                                    </p:animEffect>
                                  </p:childTnLst>
                                </p:cTn>
                              </p:par>
                              <p:par>
                                <p:cTn id="28" presetID="10" presetClass="entr" presetSubtype="0" fill="hold" grpId="0" nodeType="withEffect">
                                  <p:stCondLst>
                                    <p:cond delay="1000"/>
                                  </p:stCondLst>
                                  <p:iterate type="lt">
                                    <p:tmPct val="10000"/>
                                  </p:iterate>
                                  <p:childTnLst>
                                    <p:set>
                                      <p:cBhvr>
                                        <p:cTn id="29" dur="1" fill="hold">
                                          <p:stCondLst>
                                            <p:cond delay="0"/>
                                          </p:stCondLst>
                                        </p:cTn>
                                        <p:tgtEl>
                                          <p:spTgt spid="2"/>
                                        </p:tgtEl>
                                        <p:attrNameLst>
                                          <p:attrName>style.visibility</p:attrName>
                                        </p:attrNameLst>
                                      </p:cBhvr>
                                      <p:to>
                                        <p:strVal val="visible"/>
                                      </p:to>
                                    </p:set>
                                    <p:animEffect transition="in" filter="fade">
                                      <p:cBhvr>
                                        <p:cTn id="3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6" name="Rectangle 75">
            <a:extLst>
              <a:ext uri="{FF2B5EF4-FFF2-40B4-BE49-F238E27FC236}">
                <a16:creationId xmlns:a16="http://schemas.microsoft.com/office/drawing/2014/main" id="{DE61FBD7-E37C-4B38-BE44-A6D4978D7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78" name="Rectangle 77">
            <a:extLst>
              <a:ext uri="{FF2B5EF4-FFF2-40B4-BE49-F238E27FC236}">
                <a16:creationId xmlns:a16="http://schemas.microsoft.com/office/drawing/2014/main" id="{392BFCFE-FD78-4EDF-BEFE-CC444DC5F3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80" name="Group 79">
            <a:extLst>
              <a:ext uri="{FF2B5EF4-FFF2-40B4-BE49-F238E27FC236}">
                <a16:creationId xmlns:a16="http://schemas.microsoft.com/office/drawing/2014/main" id="{0292BAD4-5BB2-4CD3-AB5B-C35EF9F7D2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V="1">
            <a:off x="0" y="1"/>
            <a:ext cx="5236971" cy="6858000"/>
            <a:chOff x="20829" y="1"/>
            <a:chExt cx="5236971" cy="6857999"/>
          </a:xfrm>
        </p:grpSpPr>
        <p:pic>
          <p:nvPicPr>
            <p:cNvPr id="81" name="Picture 80">
              <a:extLst>
                <a:ext uri="{FF2B5EF4-FFF2-40B4-BE49-F238E27FC236}">
                  <a16:creationId xmlns:a16="http://schemas.microsoft.com/office/drawing/2014/main" id="{BA91DE0E-6861-418E-964C-304C560A350C}"/>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alphaModFix amt="15000"/>
              <a:extLst>
                <a:ext uri="{28A0092B-C50C-407E-A947-70E740481C1C}">
                  <a14:useLocalDpi xmlns:a14="http://schemas.microsoft.com/office/drawing/2010/main" val="0"/>
                </a:ext>
              </a:extLst>
            </a:blip>
            <a:stretch>
              <a:fillRect/>
            </a:stretch>
          </p:blipFill>
          <p:spPr>
            <a:xfrm>
              <a:off x="20829" y="692703"/>
              <a:ext cx="5236971" cy="6165297"/>
            </a:xfrm>
            <a:prstGeom prst="rect">
              <a:avLst/>
            </a:prstGeom>
          </p:spPr>
        </p:pic>
        <p:pic>
          <p:nvPicPr>
            <p:cNvPr id="82" name="Picture 81">
              <a:extLst>
                <a:ext uri="{FF2B5EF4-FFF2-40B4-BE49-F238E27FC236}">
                  <a16:creationId xmlns:a16="http://schemas.microsoft.com/office/drawing/2014/main" id="{BE848AF8-FC50-42AF-8B5B-3F6D2EC34CBA}"/>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2">
              <a:alphaModFix amt="8000"/>
              <a:extLst>
                <a:ext uri="{28A0092B-C50C-407E-A947-70E740481C1C}">
                  <a14:useLocalDpi xmlns:a14="http://schemas.microsoft.com/office/drawing/2010/main" val="0"/>
                </a:ext>
              </a:extLst>
            </a:blip>
            <a:srcRect l="19154" b="19117"/>
            <a:stretch/>
          </p:blipFill>
          <p:spPr>
            <a:xfrm rot="5400000">
              <a:off x="393956" y="-373126"/>
              <a:ext cx="4197222" cy="4943475"/>
            </a:xfrm>
            <a:prstGeom prst="rect">
              <a:avLst/>
            </a:prstGeom>
          </p:spPr>
        </p:pic>
      </p:grpSp>
      <p:sp>
        <p:nvSpPr>
          <p:cNvPr id="84" name="Rectangle 83">
            <a:extLst>
              <a:ext uri="{FF2B5EF4-FFF2-40B4-BE49-F238E27FC236}">
                <a16:creationId xmlns:a16="http://schemas.microsoft.com/office/drawing/2014/main" id="{B629C0B3-01E5-4A82-B87C-62B1483F11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1228"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a:extLst>
              <a:ext uri="{FF2B5EF4-FFF2-40B4-BE49-F238E27FC236}">
                <a16:creationId xmlns:a16="http://schemas.microsoft.com/office/drawing/2014/main" id="{D4DFA784-845D-4F99-B808-5C025E39B8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1228" y="685800"/>
            <a:ext cx="10820400" cy="5486400"/>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CFBE28-40B7-47AF-B5A3-EC24FB7DD8EC}"/>
              </a:ext>
            </a:extLst>
          </p:cNvPr>
          <p:cNvSpPr>
            <a:spLocks noGrp="1"/>
          </p:cNvSpPr>
          <p:nvPr>
            <p:ph type="ctrTitle"/>
          </p:nvPr>
        </p:nvSpPr>
        <p:spPr>
          <a:xfrm>
            <a:off x="5638800" y="1066800"/>
            <a:ext cx="5367527" cy="2833528"/>
          </a:xfrm>
        </p:spPr>
        <p:txBody>
          <a:bodyPr anchor="b">
            <a:normAutofit/>
          </a:bodyPr>
          <a:lstStyle/>
          <a:p>
            <a:pPr algn="l"/>
            <a:r>
              <a:rPr lang="en-GB"/>
              <a:t>Introduction</a:t>
            </a:r>
            <a:br>
              <a:rPr lang="en-GB"/>
            </a:br>
            <a:endParaRPr lang="en-GB"/>
          </a:p>
        </p:txBody>
      </p:sp>
      <p:sp>
        <p:nvSpPr>
          <p:cNvPr id="3" name="Subtitle 2">
            <a:extLst>
              <a:ext uri="{FF2B5EF4-FFF2-40B4-BE49-F238E27FC236}">
                <a16:creationId xmlns:a16="http://schemas.microsoft.com/office/drawing/2014/main" id="{2F93738D-7197-4EA9-813B-16DEB9BD6B60}"/>
              </a:ext>
            </a:extLst>
          </p:cNvPr>
          <p:cNvSpPr>
            <a:spLocks noGrp="1"/>
          </p:cNvSpPr>
          <p:nvPr>
            <p:ph type="subTitle" idx="1"/>
          </p:nvPr>
        </p:nvSpPr>
        <p:spPr>
          <a:xfrm>
            <a:off x="5638800" y="3429000"/>
            <a:ext cx="5367526" cy="2286000"/>
          </a:xfrm>
        </p:spPr>
        <p:txBody>
          <a:bodyPr anchor="t">
            <a:normAutofit/>
          </a:bodyPr>
          <a:lstStyle/>
          <a:p>
            <a:pPr algn="l">
              <a:lnSpc>
                <a:spcPct val="100000"/>
              </a:lnSpc>
            </a:pPr>
            <a:r>
              <a:rPr lang="en-GB" dirty="0"/>
              <a:t>In this episode, we will look at four biblical acceptable causes for divorce and the related scriptures to build on a more holistic scriptural view. We will see that even though God has a beautiful standard for marriage, He has made pastoral provision for human beings and their failings.</a:t>
            </a:r>
          </a:p>
        </p:txBody>
      </p:sp>
      <p:pic>
        <p:nvPicPr>
          <p:cNvPr id="1026" name="Picture 2" descr="trees illustration, autumn trees photo, nature, landscape, fall, HD wallpaper">
            <a:extLst>
              <a:ext uri="{FF2B5EF4-FFF2-40B4-BE49-F238E27FC236}">
                <a16:creationId xmlns:a16="http://schemas.microsoft.com/office/drawing/2014/main" id="{CAEB57F5-DBDE-4862-8CAB-B9A8C72B6A7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0898" r="32852"/>
          <a:stretch/>
        </p:blipFill>
        <p:spPr bwMode="auto">
          <a:xfrm>
            <a:off x="1066800" y="1360539"/>
            <a:ext cx="4209625" cy="4209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7404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DE61FBD7-E37C-4B38-BE44-A6D4978D7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37" name="Rectangle 136">
            <a:extLst>
              <a:ext uri="{FF2B5EF4-FFF2-40B4-BE49-F238E27FC236}">
                <a16:creationId xmlns:a16="http://schemas.microsoft.com/office/drawing/2014/main" id="{2B028756-0FA5-471F-B25F-B44FA1553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grpSp>
        <p:nvGrpSpPr>
          <p:cNvPr id="139" name="Group 138">
            <a:extLst>
              <a:ext uri="{FF2B5EF4-FFF2-40B4-BE49-F238E27FC236}">
                <a16:creationId xmlns:a16="http://schemas.microsoft.com/office/drawing/2014/main" id="{A19C2C53-C77D-4569-8377-F6307A1056D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3048" y="0"/>
            <a:ext cx="7724071" cy="6858000"/>
            <a:chOff x="4464881" y="0"/>
            <a:chExt cx="7724071" cy="6858000"/>
          </a:xfrm>
        </p:grpSpPr>
        <p:pic>
          <p:nvPicPr>
            <p:cNvPr id="140" name="Picture 139">
              <a:extLst>
                <a:ext uri="{FF2B5EF4-FFF2-40B4-BE49-F238E27FC236}">
                  <a16:creationId xmlns:a16="http://schemas.microsoft.com/office/drawing/2014/main" id="{F91D0B37-4004-4E3A-97FE-EF3C057AA4EF}"/>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duotone>
                <a:schemeClr val="accent6">
                  <a:shade val="45000"/>
                  <a:satMod val="135000"/>
                </a:schemeClr>
                <a:prstClr val="white"/>
              </a:duotone>
              <a:alphaModFix amt="15000"/>
              <a:extLst>
                <a:ext uri="{28A0092B-C50C-407E-A947-70E740481C1C}">
                  <a14:useLocalDpi xmlns:a14="http://schemas.microsoft.com/office/drawing/2010/main" val="0"/>
                </a:ext>
              </a:extLst>
            </a:blip>
            <a:stretch>
              <a:fillRect/>
            </a:stretch>
          </p:blipFill>
          <p:spPr>
            <a:xfrm>
              <a:off x="7073255" y="0"/>
              <a:ext cx="5115697" cy="6858000"/>
            </a:xfrm>
            <a:prstGeom prst="rect">
              <a:avLst/>
            </a:prstGeom>
          </p:spPr>
        </p:pic>
        <p:pic>
          <p:nvPicPr>
            <p:cNvPr id="141" name="Picture 140">
              <a:extLst>
                <a:ext uri="{FF2B5EF4-FFF2-40B4-BE49-F238E27FC236}">
                  <a16:creationId xmlns:a16="http://schemas.microsoft.com/office/drawing/2014/main" id="{1E0457E7-51E7-4FFE-B085-40494AC3E87D}"/>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duotone>
                <a:schemeClr val="accent6">
                  <a:shade val="45000"/>
                  <a:satMod val="135000"/>
                </a:schemeClr>
                <a:prstClr val="white"/>
              </a:duotone>
              <a:alphaModFix amt="7000"/>
              <a:extLst>
                <a:ext uri="{28A0092B-C50C-407E-A947-70E740481C1C}">
                  <a14:useLocalDpi xmlns:a14="http://schemas.microsoft.com/office/drawing/2010/main" val="0"/>
                </a:ext>
              </a:extLst>
            </a:blip>
            <a:stretch>
              <a:fillRect/>
            </a:stretch>
          </p:blipFill>
          <p:spPr>
            <a:xfrm rot="16200000">
              <a:off x="5412135" y="-947254"/>
              <a:ext cx="5562598" cy="7457106"/>
            </a:xfrm>
            <a:prstGeom prst="rect">
              <a:avLst/>
            </a:prstGeom>
            <a:effectLst>
              <a:softEdge rad="0"/>
            </a:effectLst>
          </p:spPr>
        </p:pic>
      </p:grpSp>
      <p:sp>
        <p:nvSpPr>
          <p:cNvPr id="2" name="Title 1">
            <a:extLst>
              <a:ext uri="{FF2B5EF4-FFF2-40B4-BE49-F238E27FC236}">
                <a16:creationId xmlns:a16="http://schemas.microsoft.com/office/drawing/2014/main" id="{E5CFBE28-40B7-47AF-B5A3-EC24FB7DD8EC}"/>
              </a:ext>
            </a:extLst>
          </p:cNvPr>
          <p:cNvSpPr>
            <a:spLocks noGrp="1"/>
          </p:cNvSpPr>
          <p:nvPr>
            <p:ph type="ctrTitle"/>
          </p:nvPr>
        </p:nvSpPr>
        <p:spPr>
          <a:xfrm>
            <a:off x="6019800" y="744909"/>
            <a:ext cx="5562600" cy="3155419"/>
          </a:xfrm>
        </p:spPr>
        <p:txBody>
          <a:bodyPr anchor="b">
            <a:normAutofit/>
          </a:bodyPr>
          <a:lstStyle/>
          <a:p>
            <a:pPr algn="l"/>
            <a:r>
              <a:rPr lang="en-GB"/>
              <a:t>ABANDONMENT</a:t>
            </a:r>
            <a:br>
              <a:rPr lang="en-GB"/>
            </a:br>
            <a:endParaRPr lang="en-GB" dirty="0"/>
          </a:p>
        </p:txBody>
      </p:sp>
      <p:sp>
        <p:nvSpPr>
          <p:cNvPr id="3" name="Subtitle 2">
            <a:extLst>
              <a:ext uri="{FF2B5EF4-FFF2-40B4-BE49-F238E27FC236}">
                <a16:creationId xmlns:a16="http://schemas.microsoft.com/office/drawing/2014/main" id="{2F93738D-7197-4EA9-813B-16DEB9BD6B60}"/>
              </a:ext>
            </a:extLst>
          </p:cNvPr>
          <p:cNvSpPr>
            <a:spLocks noGrp="1"/>
          </p:cNvSpPr>
          <p:nvPr>
            <p:ph type="subTitle" idx="1"/>
          </p:nvPr>
        </p:nvSpPr>
        <p:spPr>
          <a:xfrm>
            <a:off x="6019800" y="4074784"/>
            <a:ext cx="5562600" cy="2054306"/>
          </a:xfrm>
        </p:spPr>
        <p:txBody>
          <a:bodyPr anchor="t">
            <a:normAutofit/>
          </a:bodyPr>
          <a:lstStyle/>
          <a:p>
            <a:pPr algn="l">
              <a:lnSpc>
                <a:spcPct val="100000"/>
              </a:lnSpc>
            </a:pPr>
            <a:r>
              <a:rPr lang="en-GB" sz="1500" b="1" baseline="30000"/>
              <a:t>13 </a:t>
            </a:r>
            <a:r>
              <a:rPr lang="en-GB" sz="1500"/>
              <a:t>And a woman who has a husband who does not believe, if he is willing to live with her, let her not divorce him. </a:t>
            </a:r>
            <a:r>
              <a:rPr lang="en-GB" sz="1500" b="1" baseline="30000"/>
              <a:t>14 </a:t>
            </a:r>
            <a:r>
              <a:rPr lang="en-GB" sz="1500"/>
              <a:t>For the unbelieving husband is sanctified by the wife, and the unbelieving wife is sanctified by the husband; otherwise your children would be unclean, but now they are holy. </a:t>
            </a:r>
            <a:r>
              <a:rPr lang="en-GB" sz="1500" b="1" baseline="30000"/>
              <a:t>15 </a:t>
            </a:r>
            <a:r>
              <a:rPr lang="en-GB" sz="1500"/>
              <a:t>But if the unbeliever departs, let him depart; a brother or a sister is not under bondage in such </a:t>
            </a:r>
            <a:r>
              <a:rPr lang="en-GB" sz="1500" i="1"/>
              <a:t>cases.</a:t>
            </a:r>
            <a:r>
              <a:rPr lang="en-GB" sz="1500"/>
              <a:t> But God has called us to peace.</a:t>
            </a:r>
          </a:p>
        </p:txBody>
      </p:sp>
      <p:pic>
        <p:nvPicPr>
          <p:cNvPr id="1026" name="Picture 2" descr="trees illustration, autumn trees photo, nature, landscape, fall, HD wallpaper">
            <a:extLst>
              <a:ext uri="{FF2B5EF4-FFF2-40B4-BE49-F238E27FC236}">
                <a16:creationId xmlns:a16="http://schemas.microsoft.com/office/drawing/2014/main" id="{CAEB57F5-DBDE-4862-8CAB-B9A8C72B6A7A}"/>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0898" r="32852"/>
          <a:stretch/>
        </p:blipFill>
        <p:spPr bwMode="auto">
          <a:xfrm>
            <a:off x="637742" y="1017640"/>
            <a:ext cx="4817466" cy="48174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0632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DE61FBD7-E37C-4B38-BE44-A6D4978D7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37" name="Rectangle 136">
            <a:extLst>
              <a:ext uri="{FF2B5EF4-FFF2-40B4-BE49-F238E27FC236}">
                <a16:creationId xmlns:a16="http://schemas.microsoft.com/office/drawing/2014/main" id="{2B028756-0FA5-471F-B25F-B44FA1553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grpSp>
        <p:nvGrpSpPr>
          <p:cNvPr id="139" name="Group 138">
            <a:extLst>
              <a:ext uri="{FF2B5EF4-FFF2-40B4-BE49-F238E27FC236}">
                <a16:creationId xmlns:a16="http://schemas.microsoft.com/office/drawing/2014/main" id="{A19C2C53-C77D-4569-8377-F6307A1056D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3048" y="0"/>
            <a:ext cx="7724071" cy="6858000"/>
            <a:chOff x="4464881" y="0"/>
            <a:chExt cx="7724071" cy="6858000"/>
          </a:xfrm>
        </p:grpSpPr>
        <p:pic>
          <p:nvPicPr>
            <p:cNvPr id="140" name="Picture 139">
              <a:extLst>
                <a:ext uri="{FF2B5EF4-FFF2-40B4-BE49-F238E27FC236}">
                  <a16:creationId xmlns:a16="http://schemas.microsoft.com/office/drawing/2014/main" id="{F91D0B37-4004-4E3A-97FE-EF3C057AA4EF}"/>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duotone>
                <a:schemeClr val="accent6">
                  <a:shade val="45000"/>
                  <a:satMod val="135000"/>
                </a:schemeClr>
                <a:prstClr val="white"/>
              </a:duotone>
              <a:alphaModFix amt="15000"/>
              <a:extLst>
                <a:ext uri="{28A0092B-C50C-407E-A947-70E740481C1C}">
                  <a14:useLocalDpi xmlns:a14="http://schemas.microsoft.com/office/drawing/2010/main" val="0"/>
                </a:ext>
              </a:extLst>
            </a:blip>
            <a:stretch>
              <a:fillRect/>
            </a:stretch>
          </p:blipFill>
          <p:spPr>
            <a:xfrm>
              <a:off x="7073255" y="0"/>
              <a:ext cx="5115697" cy="6858000"/>
            </a:xfrm>
            <a:prstGeom prst="rect">
              <a:avLst/>
            </a:prstGeom>
          </p:spPr>
        </p:pic>
        <p:pic>
          <p:nvPicPr>
            <p:cNvPr id="141" name="Picture 140">
              <a:extLst>
                <a:ext uri="{FF2B5EF4-FFF2-40B4-BE49-F238E27FC236}">
                  <a16:creationId xmlns:a16="http://schemas.microsoft.com/office/drawing/2014/main" id="{1E0457E7-51E7-4FFE-B085-40494AC3E87D}"/>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duotone>
                <a:schemeClr val="accent6">
                  <a:shade val="45000"/>
                  <a:satMod val="135000"/>
                </a:schemeClr>
                <a:prstClr val="white"/>
              </a:duotone>
              <a:alphaModFix amt="7000"/>
              <a:extLst>
                <a:ext uri="{28A0092B-C50C-407E-A947-70E740481C1C}">
                  <a14:useLocalDpi xmlns:a14="http://schemas.microsoft.com/office/drawing/2010/main" val="0"/>
                </a:ext>
              </a:extLst>
            </a:blip>
            <a:stretch>
              <a:fillRect/>
            </a:stretch>
          </p:blipFill>
          <p:spPr>
            <a:xfrm rot="16200000">
              <a:off x="5412135" y="-947254"/>
              <a:ext cx="5562598" cy="7457106"/>
            </a:xfrm>
            <a:prstGeom prst="rect">
              <a:avLst/>
            </a:prstGeom>
            <a:effectLst>
              <a:softEdge rad="0"/>
            </a:effectLst>
          </p:spPr>
        </p:pic>
      </p:grpSp>
      <p:sp>
        <p:nvSpPr>
          <p:cNvPr id="2" name="Title 1">
            <a:extLst>
              <a:ext uri="{FF2B5EF4-FFF2-40B4-BE49-F238E27FC236}">
                <a16:creationId xmlns:a16="http://schemas.microsoft.com/office/drawing/2014/main" id="{E5CFBE28-40B7-47AF-B5A3-EC24FB7DD8EC}"/>
              </a:ext>
            </a:extLst>
          </p:cNvPr>
          <p:cNvSpPr>
            <a:spLocks noGrp="1"/>
          </p:cNvSpPr>
          <p:nvPr>
            <p:ph type="ctrTitle"/>
          </p:nvPr>
        </p:nvSpPr>
        <p:spPr>
          <a:xfrm>
            <a:off x="6019800" y="744909"/>
            <a:ext cx="5562600" cy="3155419"/>
          </a:xfrm>
        </p:spPr>
        <p:txBody>
          <a:bodyPr anchor="b">
            <a:normAutofit/>
          </a:bodyPr>
          <a:lstStyle/>
          <a:p>
            <a:pPr algn="l"/>
            <a:r>
              <a:rPr lang="en-GB"/>
              <a:t>ABANDONMENT</a:t>
            </a:r>
            <a:br>
              <a:rPr lang="en-GB"/>
            </a:br>
            <a:endParaRPr lang="en-GB" dirty="0"/>
          </a:p>
        </p:txBody>
      </p:sp>
      <p:sp>
        <p:nvSpPr>
          <p:cNvPr id="3" name="Subtitle 2">
            <a:extLst>
              <a:ext uri="{FF2B5EF4-FFF2-40B4-BE49-F238E27FC236}">
                <a16:creationId xmlns:a16="http://schemas.microsoft.com/office/drawing/2014/main" id="{2F93738D-7197-4EA9-813B-16DEB9BD6B60}"/>
              </a:ext>
            </a:extLst>
          </p:cNvPr>
          <p:cNvSpPr>
            <a:spLocks noGrp="1"/>
          </p:cNvSpPr>
          <p:nvPr>
            <p:ph type="subTitle" idx="1"/>
          </p:nvPr>
        </p:nvSpPr>
        <p:spPr>
          <a:xfrm>
            <a:off x="6019800" y="4074784"/>
            <a:ext cx="5562600" cy="2054306"/>
          </a:xfrm>
        </p:spPr>
        <p:txBody>
          <a:bodyPr anchor="t">
            <a:normAutofit fontScale="92500" lnSpcReduction="20000"/>
          </a:bodyPr>
          <a:lstStyle/>
          <a:p>
            <a:pPr algn="l">
              <a:lnSpc>
                <a:spcPct val="100000"/>
              </a:lnSpc>
            </a:pPr>
            <a:br>
              <a:rPr lang="en-GB" sz="1600" dirty="0"/>
            </a:br>
            <a:r>
              <a:rPr lang="en-GB" dirty="0"/>
              <a:t>But if those who are not believers decide to ·leave [</a:t>
            </a:r>
            <a:r>
              <a:rPr lang="en-GB" i="1" dirty="0"/>
              <a:t>or</a:t>
            </a:r>
            <a:r>
              <a:rPr lang="en-GB" dirty="0"/>
              <a:t> divorce], let them ·leave [</a:t>
            </a:r>
            <a:r>
              <a:rPr lang="en-GB" i="1" dirty="0"/>
              <a:t>or</a:t>
            </a:r>
            <a:r>
              <a:rPr lang="en-GB" dirty="0"/>
              <a:t> divorce]. When this happens, the ·Christian man [</a:t>
            </a:r>
            <a:r>
              <a:rPr lang="en-GB" b="1" baseline="30000" dirty="0"/>
              <a:t>L </a:t>
            </a:r>
            <a:r>
              <a:rPr lang="en-GB" dirty="0"/>
              <a:t>brother] or ·woman [</a:t>
            </a:r>
            <a:r>
              <a:rPr lang="en-GB" b="1" baseline="30000" dirty="0"/>
              <a:t>L </a:t>
            </a:r>
            <a:r>
              <a:rPr lang="en-GB" dirty="0"/>
              <a:t>sister] is ·free [</a:t>
            </a:r>
            <a:r>
              <a:rPr lang="en-GB" b="1" baseline="30000" dirty="0"/>
              <a:t>L </a:t>
            </a:r>
            <a:r>
              <a:rPr lang="en-GB" dirty="0"/>
              <a:t>not bound; </a:t>
            </a:r>
            <a:r>
              <a:rPr lang="en-GB" b="1" baseline="30000" dirty="0"/>
              <a:t>C </a:t>
            </a:r>
            <a:r>
              <a:rPr lang="en-GB" dirty="0"/>
              <a:t>to the marriage covenant]. But God called us to ·live in peace [</a:t>
            </a:r>
            <a:r>
              <a:rPr lang="en-GB" b="1" baseline="30000" dirty="0"/>
              <a:t>L </a:t>
            </a:r>
            <a:r>
              <a:rPr lang="en-GB" dirty="0"/>
              <a:t>peace]. </a:t>
            </a:r>
            <a:br>
              <a:rPr lang="en-GB" dirty="0"/>
            </a:br>
            <a:r>
              <a:rPr lang="en-GB" dirty="0"/>
              <a:t>1Corinthians 7:15 EXB</a:t>
            </a:r>
            <a:endParaRPr lang="en-GB" sz="1500" dirty="0"/>
          </a:p>
        </p:txBody>
      </p:sp>
      <p:pic>
        <p:nvPicPr>
          <p:cNvPr id="1026" name="Picture 2" descr="trees illustration, autumn trees photo, nature, landscape, fall, HD wallpaper">
            <a:extLst>
              <a:ext uri="{FF2B5EF4-FFF2-40B4-BE49-F238E27FC236}">
                <a16:creationId xmlns:a16="http://schemas.microsoft.com/office/drawing/2014/main" id="{CAEB57F5-DBDE-4862-8CAB-B9A8C72B6A7A}"/>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0898" r="32852"/>
          <a:stretch/>
        </p:blipFill>
        <p:spPr bwMode="auto">
          <a:xfrm>
            <a:off x="637742" y="1017640"/>
            <a:ext cx="4817466" cy="48174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2536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DE61FBD7-E37C-4B38-BE44-A6D4978D7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37" name="Rectangle 136">
            <a:extLst>
              <a:ext uri="{FF2B5EF4-FFF2-40B4-BE49-F238E27FC236}">
                <a16:creationId xmlns:a16="http://schemas.microsoft.com/office/drawing/2014/main" id="{2B028756-0FA5-471F-B25F-B44FA1553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grpSp>
        <p:nvGrpSpPr>
          <p:cNvPr id="139" name="Group 138">
            <a:extLst>
              <a:ext uri="{FF2B5EF4-FFF2-40B4-BE49-F238E27FC236}">
                <a16:creationId xmlns:a16="http://schemas.microsoft.com/office/drawing/2014/main" id="{A19C2C53-C77D-4569-8377-F6307A1056D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3048" y="0"/>
            <a:ext cx="7724071" cy="6858000"/>
            <a:chOff x="4464881" y="0"/>
            <a:chExt cx="7724071" cy="6858000"/>
          </a:xfrm>
        </p:grpSpPr>
        <p:pic>
          <p:nvPicPr>
            <p:cNvPr id="140" name="Picture 139">
              <a:extLst>
                <a:ext uri="{FF2B5EF4-FFF2-40B4-BE49-F238E27FC236}">
                  <a16:creationId xmlns:a16="http://schemas.microsoft.com/office/drawing/2014/main" id="{F91D0B37-4004-4E3A-97FE-EF3C057AA4EF}"/>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duotone>
                <a:schemeClr val="accent6">
                  <a:shade val="45000"/>
                  <a:satMod val="135000"/>
                </a:schemeClr>
                <a:prstClr val="white"/>
              </a:duotone>
              <a:alphaModFix amt="15000"/>
              <a:extLst>
                <a:ext uri="{28A0092B-C50C-407E-A947-70E740481C1C}">
                  <a14:useLocalDpi xmlns:a14="http://schemas.microsoft.com/office/drawing/2010/main" val="0"/>
                </a:ext>
              </a:extLst>
            </a:blip>
            <a:stretch>
              <a:fillRect/>
            </a:stretch>
          </p:blipFill>
          <p:spPr>
            <a:xfrm>
              <a:off x="7073255" y="0"/>
              <a:ext cx="5115697" cy="6858000"/>
            </a:xfrm>
            <a:prstGeom prst="rect">
              <a:avLst/>
            </a:prstGeom>
          </p:spPr>
        </p:pic>
        <p:pic>
          <p:nvPicPr>
            <p:cNvPr id="141" name="Picture 140">
              <a:extLst>
                <a:ext uri="{FF2B5EF4-FFF2-40B4-BE49-F238E27FC236}">
                  <a16:creationId xmlns:a16="http://schemas.microsoft.com/office/drawing/2014/main" id="{1E0457E7-51E7-4FFE-B085-40494AC3E87D}"/>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duotone>
                <a:schemeClr val="accent6">
                  <a:shade val="45000"/>
                  <a:satMod val="135000"/>
                </a:schemeClr>
                <a:prstClr val="white"/>
              </a:duotone>
              <a:alphaModFix amt="7000"/>
              <a:extLst>
                <a:ext uri="{28A0092B-C50C-407E-A947-70E740481C1C}">
                  <a14:useLocalDpi xmlns:a14="http://schemas.microsoft.com/office/drawing/2010/main" val="0"/>
                </a:ext>
              </a:extLst>
            </a:blip>
            <a:stretch>
              <a:fillRect/>
            </a:stretch>
          </p:blipFill>
          <p:spPr>
            <a:xfrm rot="16200000">
              <a:off x="5412135" y="-947254"/>
              <a:ext cx="5562598" cy="7457106"/>
            </a:xfrm>
            <a:prstGeom prst="rect">
              <a:avLst/>
            </a:prstGeom>
            <a:effectLst>
              <a:softEdge rad="0"/>
            </a:effectLst>
          </p:spPr>
        </p:pic>
      </p:grpSp>
      <p:sp>
        <p:nvSpPr>
          <p:cNvPr id="2" name="Title 1">
            <a:extLst>
              <a:ext uri="{FF2B5EF4-FFF2-40B4-BE49-F238E27FC236}">
                <a16:creationId xmlns:a16="http://schemas.microsoft.com/office/drawing/2014/main" id="{E5CFBE28-40B7-47AF-B5A3-EC24FB7DD8EC}"/>
              </a:ext>
            </a:extLst>
          </p:cNvPr>
          <p:cNvSpPr>
            <a:spLocks noGrp="1"/>
          </p:cNvSpPr>
          <p:nvPr>
            <p:ph type="ctrTitle"/>
          </p:nvPr>
        </p:nvSpPr>
        <p:spPr>
          <a:xfrm>
            <a:off x="6019800" y="744909"/>
            <a:ext cx="5562600" cy="3155419"/>
          </a:xfrm>
        </p:spPr>
        <p:txBody>
          <a:bodyPr anchor="b">
            <a:normAutofit/>
          </a:bodyPr>
          <a:lstStyle/>
          <a:p>
            <a:pPr algn="l"/>
            <a:r>
              <a:rPr lang="en-GB"/>
              <a:t>ABANDONMENT</a:t>
            </a:r>
            <a:br>
              <a:rPr lang="en-GB"/>
            </a:br>
            <a:endParaRPr lang="en-GB" dirty="0"/>
          </a:p>
        </p:txBody>
      </p:sp>
      <p:sp>
        <p:nvSpPr>
          <p:cNvPr id="3" name="Subtitle 2">
            <a:extLst>
              <a:ext uri="{FF2B5EF4-FFF2-40B4-BE49-F238E27FC236}">
                <a16:creationId xmlns:a16="http://schemas.microsoft.com/office/drawing/2014/main" id="{2F93738D-7197-4EA9-813B-16DEB9BD6B60}"/>
              </a:ext>
            </a:extLst>
          </p:cNvPr>
          <p:cNvSpPr>
            <a:spLocks noGrp="1"/>
          </p:cNvSpPr>
          <p:nvPr>
            <p:ph type="subTitle" idx="1"/>
          </p:nvPr>
        </p:nvSpPr>
        <p:spPr>
          <a:xfrm>
            <a:off x="6019800" y="4074784"/>
            <a:ext cx="5562600" cy="2054306"/>
          </a:xfrm>
        </p:spPr>
        <p:txBody>
          <a:bodyPr anchor="t">
            <a:normAutofit fontScale="92500" lnSpcReduction="10000"/>
          </a:bodyPr>
          <a:lstStyle/>
          <a:p>
            <a:pPr algn="l">
              <a:lnSpc>
                <a:spcPct val="100000"/>
              </a:lnSpc>
            </a:pPr>
            <a:br>
              <a:rPr lang="en-GB" sz="1600" dirty="0"/>
            </a:br>
            <a:r>
              <a:rPr lang="en-GB" sz="1600" dirty="0"/>
              <a:t>The scriptures here are clear; if the non Christian spouse pushes for a divorce or termination of the marriage, they should not be forced against their wish.</a:t>
            </a:r>
          </a:p>
          <a:p>
            <a:pPr algn="l">
              <a:lnSpc>
                <a:spcPct val="100000"/>
              </a:lnSpc>
            </a:pPr>
            <a:r>
              <a:rPr lang="en-GB" sz="1600" dirty="0"/>
              <a:t>Paul then goes on to say the divorced believer is no longer bound to that marriage.</a:t>
            </a:r>
          </a:p>
          <a:p>
            <a:pPr algn="l">
              <a:lnSpc>
                <a:spcPct val="100000"/>
              </a:lnSpc>
            </a:pPr>
            <a:r>
              <a:rPr lang="en-GB" sz="1600" dirty="0"/>
              <a:t>What Paul by the Spirit then says later in the same passage is very interesting</a:t>
            </a:r>
            <a:endParaRPr lang="en-GB" sz="1500" dirty="0"/>
          </a:p>
        </p:txBody>
      </p:sp>
      <p:pic>
        <p:nvPicPr>
          <p:cNvPr id="1026" name="Picture 2" descr="trees illustration, autumn trees photo, nature, landscape, fall, HD wallpaper">
            <a:extLst>
              <a:ext uri="{FF2B5EF4-FFF2-40B4-BE49-F238E27FC236}">
                <a16:creationId xmlns:a16="http://schemas.microsoft.com/office/drawing/2014/main" id="{CAEB57F5-DBDE-4862-8CAB-B9A8C72B6A7A}"/>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0898" r="32852"/>
          <a:stretch/>
        </p:blipFill>
        <p:spPr bwMode="auto">
          <a:xfrm>
            <a:off x="637742" y="1017640"/>
            <a:ext cx="4817466" cy="48174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558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200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4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200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400"/>
                                        <p:tgtEl>
                                          <p:spTgt spid="3">
                                            <p:txEl>
                                              <p:pRg st="2" end="2"/>
                                            </p:txEl>
                                          </p:spTgt>
                                        </p:tgtEl>
                                      </p:cBhvr>
                                    </p:animEffect>
                                  </p:childTnLst>
                                </p:cTn>
                              </p:par>
                              <p:par>
                                <p:cTn id="18" presetID="10" presetClass="entr" presetSubtype="0" fill="hold" grpId="0" nodeType="withEffect">
                                  <p:stCondLst>
                                    <p:cond delay="1000"/>
                                  </p:stCondLst>
                                  <p:iterate type="lt">
                                    <p:tmPct val="10000"/>
                                  </p:iterate>
                                  <p:childTnLst>
                                    <p:set>
                                      <p:cBhvr>
                                        <p:cTn id="19" dur="1" fill="hold">
                                          <p:stCondLst>
                                            <p:cond delay="0"/>
                                          </p:stCondLst>
                                        </p:cTn>
                                        <p:tgtEl>
                                          <p:spTgt spid="2"/>
                                        </p:tgtEl>
                                        <p:attrNameLst>
                                          <p:attrName>style.visibility</p:attrName>
                                        </p:attrNameLst>
                                      </p:cBhvr>
                                      <p:to>
                                        <p:strVal val="visible"/>
                                      </p:to>
                                    </p:set>
                                    <p:animEffect transition="in" filter="fade">
                                      <p:cBhvr>
                                        <p:cTn id="2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4"/>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73" name="Picture 72">
            <a:extLst>
              <a:ext uri="{FF2B5EF4-FFF2-40B4-BE49-F238E27FC236}">
                <a16:creationId xmlns:a16="http://schemas.microsoft.com/office/drawing/2014/main" id="{BC526B7A-4801-4FD1-95C8-03AF22629E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8534400" y="0"/>
            <a:ext cx="3654612" cy="4575348"/>
          </a:xfrm>
          <a:prstGeom prst="rect">
            <a:avLst/>
          </a:prstGeom>
        </p:spPr>
      </p:pic>
      <p:sp useBgFill="1">
        <p:nvSpPr>
          <p:cNvPr id="75" name="Rectangle 74">
            <a:extLst>
              <a:ext uri="{FF2B5EF4-FFF2-40B4-BE49-F238E27FC236}">
                <a16:creationId xmlns:a16="http://schemas.microsoft.com/office/drawing/2014/main" id="{E2748806-3AF5-4078-830A-C1F26BF1B2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77" name="Rectangle 76">
            <a:extLst>
              <a:ext uri="{FF2B5EF4-FFF2-40B4-BE49-F238E27FC236}">
                <a16:creationId xmlns:a16="http://schemas.microsoft.com/office/drawing/2014/main" id="{BF991FCB-5132-414C-B377-526F56121B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2050" name="Picture 2">
            <a:extLst>
              <a:ext uri="{FF2B5EF4-FFF2-40B4-BE49-F238E27FC236}">
                <a16:creationId xmlns:a16="http://schemas.microsoft.com/office/drawing/2014/main" id="{8F3E8D55-002D-46C9-8F86-BFC9B58C8311}"/>
              </a:ext>
            </a:extLst>
          </p:cNvPr>
          <p:cNvPicPr>
            <a:picLocks noGrp="1" noChangeAspect="1" noChangeArrowheads="1"/>
          </p:cNvPicPr>
          <p:nvPr>
            <p:ph idx="1"/>
          </p:nvPr>
        </p:nvPicPr>
        <p:blipFill rotWithShape="1">
          <a:blip r:embed="rId3">
            <a:alphaModFix/>
            <a:extLst>
              <a:ext uri="{28A0092B-C50C-407E-A947-70E740481C1C}">
                <a14:useLocalDpi xmlns:a14="http://schemas.microsoft.com/office/drawing/2010/main" val="0"/>
              </a:ext>
            </a:extLst>
          </a:blip>
          <a:srcRect t="622" b="15109"/>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79" name="Rectangle 78">
            <a:extLst>
              <a:ext uri="{FF2B5EF4-FFF2-40B4-BE49-F238E27FC236}">
                <a16:creationId xmlns:a16="http://schemas.microsoft.com/office/drawing/2014/main" id="{F23DAFF7-4C98-4E0E-8986-198D54B6C1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0" y="0"/>
            <a:ext cx="6858000" cy="6858000"/>
          </a:xfrm>
          <a:prstGeom prst="rect">
            <a:avLst/>
          </a:prstGeom>
          <a:gradFill>
            <a:gsLst>
              <a:gs pos="100000">
                <a:srgbClr val="000000">
                  <a:alpha val="0"/>
                </a:srgbClr>
              </a:gs>
              <a:gs pos="0">
                <a:schemeClr val="tx1"/>
              </a:gs>
              <a:gs pos="0">
                <a:srgbClr val="000000">
                  <a:alpha val="6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BED9F36-5F6D-4931-BED1-57AC26470D65}"/>
              </a:ext>
            </a:extLst>
          </p:cNvPr>
          <p:cNvSpPr>
            <a:spLocks noGrp="1"/>
          </p:cNvSpPr>
          <p:nvPr>
            <p:ph type="title"/>
          </p:nvPr>
        </p:nvSpPr>
        <p:spPr>
          <a:xfrm>
            <a:off x="1005654" y="565846"/>
            <a:ext cx="4958128" cy="3755144"/>
          </a:xfrm>
        </p:spPr>
        <p:txBody>
          <a:bodyPr vert="horz" lIns="91440" tIns="45720" rIns="91440" bIns="45720" rtlCol="0" anchor="b">
            <a:normAutofit/>
          </a:bodyPr>
          <a:lstStyle/>
          <a:p>
            <a:r>
              <a:rPr lang="en-US" dirty="0">
                <a:solidFill>
                  <a:srgbClr val="FFFFFF"/>
                </a:solidFill>
              </a:rPr>
              <a:t>ABUSE</a:t>
            </a:r>
          </a:p>
        </p:txBody>
      </p:sp>
    </p:spTree>
    <p:extLst>
      <p:ext uri="{BB962C8B-B14F-4D97-AF65-F5344CB8AC3E}">
        <p14:creationId xmlns:p14="http://schemas.microsoft.com/office/powerpoint/2010/main" val="1802892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8" name="Rectangle 138">
            <a:extLst>
              <a:ext uri="{FF2B5EF4-FFF2-40B4-BE49-F238E27FC236}">
                <a16:creationId xmlns:a16="http://schemas.microsoft.com/office/drawing/2014/main" id="{A4FB2F27-3F7D-440E-A905-86607A926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059" name="Rectangle 140">
            <a:extLst>
              <a:ext uri="{FF2B5EF4-FFF2-40B4-BE49-F238E27FC236}">
                <a16:creationId xmlns:a16="http://schemas.microsoft.com/office/drawing/2014/main" id="{AF678C14-A033-4139-BCA9-8382B03964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60" name="Group 142">
            <a:extLst>
              <a:ext uri="{FF2B5EF4-FFF2-40B4-BE49-F238E27FC236}">
                <a16:creationId xmlns:a16="http://schemas.microsoft.com/office/drawing/2014/main" id="{3489A2D2-B3AA-488C-B20E-15DBB97548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V="1">
            <a:off x="8194385" y="0"/>
            <a:ext cx="3997615" cy="6816079"/>
            <a:chOff x="8059620" y="41922"/>
            <a:chExt cx="3997615" cy="6816077"/>
          </a:xfrm>
        </p:grpSpPr>
        <p:pic>
          <p:nvPicPr>
            <p:cNvPr id="144" name="Picture 143">
              <a:extLst>
                <a:ext uri="{FF2B5EF4-FFF2-40B4-BE49-F238E27FC236}">
                  <a16:creationId xmlns:a16="http://schemas.microsoft.com/office/drawing/2014/main" id="{7C8EAD1A-FDD8-42C1-BC99-CCB0CC628B0E}"/>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2">
              <a:duotone>
                <a:schemeClr val="accent6">
                  <a:shade val="45000"/>
                  <a:satMod val="135000"/>
                </a:schemeClr>
                <a:prstClr val="white"/>
              </a:duotone>
              <a:alphaModFix amt="7000"/>
              <a:extLst>
                <a:ext uri="{28A0092B-C50C-407E-A947-70E740481C1C}">
                  <a14:useLocalDpi xmlns:a14="http://schemas.microsoft.com/office/drawing/2010/main" val="0"/>
                </a:ext>
              </a:extLst>
            </a:blip>
            <a:srcRect l="22818" b="17291"/>
            <a:stretch/>
          </p:blipFill>
          <p:spPr>
            <a:xfrm flipH="1">
              <a:off x="8059620" y="1345934"/>
              <a:ext cx="3997615" cy="5512065"/>
            </a:xfrm>
            <a:prstGeom prst="rect">
              <a:avLst/>
            </a:prstGeom>
          </p:spPr>
        </p:pic>
        <p:pic>
          <p:nvPicPr>
            <p:cNvPr id="145" name="Picture 144">
              <a:extLst>
                <a:ext uri="{FF2B5EF4-FFF2-40B4-BE49-F238E27FC236}">
                  <a16:creationId xmlns:a16="http://schemas.microsoft.com/office/drawing/2014/main" id="{E897C8CE-9AE7-4BB3-B76A-13264EA74ACE}"/>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2">
              <a:duotone>
                <a:schemeClr val="accent6">
                  <a:shade val="45000"/>
                  <a:satMod val="135000"/>
                </a:schemeClr>
                <a:prstClr val="white"/>
              </a:duotone>
              <a:alphaModFix amt="15000"/>
              <a:extLst>
                <a:ext uri="{28A0092B-C50C-407E-A947-70E740481C1C}">
                  <a14:useLocalDpi xmlns:a14="http://schemas.microsoft.com/office/drawing/2010/main" val="0"/>
                </a:ext>
              </a:extLst>
            </a:blip>
            <a:srcRect r="40690"/>
            <a:stretch/>
          </p:blipFill>
          <p:spPr>
            <a:xfrm>
              <a:off x="8915400" y="41922"/>
              <a:ext cx="3141835" cy="6816077"/>
            </a:xfrm>
            <a:prstGeom prst="rect">
              <a:avLst/>
            </a:prstGeom>
          </p:spPr>
        </p:pic>
      </p:grpSp>
      <p:sp>
        <p:nvSpPr>
          <p:cNvPr id="2" name="Title 1">
            <a:extLst>
              <a:ext uri="{FF2B5EF4-FFF2-40B4-BE49-F238E27FC236}">
                <a16:creationId xmlns:a16="http://schemas.microsoft.com/office/drawing/2014/main" id="{ABED9F36-5F6D-4931-BED1-57AC26470D65}"/>
              </a:ext>
            </a:extLst>
          </p:cNvPr>
          <p:cNvSpPr>
            <a:spLocks noGrp="1"/>
          </p:cNvSpPr>
          <p:nvPr>
            <p:ph type="title"/>
          </p:nvPr>
        </p:nvSpPr>
        <p:spPr>
          <a:xfrm>
            <a:off x="838200" y="461339"/>
            <a:ext cx="10606072" cy="1900861"/>
          </a:xfrm>
        </p:spPr>
        <p:txBody>
          <a:bodyPr vert="horz" lIns="91440" tIns="45720" rIns="91440" bIns="45720" rtlCol="0" anchor="ctr">
            <a:normAutofit/>
          </a:bodyPr>
          <a:lstStyle/>
          <a:p>
            <a:r>
              <a:rPr lang="en-US" baseline="30000" dirty="0"/>
              <a:t>ABUSE</a:t>
            </a:r>
            <a:endParaRPr lang="en-US" dirty="0"/>
          </a:p>
        </p:txBody>
      </p:sp>
      <p:sp>
        <p:nvSpPr>
          <p:cNvPr id="10" name="TextBox 9">
            <a:extLst>
              <a:ext uri="{FF2B5EF4-FFF2-40B4-BE49-F238E27FC236}">
                <a16:creationId xmlns:a16="http://schemas.microsoft.com/office/drawing/2014/main" id="{BDBB5CCD-75CE-45C1-A219-85B3A12B2355}"/>
              </a:ext>
            </a:extLst>
          </p:cNvPr>
          <p:cNvSpPr txBox="1"/>
          <p:nvPr/>
        </p:nvSpPr>
        <p:spPr>
          <a:xfrm>
            <a:off x="838200" y="2590802"/>
            <a:ext cx="4647901" cy="3423812"/>
          </a:xfrm>
          <a:prstGeom prst="rect">
            <a:avLst/>
          </a:prstGeom>
        </p:spPr>
        <p:txBody>
          <a:bodyPr vert="horz" lIns="91440" tIns="45720" rIns="91440" bIns="45720" rtlCol="0">
            <a:normAutofit/>
          </a:bodyPr>
          <a:lstStyle/>
          <a:p>
            <a:pPr indent="-228600">
              <a:spcAft>
                <a:spcPts val="600"/>
              </a:spcAft>
              <a:buClr>
                <a:schemeClr val="accent1"/>
              </a:buClr>
              <a:buFont typeface="Arial" panose="020B0604020202020204" pitchFamily="34" charset="0"/>
              <a:buChar char="•"/>
            </a:pPr>
            <a:r>
              <a:rPr lang="en-US" sz="1500" b="1" i="0" baseline="30000" dirty="0">
                <a:effectLst/>
              </a:rPr>
              <a:t>7 </a:t>
            </a:r>
            <a:r>
              <a:rPr lang="en-US" sz="1500" b="0" i="0" dirty="0">
                <a:effectLst/>
              </a:rPr>
              <a:t>“And if a man sells his daughter to be a female slave, she shall not go out as the male slaves do. </a:t>
            </a:r>
            <a:r>
              <a:rPr lang="en-US" sz="1500" b="1" i="0" baseline="30000" dirty="0">
                <a:effectLst/>
              </a:rPr>
              <a:t>8 </a:t>
            </a:r>
            <a:r>
              <a:rPr lang="en-US" sz="1500" b="0" i="0" dirty="0">
                <a:effectLst/>
              </a:rPr>
              <a:t>If she </a:t>
            </a:r>
            <a:r>
              <a:rPr lang="en-US" sz="1500" b="0" i="0" baseline="30000" dirty="0">
                <a:effectLst/>
              </a:rPr>
              <a:t>[</a:t>
            </a:r>
            <a:r>
              <a:rPr lang="en-US" sz="1500" b="0" i="0" baseline="30000" dirty="0">
                <a:effectLst/>
                <a:hlinkClick r:id="rId3" tooltip="See footnote b"/>
              </a:rPr>
              <a:t>b</a:t>
            </a:r>
            <a:r>
              <a:rPr lang="en-US" sz="1500" b="0" i="0" baseline="30000" dirty="0">
                <a:effectLst/>
              </a:rPr>
              <a:t>]</a:t>
            </a:r>
            <a:r>
              <a:rPr lang="en-US" sz="1500" b="0" i="0" dirty="0">
                <a:effectLst/>
              </a:rPr>
              <a:t>does not please her master, who has betrothed her to himself, then he shall let her be redeemed. He shall have no right to sell her to a foreign people, since he has dealt deceitfully with her. </a:t>
            </a:r>
            <a:r>
              <a:rPr lang="en-US" sz="1500" b="1" i="0" baseline="30000" dirty="0">
                <a:effectLst/>
              </a:rPr>
              <a:t>9 </a:t>
            </a:r>
            <a:r>
              <a:rPr lang="en-US" sz="1500" b="0" i="0" dirty="0">
                <a:effectLst/>
              </a:rPr>
              <a:t>And if he has betrothed her to his son, he shall deal with her according to the custom of daughters. </a:t>
            </a:r>
            <a:r>
              <a:rPr lang="en-US" sz="1500" b="1" i="0" baseline="30000" dirty="0">
                <a:effectLst/>
              </a:rPr>
              <a:t>10 </a:t>
            </a:r>
            <a:r>
              <a:rPr lang="en-US" sz="1500" b="0" i="0" dirty="0">
                <a:effectLst/>
              </a:rPr>
              <a:t>If he takes another </a:t>
            </a:r>
            <a:r>
              <a:rPr lang="en-US" sz="1500" b="0" i="1" dirty="0">
                <a:effectLst/>
              </a:rPr>
              <a:t>wife,</a:t>
            </a:r>
            <a:r>
              <a:rPr lang="en-US" sz="1500" b="0" i="0" dirty="0">
                <a:effectLst/>
              </a:rPr>
              <a:t> he shall not diminish her food, her clothing, and her marriage rights. </a:t>
            </a:r>
            <a:r>
              <a:rPr lang="en-US" sz="1500" b="1" i="0" baseline="30000" dirty="0">
                <a:effectLst/>
              </a:rPr>
              <a:t>11 </a:t>
            </a:r>
            <a:r>
              <a:rPr lang="en-US" sz="1500" b="0" i="0" dirty="0">
                <a:effectLst/>
              </a:rPr>
              <a:t>And </a:t>
            </a:r>
            <a:r>
              <a:rPr lang="en-US" sz="1500" b="0" i="0" dirty="0">
                <a:effectLst/>
                <a:highlight>
                  <a:srgbClr val="FFFF00"/>
                </a:highlight>
              </a:rPr>
              <a:t>if he does not do these three for her, then she shall go out free, without </a:t>
            </a:r>
            <a:r>
              <a:rPr lang="en-US" sz="1500" b="0" i="1" dirty="0">
                <a:effectLst/>
                <a:highlight>
                  <a:srgbClr val="FFFF00"/>
                </a:highlight>
              </a:rPr>
              <a:t>paying</a:t>
            </a:r>
            <a:r>
              <a:rPr lang="en-US" sz="1500" b="0" i="0" dirty="0">
                <a:effectLst/>
                <a:highlight>
                  <a:srgbClr val="FFFF00"/>
                </a:highlight>
              </a:rPr>
              <a:t> money</a:t>
            </a:r>
            <a:r>
              <a:rPr lang="en-US" sz="1500" b="0" i="0" dirty="0">
                <a:effectLst/>
              </a:rPr>
              <a:t>.</a:t>
            </a:r>
            <a:endParaRPr lang="en-US" sz="1500" dirty="0"/>
          </a:p>
        </p:txBody>
      </p:sp>
      <p:pic>
        <p:nvPicPr>
          <p:cNvPr id="2050" name="Picture 2" descr="A close-up of a hand&#10;&#10;Description automatically generated with low confidence">
            <a:extLst>
              <a:ext uri="{FF2B5EF4-FFF2-40B4-BE49-F238E27FC236}">
                <a16:creationId xmlns:a16="http://schemas.microsoft.com/office/drawing/2014/main" id="{8F3E8D55-002D-46C9-8F86-BFC9B58C8311}"/>
              </a:ext>
            </a:extLst>
          </p:cNvPr>
          <p:cNvPicPr>
            <a:picLocks noGrp="1" noChangeAspect="1" noChangeArrowheads="1"/>
          </p:cNvPicPr>
          <p:nvPr>
            <p:ph idx="1"/>
          </p:nvPr>
        </p:nvPicPr>
        <p:blipFill rotWithShape="1">
          <a:blip r:embed="rId4">
            <a:extLst>
              <a:ext uri="{28A0092B-C50C-407E-A947-70E740481C1C}">
                <a14:useLocalDpi xmlns:a14="http://schemas.microsoft.com/office/drawing/2010/main" val="0"/>
              </a:ext>
            </a:extLst>
          </a:blip>
          <a:srcRect l="6080" r="-2" b="-2"/>
          <a:stretch/>
        </p:blipFill>
        <p:spPr bwMode="auto">
          <a:xfrm>
            <a:off x="6626806" y="2590801"/>
            <a:ext cx="4817466" cy="34238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2725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8" name="Rectangle 138">
            <a:extLst>
              <a:ext uri="{FF2B5EF4-FFF2-40B4-BE49-F238E27FC236}">
                <a16:creationId xmlns:a16="http://schemas.microsoft.com/office/drawing/2014/main" id="{A4FB2F27-3F7D-440E-A905-86607A926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059" name="Rectangle 140">
            <a:extLst>
              <a:ext uri="{FF2B5EF4-FFF2-40B4-BE49-F238E27FC236}">
                <a16:creationId xmlns:a16="http://schemas.microsoft.com/office/drawing/2014/main" id="{AF678C14-A033-4139-BCA9-8382B03964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60" name="Group 142">
            <a:extLst>
              <a:ext uri="{FF2B5EF4-FFF2-40B4-BE49-F238E27FC236}">
                <a16:creationId xmlns:a16="http://schemas.microsoft.com/office/drawing/2014/main" id="{3489A2D2-B3AA-488C-B20E-15DBB97548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V="1">
            <a:off x="8194385" y="0"/>
            <a:ext cx="3997615" cy="6816079"/>
            <a:chOff x="8059620" y="41922"/>
            <a:chExt cx="3997615" cy="6816077"/>
          </a:xfrm>
        </p:grpSpPr>
        <p:pic>
          <p:nvPicPr>
            <p:cNvPr id="144" name="Picture 143">
              <a:extLst>
                <a:ext uri="{FF2B5EF4-FFF2-40B4-BE49-F238E27FC236}">
                  <a16:creationId xmlns:a16="http://schemas.microsoft.com/office/drawing/2014/main" id="{7C8EAD1A-FDD8-42C1-BC99-CCB0CC628B0E}"/>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2">
              <a:duotone>
                <a:schemeClr val="accent6">
                  <a:shade val="45000"/>
                  <a:satMod val="135000"/>
                </a:schemeClr>
                <a:prstClr val="white"/>
              </a:duotone>
              <a:alphaModFix amt="7000"/>
              <a:extLst>
                <a:ext uri="{28A0092B-C50C-407E-A947-70E740481C1C}">
                  <a14:useLocalDpi xmlns:a14="http://schemas.microsoft.com/office/drawing/2010/main" val="0"/>
                </a:ext>
              </a:extLst>
            </a:blip>
            <a:srcRect l="22818" b="17291"/>
            <a:stretch/>
          </p:blipFill>
          <p:spPr>
            <a:xfrm flipH="1">
              <a:off x="8059620" y="1345934"/>
              <a:ext cx="3997615" cy="5512065"/>
            </a:xfrm>
            <a:prstGeom prst="rect">
              <a:avLst/>
            </a:prstGeom>
          </p:spPr>
        </p:pic>
        <p:pic>
          <p:nvPicPr>
            <p:cNvPr id="145" name="Picture 144">
              <a:extLst>
                <a:ext uri="{FF2B5EF4-FFF2-40B4-BE49-F238E27FC236}">
                  <a16:creationId xmlns:a16="http://schemas.microsoft.com/office/drawing/2014/main" id="{E897C8CE-9AE7-4BB3-B76A-13264EA74ACE}"/>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2">
              <a:duotone>
                <a:schemeClr val="accent6">
                  <a:shade val="45000"/>
                  <a:satMod val="135000"/>
                </a:schemeClr>
                <a:prstClr val="white"/>
              </a:duotone>
              <a:alphaModFix amt="15000"/>
              <a:extLst>
                <a:ext uri="{28A0092B-C50C-407E-A947-70E740481C1C}">
                  <a14:useLocalDpi xmlns:a14="http://schemas.microsoft.com/office/drawing/2010/main" val="0"/>
                </a:ext>
              </a:extLst>
            </a:blip>
            <a:srcRect r="40690"/>
            <a:stretch/>
          </p:blipFill>
          <p:spPr>
            <a:xfrm>
              <a:off x="8915400" y="41922"/>
              <a:ext cx="3141835" cy="6816077"/>
            </a:xfrm>
            <a:prstGeom prst="rect">
              <a:avLst/>
            </a:prstGeom>
          </p:spPr>
        </p:pic>
      </p:grpSp>
      <p:sp>
        <p:nvSpPr>
          <p:cNvPr id="2" name="Title 1">
            <a:extLst>
              <a:ext uri="{FF2B5EF4-FFF2-40B4-BE49-F238E27FC236}">
                <a16:creationId xmlns:a16="http://schemas.microsoft.com/office/drawing/2014/main" id="{ABED9F36-5F6D-4931-BED1-57AC26470D65}"/>
              </a:ext>
            </a:extLst>
          </p:cNvPr>
          <p:cNvSpPr>
            <a:spLocks noGrp="1"/>
          </p:cNvSpPr>
          <p:nvPr>
            <p:ph type="title"/>
          </p:nvPr>
        </p:nvSpPr>
        <p:spPr>
          <a:xfrm>
            <a:off x="838200" y="461339"/>
            <a:ext cx="10606072" cy="1900861"/>
          </a:xfrm>
        </p:spPr>
        <p:txBody>
          <a:bodyPr vert="horz" lIns="91440" tIns="45720" rIns="91440" bIns="45720" rtlCol="0" anchor="ctr">
            <a:normAutofit/>
          </a:bodyPr>
          <a:lstStyle/>
          <a:p>
            <a:r>
              <a:rPr lang="en-US" baseline="30000" dirty="0"/>
              <a:t>ABUSE</a:t>
            </a:r>
            <a:endParaRPr lang="en-US" dirty="0"/>
          </a:p>
        </p:txBody>
      </p:sp>
      <p:sp>
        <p:nvSpPr>
          <p:cNvPr id="10" name="TextBox 9">
            <a:extLst>
              <a:ext uri="{FF2B5EF4-FFF2-40B4-BE49-F238E27FC236}">
                <a16:creationId xmlns:a16="http://schemas.microsoft.com/office/drawing/2014/main" id="{BDBB5CCD-75CE-45C1-A219-85B3A12B2355}"/>
              </a:ext>
            </a:extLst>
          </p:cNvPr>
          <p:cNvSpPr txBox="1"/>
          <p:nvPr/>
        </p:nvSpPr>
        <p:spPr>
          <a:xfrm>
            <a:off x="838200" y="2590802"/>
            <a:ext cx="4647901" cy="3423812"/>
          </a:xfrm>
          <a:prstGeom prst="rect">
            <a:avLst/>
          </a:prstGeom>
        </p:spPr>
        <p:txBody>
          <a:bodyPr vert="horz" lIns="91440" tIns="45720" rIns="91440" bIns="45720" rtlCol="0">
            <a:normAutofit/>
          </a:bodyPr>
          <a:lstStyle/>
          <a:p>
            <a:pPr>
              <a:spcAft>
                <a:spcPts val="600"/>
              </a:spcAft>
              <a:buClr>
                <a:schemeClr val="accent1"/>
              </a:buClr>
            </a:pPr>
            <a:endParaRPr lang="en-US" sz="1500" dirty="0"/>
          </a:p>
        </p:txBody>
      </p:sp>
      <p:pic>
        <p:nvPicPr>
          <p:cNvPr id="2050" name="Picture 2" descr="A close-up of a hand&#10;&#10;Description automatically generated with low confidence">
            <a:extLst>
              <a:ext uri="{FF2B5EF4-FFF2-40B4-BE49-F238E27FC236}">
                <a16:creationId xmlns:a16="http://schemas.microsoft.com/office/drawing/2014/main" id="{8F3E8D55-002D-46C9-8F86-BFC9B58C8311}"/>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6080" r="-2" b="-2"/>
          <a:stretch/>
        </p:blipFill>
        <p:spPr bwMode="auto">
          <a:xfrm>
            <a:off x="6952810" y="2436263"/>
            <a:ext cx="4817466" cy="342381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90A68A90-5C07-43D0-9AB9-3A51D3BBECEF}"/>
              </a:ext>
            </a:extLst>
          </p:cNvPr>
          <p:cNvSpPr txBox="1"/>
          <p:nvPr/>
        </p:nvSpPr>
        <p:spPr>
          <a:xfrm>
            <a:off x="683812" y="1999827"/>
            <a:ext cx="5850322" cy="2308324"/>
          </a:xfrm>
          <a:prstGeom prst="rect">
            <a:avLst/>
          </a:prstGeom>
          <a:noFill/>
        </p:spPr>
        <p:txBody>
          <a:bodyPr wrap="square">
            <a:spAutoFit/>
          </a:bodyPr>
          <a:lstStyle/>
          <a:p>
            <a:r>
              <a:rPr lang="en-GB" b="0" i="0" dirty="0">
                <a:solidFill>
                  <a:srgbClr val="000000"/>
                </a:solidFill>
                <a:effectLst/>
                <a:latin typeface="system-ui"/>
              </a:rPr>
              <a:t>God was against the neglect and abuse of a vulnerable spouse and mandated that at a bear minimum, a Husband was to care for his Wife in these three key areas</a:t>
            </a:r>
          </a:p>
          <a:p>
            <a:endParaRPr lang="en-GB" dirty="0">
              <a:solidFill>
                <a:srgbClr val="000000"/>
              </a:solidFill>
              <a:latin typeface="system-ui"/>
            </a:endParaRPr>
          </a:p>
          <a:p>
            <a:pPr marL="285750" indent="-285750">
              <a:buFont typeface="Arial" panose="020B0604020202020204" pitchFamily="34" charset="0"/>
              <a:buChar char="•"/>
            </a:pPr>
            <a:r>
              <a:rPr lang="en-GB" dirty="0">
                <a:solidFill>
                  <a:srgbClr val="000000"/>
                </a:solidFill>
                <a:latin typeface="system-ui"/>
              </a:rPr>
              <a:t>Food – literally meaning her flesh</a:t>
            </a:r>
          </a:p>
          <a:p>
            <a:pPr marL="285750" indent="-285750">
              <a:buFont typeface="Arial" panose="020B0604020202020204" pitchFamily="34" charset="0"/>
              <a:buChar char="•"/>
            </a:pPr>
            <a:r>
              <a:rPr lang="en-GB" dirty="0">
                <a:solidFill>
                  <a:srgbClr val="000000"/>
                </a:solidFill>
                <a:latin typeface="system-ui"/>
              </a:rPr>
              <a:t>Clothing – protection and covering</a:t>
            </a:r>
          </a:p>
          <a:p>
            <a:pPr marL="285750" indent="-285750">
              <a:buFont typeface="Arial" panose="020B0604020202020204" pitchFamily="34" charset="0"/>
              <a:buChar char="•"/>
            </a:pPr>
            <a:r>
              <a:rPr lang="en-GB" dirty="0">
                <a:solidFill>
                  <a:srgbClr val="000000"/>
                </a:solidFill>
                <a:latin typeface="system-ui"/>
              </a:rPr>
              <a:t>Conjugal rights – literally meaning sex</a:t>
            </a:r>
          </a:p>
          <a:p>
            <a:endParaRPr lang="en-GB" dirty="0"/>
          </a:p>
        </p:txBody>
      </p:sp>
    </p:spTree>
    <p:extLst>
      <p:ext uri="{BB962C8B-B14F-4D97-AF65-F5344CB8AC3E}">
        <p14:creationId xmlns:p14="http://schemas.microsoft.com/office/powerpoint/2010/main" val="1754461590"/>
      </p:ext>
    </p:extLst>
  </p:cSld>
  <p:clrMapOvr>
    <a:masterClrMapping/>
  </p:clrMapOvr>
</p:sld>
</file>

<file path=ppt/theme/theme1.xml><?xml version="1.0" encoding="utf-8"?>
<a:theme xmlns:a="http://schemas.openxmlformats.org/drawingml/2006/main" name="DappledVTI">
  <a:themeElements>
    <a:clrScheme name="Custom 81">
      <a:dk1>
        <a:sysClr val="windowText" lastClr="000000"/>
      </a:dk1>
      <a:lt1>
        <a:sysClr val="window" lastClr="FFFFFF"/>
      </a:lt1>
      <a:dk2>
        <a:srgbClr val="21363B"/>
      </a:dk2>
      <a:lt2>
        <a:srgbClr val="F4F2F0"/>
      </a:lt2>
      <a:accent1>
        <a:srgbClr val="758468"/>
      </a:accent1>
      <a:accent2>
        <a:srgbClr val="B5A7AC"/>
      </a:accent2>
      <a:accent3>
        <a:srgbClr val="CC9C6F"/>
      </a:accent3>
      <a:accent4>
        <a:srgbClr val="767640"/>
      </a:accent4>
      <a:accent5>
        <a:srgbClr val="A5B295"/>
      </a:accent5>
      <a:accent6>
        <a:srgbClr val="C19DA7"/>
      </a:accent6>
      <a:hlink>
        <a:srgbClr val="D13D6E"/>
      </a:hlink>
      <a:folHlink>
        <a:srgbClr val="6C9D92"/>
      </a:folHlink>
    </a:clrScheme>
    <a:fontScheme name="Custom 67">
      <a:majorFont>
        <a:latin typeface="Sabon Next L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ppledVTI" id="{204FEFAB-F02B-4FE8-B509-C50A618B972D}" vid="{7EAEADA8-5A8E-45B2-B0E4-448EC7E7A94F}"/>
    </a:ext>
  </a:extLst>
</a:theme>
</file>

<file path=docProps/app.xml><?xml version="1.0" encoding="utf-8"?>
<Properties xmlns="http://schemas.openxmlformats.org/officeDocument/2006/extended-properties" xmlns:vt="http://schemas.openxmlformats.org/officeDocument/2006/docPropsVTypes">
  <TotalTime>809</TotalTime>
  <Words>2059</Words>
  <Application>Microsoft Office PowerPoint</Application>
  <PresentationFormat>Widescreen</PresentationFormat>
  <Paragraphs>79</Paragraphs>
  <Slides>28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adobe-garamond-pro</vt:lpstr>
      <vt:lpstr>Arial</vt:lpstr>
      <vt:lpstr>Avenir Next LT Pro</vt:lpstr>
      <vt:lpstr>AvenirNext LT Pro Medium</vt:lpstr>
      <vt:lpstr>Sabon Next LT</vt:lpstr>
      <vt:lpstr>system-ui</vt:lpstr>
      <vt:lpstr>Wingdings</vt:lpstr>
      <vt:lpstr>DappledVTI</vt:lpstr>
      <vt:lpstr>Biblical Grounds For Divorce</vt:lpstr>
      <vt:lpstr>Introduction </vt:lpstr>
      <vt:lpstr>Introduction </vt:lpstr>
      <vt:lpstr>ABANDONMENT </vt:lpstr>
      <vt:lpstr>ABANDONMENT </vt:lpstr>
      <vt:lpstr>ABANDONMENT </vt:lpstr>
      <vt:lpstr>ABUSE</vt:lpstr>
      <vt:lpstr>ABUSE</vt:lpstr>
      <vt:lpstr>ABUSE</vt:lpstr>
      <vt:lpstr>ABUSE</vt:lpstr>
      <vt:lpstr>ABUSE</vt:lpstr>
      <vt:lpstr>ABUSE</vt:lpstr>
      <vt:lpstr>ABUSE</vt:lpstr>
      <vt:lpstr>ABUSE</vt:lpstr>
      <vt:lpstr>ABUSE</vt:lpstr>
      <vt:lpstr>‘ADULTERY’</vt:lpstr>
      <vt:lpstr>‘ADULTERY’</vt:lpstr>
      <vt:lpstr>‘ADULTERY’</vt:lpstr>
      <vt:lpstr>‘ADULTERY’</vt:lpstr>
      <vt:lpstr>‘ADULTERY’</vt:lpstr>
      <vt:lpstr>‘ADULTERY’</vt:lpstr>
      <vt:lpstr>‘ADULTERY’</vt:lpstr>
      <vt:lpstr>‘ADULTERY’</vt:lpstr>
      <vt:lpstr>DEATH</vt:lpstr>
      <vt:lpstr>DEATH  3 and if the latter husband turns against her and writes her a certificate of divorce, puts it in her hand, and sends her out of his house, or if the latter husband dies who took her as his wife, Deuteronomy 24:3</vt:lpstr>
      <vt:lpstr> DEATH 39 A wife is bound by law as long as her husband lives; but if her husband dies, she is at liberty to be married to whom she wishes, only in the Lord. 1 Corinthians 7:39</vt:lpstr>
      <vt:lpstr>CONCLUSION </vt:lpstr>
      <vt:lpstr>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Biblical Grounds For Divorce</dc:title>
  <dc:creator>Senior Pastor</dc:creator>
  <cp:lastModifiedBy>Senior Pastor</cp:lastModifiedBy>
  <cp:revision>1</cp:revision>
  <dcterms:created xsi:type="dcterms:W3CDTF">2021-10-06T05:42:32Z</dcterms:created>
  <dcterms:modified xsi:type="dcterms:W3CDTF">2021-10-06T19:11:54Z</dcterms:modified>
</cp:coreProperties>
</file>