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6" r:id="rId2"/>
    <p:sldId id="299" r:id="rId3"/>
    <p:sldId id="297" r:id="rId4"/>
    <p:sldId id="298" r:id="rId5"/>
    <p:sldId id="315" r:id="rId6"/>
    <p:sldId id="300" r:id="rId7"/>
    <p:sldId id="301" r:id="rId8"/>
    <p:sldId id="302" r:id="rId9"/>
    <p:sldId id="303" r:id="rId10"/>
    <p:sldId id="307" r:id="rId11"/>
    <p:sldId id="304" r:id="rId12"/>
    <p:sldId id="305" r:id="rId13"/>
    <p:sldId id="308" r:id="rId14"/>
    <p:sldId id="309" r:id="rId15"/>
    <p:sldId id="311" r:id="rId16"/>
    <p:sldId id="310" r:id="rId17"/>
    <p:sldId id="312" r:id="rId18"/>
    <p:sldId id="257" r:id="rId19"/>
    <p:sldId id="313" r:id="rId20"/>
    <p:sldId id="336" r:id="rId21"/>
    <p:sldId id="317" r:id="rId22"/>
    <p:sldId id="318" r:id="rId23"/>
    <p:sldId id="320" r:id="rId24"/>
    <p:sldId id="321" r:id="rId25"/>
    <p:sldId id="319" r:id="rId26"/>
    <p:sldId id="337" r:id="rId27"/>
    <p:sldId id="322" r:id="rId28"/>
    <p:sldId id="323" r:id="rId29"/>
    <p:sldId id="324" r:id="rId30"/>
    <p:sldId id="326" r:id="rId31"/>
    <p:sldId id="325" r:id="rId32"/>
    <p:sldId id="329" r:id="rId33"/>
    <p:sldId id="328" r:id="rId34"/>
    <p:sldId id="327" r:id="rId35"/>
    <p:sldId id="331" r:id="rId36"/>
    <p:sldId id="330" r:id="rId37"/>
    <p:sldId id="335" r:id="rId38"/>
    <p:sldId id="256" r:id="rId39"/>
    <p:sldId id="332" r:id="rId40"/>
    <p:sldId id="334" r:id="rId41"/>
    <p:sldId id="33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308C68-58F1-4BD6-85AA-AEC3D9124578}" v="682" dt="2021-09-29T15:35:19.7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nior Pastor" userId="4ae8e2e6-3752-4daa-9e55-3f6ebcaf242a" providerId="ADAL" clId="{6F308C68-58F1-4BD6-85AA-AEC3D9124578}"/>
    <pc:docChg chg="undo custSel addSld delSld modSld">
      <pc:chgData name="Senior Pastor" userId="4ae8e2e6-3752-4daa-9e55-3f6ebcaf242a" providerId="ADAL" clId="{6F308C68-58F1-4BD6-85AA-AEC3D9124578}" dt="2021-09-29T15:35:19.783" v="2072" actId="1076"/>
      <pc:docMkLst>
        <pc:docMk/>
      </pc:docMkLst>
      <pc:sldChg chg="modSp mod">
        <pc:chgData name="Senior Pastor" userId="4ae8e2e6-3752-4daa-9e55-3f6ebcaf242a" providerId="ADAL" clId="{6F308C68-58F1-4BD6-85AA-AEC3D9124578}" dt="2021-09-29T13:37:23.440" v="1404" actId="20577"/>
        <pc:sldMkLst>
          <pc:docMk/>
          <pc:sldMk cId="3990617312" sldId="256"/>
        </pc:sldMkLst>
        <pc:spChg chg="mod">
          <ac:chgData name="Senior Pastor" userId="4ae8e2e6-3752-4daa-9e55-3f6ebcaf242a" providerId="ADAL" clId="{6F308C68-58F1-4BD6-85AA-AEC3D9124578}" dt="2021-09-29T13:36:53.162" v="1369" actId="20577"/>
          <ac:spMkLst>
            <pc:docMk/>
            <pc:sldMk cId="3990617312" sldId="256"/>
            <ac:spMk id="2" creationId="{7D9C6271-EB88-4256-A0F6-D28FB9161B05}"/>
          </ac:spMkLst>
        </pc:spChg>
        <pc:spChg chg="mod">
          <ac:chgData name="Senior Pastor" userId="4ae8e2e6-3752-4daa-9e55-3f6ebcaf242a" providerId="ADAL" clId="{6F308C68-58F1-4BD6-85AA-AEC3D9124578}" dt="2021-09-29T13:37:23.440" v="1404" actId="20577"/>
          <ac:spMkLst>
            <pc:docMk/>
            <pc:sldMk cId="3990617312" sldId="256"/>
            <ac:spMk id="3" creationId="{B4085FF1-242F-4725-8815-D846DC315D71}"/>
          </ac:spMkLst>
        </pc:spChg>
        <pc:picChg chg="mod">
          <ac:chgData name="Senior Pastor" userId="4ae8e2e6-3752-4daa-9e55-3f6ebcaf242a" providerId="ADAL" clId="{6F308C68-58F1-4BD6-85AA-AEC3D9124578}" dt="2021-09-29T13:36:31.645" v="1357" actId="1076"/>
          <ac:picMkLst>
            <pc:docMk/>
            <pc:sldMk cId="3990617312" sldId="256"/>
            <ac:picMk id="4" creationId="{D63AA45E-2089-4367-ABD0-268C1D5D1C46}"/>
          </ac:picMkLst>
        </pc:picChg>
      </pc:sldChg>
      <pc:sldChg chg="modSp">
        <pc:chgData name="Senior Pastor" userId="4ae8e2e6-3752-4daa-9e55-3f6ebcaf242a" providerId="ADAL" clId="{6F308C68-58F1-4BD6-85AA-AEC3D9124578}" dt="2021-09-29T14:07:45.428" v="1582" actId="20577"/>
        <pc:sldMkLst>
          <pc:docMk/>
          <pc:sldMk cId="3437064440" sldId="296"/>
        </pc:sldMkLst>
        <pc:spChg chg="mod">
          <ac:chgData name="Senior Pastor" userId="4ae8e2e6-3752-4daa-9e55-3f6ebcaf242a" providerId="ADAL" clId="{6F308C68-58F1-4BD6-85AA-AEC3D9124578}" dt="2021-09-29T14:07:45.428" v="1582" actId="20577"/>
          <ac:spMkLst>
            <pc:docMk/>
            <pc:sldMk cId="3437064440" sldId="296"/>
            <ac:spMk id="2" creationId="{B15EF556-D344-4BB8-A50B-8B14283CDF9B}"/>
          </ac:spMkLst>
        </pc:spChg>
      </pc:sldChg>
      <pc:sldChg chg="modSp mod">
        <pc:chgData name="Senior Pastor" userId="4ae8e2e6-3752-4daa-9e55-3f6ebcaf242a" providerId="ADAL" clId="{6F308C68-58F1-4BD6-85AA-AEC3D9124578}" dt="2021-09-29T07:29:09.862" v="724" actId="20577"/>
        <pc:sldMkLst>
          <pc:docMk/>
          <pc:sldMk cId="532110836" sldId="297"/>
        </pc:sldMkLst>
        <pc:spChg chg="mod">
          <ac:chgData name="Senior Pastor" userId="4ae8e2e6-3752-4daa-9e55-3f6ebcaf242a" providerId="ADAL" clId="{6F308C68-58F1-4BD6-85AA-AEC3D9124578}" dt="2021-09-29T07:29:09.862" v="724" actId="20577"/>
          <ac:spMkLst>
            <pc:docMk/>
            <pc:sldMk cId="532110836" sldId="297"/>
            <ac:spMk id="2" creationId="{B15EF556-D344-4BB8-A50B-8B14283CDF9B}"/>
          </ac:spMkLst>
        </pc:spChg>
        <pc:spChg chg="mod">
          <ac:chgData name="Senior Pastor" userId="4ae8e2e6-3752-4daa-9e55-3f6ebcaf242a" providerId="ADAL" clId="{6F308C68-58F1-4BD6-85AA-AEC3D9124578}" dt="2021-09-29T07:28:51.019" v="716" actId="207"/>
          <ac:spMkLst>
            <pc:docMk/>
            <pc:sldMk cId="532110836" sldId="297"/>
            <ac:spMk id="3" creationId="{07D3BA95-11C7-4C69-A105-9223B5F10786}"/>
          </ac:spMkLst>
        </pc:spChg>
        <pc:picChg chg="mod">
          <ac:chgData name="Senior Pastor" userId="4ae8e2e6-3752-4daa-9e55-3f6ebcaf242a" providerId="ADAL" clId="{6F308C68-58F1-4BD6-85AA-AEC3D9124578}" dt="2021-09-29T07:28:45.043" v="715" actId="1076"/>
          <ac:picMkLst>
            <pc:docMk/>
            <pc:sldMk cId="532110836" sldId="297"/>
            <ac:picMk id="5" creationId="{ACE4D0C1-4D6B-4AA9-83F0-054486C00B85}"/>
          </ac:picMkLst>
        </pc:picChg>
      </pc:sldChg>
      <pc:sldChg chg="modSp mod">
        <pc:chgData name="Senior Pastor" userId="4ae8e2e6-3752-4daa-9e55-3f6ebcaf242a" providerId="ADAL" clId="{6F308C68-58F1-4BD6-85AA-AEC3D9124578}" dt="2021-09-29T07:33:42.319" v="741" actId="27636"/>
        <pc:sldMkLst>
          <pc:docMk/>
          <pc:sldMk cId="1436157734" sldId="298"/>
        </pc:sldMkLst>
        <pc:spChg chg="mod">
          <ac:chgData name="Senior Pastor" userId="4ae8e2e6-3752-4daa-9e55-3f6ebcaf242a" providerId="ADAL" clId="{6F308C68-58F1-4BD6-85AA-AEC3D9124578}" dt="2021-09-29T07:22:00.386" v="680" actId="14100"/>
          <ac:spMkLst>
            <pc:docMk/>
            <pc:sldMk cId="1436157734" sldId="298"/>
            <ac:spMk id="2" creationId="{B15EF556-D344-4BB8-A50B-8B14283CDF9B}"/>
          </ac:spMkLst>
        </pc:spChg>
        <pc:spChg chg="mod">
          <ac:chgData name="Senior Pastor" userId="4ae8e2e6-3752-4daa-9e55-3f6ebcaf242a" providerId="ADAL" clId="{6F308C68-58F1-4BD6-85AA-AEC3D9124578}" dt="2021-09-29T07:33:42.319" v="741" actId="27636"/>
          <ac:spMkLst>
            <pc:docMk/>
            <pc:sldMk cId="1436157734" sldId="298"/>
            <ac:spMk id="3" creationId="{07D3BA95-11C7-4C69-A105-9223B5F10786}"/>
          </ac:spMkLst>
        </pc:spChg>
        <pc:picChg chg="mod">
          <ac:chgData name="Senior Pastor" userId="4ae8e2e6-3752-4daa-9e55-3f6ebcaf242a" providerId="ADAL" clId="{6F308C68-58F1-4BD6-85AA-AEC3D9124578}" dt="2021-09-29T07:21:36.707" v="677" actId="1076"/>
          <ac:picMkLst>
            <pc:docMk/>
            <pc:sldMk cId="1436157734" sldId="298"/>
            <ac:picMk id="5" creationId="{ACE4D0C1-4D6B-4AA9-83F0-054486C00B85}"/>
          </ac:picMkLst>
        </pc:picChg>
      </pc:sldChg>
      <pc:sldChg chg="addSp delSp modSp mod">
        <pc:chgData name="Senior Pastor" userId="4ae8e2e6-3752-4daa-9e55-3f6ebcaf242a" providerId="ADAL" clId="{6F308C68-58F1-4BD6-85AA-AEC3D9124578}" dt="2021-09-29T07:32:33.026" v="735" actId="1076"/>
        <pc:sldMkLst>
          <pc:docMk/>
          <pc:sldMk cId="4228127102" sldId="299"/>
        </pc:sldMkLst>
        <pc:spChg chg="mod">
          <ac:chgData name="Senior Pastor" userId="4ae8e2e6-3752-4daa-9e55-3f6ebcaf242a" providerId="ADAL" clId="{6F308C68-58F1-4BD6-85AA-AEC3D9124578}" dt="2021-09-29T07:32:30.821" v="734" actId="207"/>
          <ac:spMkLst>
            <pc:docMk/>
            <pc:sldMk cId="4228127102" sldId="299"/>
            <ac:spMk id="2" creationId="{B15EF556-D344-4BB8-A50B-8B14283CDF9B}"/>
          </ac:spMkLst>
        </pc:spChg>
        <pc:spChg chg="mod">
          <ac:chgData name="Senior Pastor" userId="4ae8e2e6-3752-4daa-9e55-3f6ebcaf242a" providerId="ADAL" clId="{6F308C68-58F1-4BD6-85AA-AEC3D9124578}" dt="2021-09-29T07:31:15.367" v="732" actId="26606"/>
          <ac:spMkLst>
            <pc:docMk/>
            <pc:sldMk cId="4228127102" sldId="299"/>
            <ac:spMk id="3" creationId="{07D3BA95-11C7-4C69-A105-9223B5F10786}"/>
          </ac:spMkLst>
        </pc:spChg>
        <pc:spChg chg="add del">
          <ac:chgData name="Senior Pastor" userId="4ae8e2e6-3752-4daa-9e55-3f6ebcaf242a" providerId="ADAL" clId="{6F308C68-58F1-4BD6-85AA-AEC3D9124578}" dt="2021-09-29T07:31:15.367" v="732" actId="26606"/>
          <ac:spMkLst>
            <pc:docMk/>
            <pc:sldMk cId="4228127102" sldId="299"/>
            <ac:spMk id="44" creationId="{B551C3B6-A0D6-43F6-9F68-13666CDA5C09}"/>
          </ac:spMkLst>
        </pc:spChg>
        <pc:spChg chg="add del">
          <ac:chgData name="Senior Pastor" userId="4ae8e2e6-3752-4daa-9e55-3f6ebcaf242a" providerId="ADAL" clId="{6F308C68-58F1-4BD6-85AA-AEC3D9124578}" dt="2021-09-29T07:31:15.367" v="732" actId="26606"/>
          <ac:spMkLst>
            <pc:docMk/>
            <pc:sldMk cId="4228127102" sldId="299"/>
            <ac:spMk id="45" creationId="{24EF3E42-675E-4E84-AA5A-E233060C0D3C}"/>
          </ac:spMkLst>
        </pc:spChg>
        <pc:spChg chg="add del">
          <ac:chgData name="Senior Pastor" userId="4ae8e2e6-3752-4daa-9e55-3f6ebcaf242a" providerId="ADAL" clId="{6F308C68-58F1-4BD6-85AA-AEC3D9124578}" dt="2021-09-29T07:31:15.367" v="732" actId="26606"/>
          <ac:spMkLst>
            <pc:docMk/>
            <pc:sldMk cId="4228127102" sldId="299"/>
            <ac:spMk id="46" creationId="{0F3B65B4-B443-446A-9981-E6E89B0B75C1}"/>
          </ac:spMkLst>
        </pc:spChg>
        <pc:spChg chg="add del">
          <ac:chgData name="Senior Pastor" userId="4ae8e2e6-3752-4daa-9e55-3f6ebcaf242a" providerId="ADAL" clId="{6F308C68-58F1-4BD6-85AA-AEC3D9124578}" dt="2021-09-29T07:31:15.367" v="732" actId="26606"/>
          <ac:spMkLst>
            <pc:docMk/>
            <pc:sldMk cId="4228127102" sldId="299"/>
            <ac:spMk id="47" creationId="{A382C86F-FA5A-4A2F-86CC-0E1A2FB39EB9}"/>
          </ac:spMkLst>
        </pc:spChg>
        <pc:spChg chg="add del">
          <ac:chgData name="Senior Pastor" userId="4ae8e2e6-3752-4daa-9e55-3f6ebcaf242a" providerId="ADAL" clId="{6F308C68-58F1-4BD6-85AA-AEC3D9124578}" dt="2021-09-29T07:30:22.481" v="726" actId="26606"/>
          <ac:spMkLst>
            <pc:docMk/>
            <pc:sldMk cId="4228127102" sldId="299"/>
            <ac:spMk id="54" creationId="{B551C3B6-A0D6-43F6-9F68-13666CDA5C09}"/>
          </ac:spMkLst>
        </pc:spChg>
        <pc:spChg chg="add del">
          <ac:chgData name="Senior Pastor" userId="4ae8e2e6-3752-4daa-9e55-3f6ebcaf242a" providerId="ADAL" clId="{6F308C68-58F1-4BD6-85AA-AEC3D9124578}" dt="2021-09-29T07:30:22.481" v="726" actId="26606"/>
          <ac:spMkLst>
            <pc:docMk/>
            <pc:sldMk cId="4228127102" sldId="299"/>
            <ac:spMk id="56" creationId="{BB3B2C43-5E36-4768-8319-6752D24B47E9}"/>
          </ac:spMkLst>
        </pc:spChg>
        <pc:spChg chg="add del">
          <ac:chgData name="Senior Pastor" userId="4ae8e2e6-3752-4daa-9e55-3f6ebcaf242a" providerId="ADAL" clId="{6F308C68-58F1-4BD6-85AA-AEC3D9124578}" dt="2021-09-29T07:30:22.481" v="726" actId="26606"/>
          <ac:spMkLst>
            <pc:docMk/>
            <pc:sldMk cId="4228127102" sldId="299"/>
            <ac:spMk id="58" creationId="{B044326E-7BB3-4929-BE33-05CA64DBB248}"/>
          </ac:spMkLst>
        </pc:spChg>
        <pc:spChg chg="add del">
          <ac:chgData name="Senior Pastor" userId="4ae8e2e6-3752-4daa-9e55-3f6ebcaf242a" providerId="ADAL" clId="{6F308C68-58F1-4BD6-85AA-AEC3D9124578}" dt="2021-09-29T07:30:22.481" v="726" actId="26606"/>
          <ac:spMkLst>
            <pc:docMk/>
            <pc:sldMk cId="4228127102" sldId="299"/>
            <ac:spMk id="60" creationId="{731CF4E0-AA2D-43CA-A528-C52FB158244A}"/>
          </ac:spMkLst>
        </pc:spChg>
        <pc:spChg chg="add del">
          <ac:chgData name="Senior Pastor" userId="4ae8e2e6-3752-4daa-9e55-3f6ebcaf242a" providerId="ADAL" clId="{6F308C68-58F1-4BD6-85AA-AEC3D9124578}" dt="2021-09-29T07:30:22.481" v="726" actId="26606"/>
          <ac:spMkLst>
            <pc:docMk/>
            <pc:sldMk cId="4228127102" sldId="299"/>
            <ac:spMk id="62" creationId="{3B083774-A903-4B1B-BC6A-94C1F048E82B}"/>
          </ac:spMkLst>
        </pc:spChg>
        <pc:spChg chg="add del">
          <ac:chgData name="Senior Pastor" userId="4ae8e2e6-3752-4daa-9e55-3f6ebcaf242a" providerId="ADAL" clId="{6F308C68-58F1-4BD6-85AA-AEC3D9124578}" dt="2021-09-29T07:30:48.793" v="728" actId="26606"/>
          <ac:spMkLst>
            <pc:docMk/>
            <pc:sldMk cId="4228127102" sldId="299"/>
            <ac:spMk id="68" creationId="{B551C3B6-A0D6-43F6-9F68-13666CDA5C09}"/>
          </ac:spMkLst>
        </pc:spChg>
        <pc:spChg chg="add del">
          <ac:chgData name="Senior Pastor" userId="4ae8e2e6-3752-4daa-9e55-3f6ebcaf242a" providerId="ADAL" clId="{6F308C68-58F1-4BD6-85AA-AEC3D9124578}" dt="2021-09-29T07:30:48.793" v="728" actId="26606"/>
          <ac:spMkLst>
            <pc:docMk/>
            <pc:sldMk cId="4228127102" sldId="299"/>
            <ac:spMk id="69" creationId="{24EF3E42-675E-4E84-AA5A-E233060C0D3C}"/>
          </ac:spMkLst>
        </pc:spChg>
        <pc:spChg chg="add del">
          <ac:chgData name="Senior Pastor" userId="4ae8e2e6-3752-4daa-9e55-3f6ebcaf242a" providerId="ADAL" clId="{6F308C68-58F1-4BD6-85AA-AEC3D9124578}" dt="2021-09-29T07:30:48.793" v="728" actId="26606"/>
          <ac:spMkLst>
            <pc:docMk/>
            <pc:sldMk cId="4228127102" sldId="299"/>
            <ac:spMk id="70" creationId="{0F3B65B4-B443-446A-9981-E6E89B0B75C1}"/>
          </ac:spMkLst>
        </pc:spChg>
        <pc:spChg chg="add del">
          <ac:chgData name="Senior Pastor" userId="4ae8e2e6-3752-4daa-9e55-3f6ebcaf242a" providerId="ADAL" clId="{6F308C68-58F1-4BD6-85AA-AEC3D9124578}" dt="2021-09-29T07:30:48.793" v="728" actId="26606"/>
          <ac:spMkLst>
            <pc:docMk/>
            <pc:sldMk cId="4228127102" sldId="299"/>
            <ac:spMk id="71" creationId="{8C1B6235-FA3D-4887-A978-D884AA0DF8F9}"/>
          </ac:spMkLst>
        </pc:spChg>
        <pc:spChg chg="add del">
          <ac:chgData name="Senior Pastor" userId="4ae8e2e6-3752-4daa-9e55-3f6ebcaf242a" providerId="ADAL" clId="{6F308C68-58F1-4BD6-85AA-AEC3D9124578}" dt="2021-09-29T07:31:07.623" v="730" actId="26606"/>
          <ac:spMkLst>
            <pc:docMk/>
            <pc:sldMk cId="4228127102" sldId="299"/>
            <ac:spMk id="75" creationId="{D3DC7703-30FE-4178-B5A4-BBC23C07FA8C}"/>
          </ac:spMkLst>
        </pc:spChg>
        <pc:spChg chg="add del">
          <ac:chgData name="Senior Pastor" userId="4ae8e2e6-3752-4daa-9e55-3f6ebcaf242a" providerId="ADAL" clId="{6F308C68-58F1-4BD6-85AA-AEC3D9124578}" dt="2021-09-29T07:31:07.623" v="730" actId="26606"/>
          <ac:spMkLst>
            <pc:docMk/>
            <pc:sldMk cId="4228127102" sldId="299"/>
            <ac:spMk id="76" creationId="{6A15F951-43CB-497F-9FF3-119EA5F392FC}"/>
          </ac:spMkLst>
        </pc:spChg>
        <pc:spChg chg="add del">
          <ac:chgData name="Senior Pastor" userId="4ae8e2e6-3752-4daa-9e55-3f6ebcaf242a" providerId="ADAL" clId="{6F308C68-58F1-4BD6-85AA-AEC3D9124578}" dt="2021-09-29T07:31:07.623" v="730" actId="26606"/>
          <ac:spMkLst>
            <pc:docMk/>
            <pc:sldMk cId="4228127102" sldId="299"/>
            <ac:spMk id="77" creationId="{73C994B4-9721-4148-9EEC-6793CECDE8DD}"/>
          </ac:spMkLst>
        </pc:spChg>
        <pc:spChg chg="add del">
          <ac:chgData name="Senior Pastor" userId="4ae8e2e6-3752-4daa-9e55-3f6ebcaf242a" providerId="ADAL" clId="{6F308C68-58F1-4BD6-85AA-AEC3D9124578}" dt="2021-09-29T07:31:07.623" v="730" actId="26606"/>
          <ac:spMkLst>
            <pc:docMk/>
            <pc:sldMk cId="4228127102" sldId="299"/>
            <ac:spMk id="78" creationId="{D68BD3C7-834E-43F0-9527-BB190AD2F94B}"/>
          </ac:spMkLst>
        </pc:spChg>
        <pc:spChg chg="add del">
          <ac:chgData name="Senior Pastor" userId="4ae8e2e6-3752-4daa-9e55-3f6ebcaf242a" providerId="ADAL" clId="{6F308C68-58F1-4BD6-85AA-AEC3D9124578}" dt="2021-09-29T07:31:07.623" v="730" actId="26606"/>
          <ac:spMkLst>
            <pc:docMk/>
            <pc:sldMk cId="4228127102" sldId="299"/>
            <ac:spMk id="79" creationId="{C3120799-0EC4-4B05-A195-5BADC759DCDA}"/>
          </ac:spMkLst>
        </pc:spChg>
        <pc:spChg chg="add del">
          <ac:chgData name="Senior Pastor" userId="4ae8e2e6-3752-4daa-9e55-3f6ebcaf242a" providerId="ADAL" clId="{6F308C68-58F1-4BD6-85AA-AEC3D9124578}" dt="2021-09-29T07:31:15.367" v="732" actId="26606"/>
          <ac:spMkLst>
            <pc:docMk/>
            <pc:sldMk cId="4228127102" sldId="299"/>
            <ac:spMk id="83" creationId="{B551C3B6-A0D6-43F6-9F68-13666CDA5C09}"/>
          </ac:spMkLst>
        </pc:spChg>
        <pc:spChg chg="add del">
          <ac:chgData name="Senior Pastor" userId="4ae8e2e6-3752-4daa-9e55-3f6ebcaf242a" providerId="ADAL" clId="{6F308C68-58F1-4BD6-85AA-AEC3D9124578}" dt="2021-09-29T07:31:15.367" v="732" actId="26606"/>
          <ac:spMkLst>
            <pc:docMk/>
            <pc:sldMk cId="4228127102" sldId="299"/>
            <ac:spMk id="84" creationId="{24EF3E42-675E-4E84-AA5A-E233060C0D3C}"/>
          </ac:spMkLst>
        </pc:spChg>
        <pc:spChg chg="add del">
          <ac:chgData name="Senior Pastor" userId="4ae8e2e6-3752-4daa-9e55-3f6ebcaf242a" providerId="ADAL" clId="{6F308C68-58F1-4BD6-85AA-AEC3D9124578}" dt="2021-09-29T07:31:15.367" v="732" actId="26606"/>
          <ac:spMkLst>
            <pc:docMk/>
            <pc:sldMk cId="4228127102" sldId="299"/>
            <ac:spMk id="85" creationId="{0F3B65B4-B443-446A-9981-E6E89B0B75C1}"/>
          </ac:spMkLst>
        </pc:spChg>
        <pc:spChg chg="add del">
          <ac:chgData name="Senior Pastor" userId="4ae8e2e6-3752-4daa-9e55-3f6ebcaf242a" providerId="ADAL" clId="{6F308C68-58F1-4BD6-85AA-AEC3D9124578}" dt="2021-09-29T07:31:15.367" v="732" actId="26606"/>
          <ac:spMkLst>
            <pc:docMk/>
            <pc:sldMk cId="4228127102" sldId="299"/>
            <ac:spMk id="86" creationId="{A382C86F-FA5A-4A2F-86CC-0E1A2FB39EB9}"/>
          </ac:spMkLst>
        </pc:spChg>
        <pc:picChg chg="mod ord">
          <ac:chgData name="Senior Pastor" userId="4ae8e2e6-3752-4daa-9e55-3f6ebcaf242a" providerId="ADAL" clId="{6F308C68-58F1-4BD6-85AA-AEC3D9124578}" dt="2021-09-29T07:32:33.026" v="735" actId="1076"/>
          <ac:picMkLst>
            <pc:docMk/>
            <pc:sldMk cId="4228127102" sldId="299"/>
            <ac:picMk id="5" creationId="{ACE4D0C1-4D6B-4AA9-83F0-054486C00B85}"/>
          </ac:picMkLst>
        </pc:picChg>
        <pc:cxnChg chg="add del">
          <ac:chgData name="Senior Pastor" userId="4ae8e2e6-3752-4daa-9e55-3f6ebcaf242a" providerId="ADAL" clId="{6F308C68-58F1-4BD6-85AA-AEC3D9124578}" dt="2021-09-29T07:31:15.367" v="732" actId="26606"/>
          <ac:cxnSpMkLst>
            <pc:docMk/>
            <pc:sldMk cId="4228127102" sldId="299"/>
            <ac:cxnSpMk id="48" creationId="{FD6C387B-06BE-490B-A22D-8EA8A67AA87E}"/>
          </ac:cxnSpMkLst>
        </pc:cxnChg>
        <pc:cxnChg chg="add del">
          <ac:chgData name="Senior Pastor" userId="4ae8e2e6-3752-4daa-9e55-3f6ebcaf242a" providerId="ADAL" clId="{6F308C68-58F1-4BD6-85AA-AEC3D9124578}" dt="2021-09-29T07:31:15.367" v="732" actId="26606"/>
          <ac:cxnSpMkLst>
            <pc:docMk/>
            <pc:sldMk cId="4228127102" sldId="299"/>
            <ac:cxnSpMk id="49" creationId="{94DCE841-D2A0-408E-8F2F-990D0105E2FE}"/>
          </ac:cxnSpMkLst>
        </pc:cxnChg>
        <pc:cxnChg chg="add del">
          <ac:chgData name="Senior Pastor" userId="4ae8e2e6-3752-4daa-9e55-3f6ebcaf242a" providerId="ADAL" clId="{6F308C68-58F1-4BD6-85AA-AEC3D9124578}" dt="2021-09-29T07:30:22.481" v="726" actId="26606"/>
          <ac:cxnSpMkLst>
            <pc:docMk/>
            <pc:sldMk cId="4228127102" sldId="299"/>
            <ac:cxnSpMk id="64" creationId="{5D5FB189-1F48-4A47-B036-6AF7E11A8E7B}"/>
          </ac:cxnSpMkLst>
        </pc:cxnChg>
        <pc:cxnChg chg="add del">
          <ac:chgData name="Senior Pastor" userId="4ae8e2e6-3752-4daa-9e55-3f6ebcaf242a" providerId="ADAL" clId="{6F308C68-58F1-4BD6-85AA-AEC3D9124578}" dt="2021-09-29T07:30:22.481" v="726" actId="26606"/>
          <ac:cxnSpMkLst>
            <pc:docMk/>
            <pc:sldMk cId="4228127102" sldId="299"/>
            <ac:cxnSpMk id="66" creationId="{C5B335DD-3163-4EC5-8B6B-2AB53E64D11A}"/>
          </ac:cxnSpMkLst>
        </pc:cxnChg>
        <pc:cxnChg chg="add del">
          <ac:chgData name="Senior Pastor" userId="4ae8e2e6-3752-4daa-9e55-3f6ebcaf242a" providerId="ADAL" clId="{6F308C68-58F1-4BD6-85AA-AEC3D9124578}" dt="2021-09-29T07:30:48.793" v="728" actId="26606"/>
          <ac:cxnSpMkLst>
            <pc:docMk/>
            <pc:sldMk cId="4228127102" sldId="299"/>
            <ac:cxnSpMk id="72" creationId="{FD6C387B-06BE-490B-A22D-8EA8A67AA87E}"/>
          </ac:cxnSpMkLst>
        </pc:cxnChg>
        <pc:cxnChg chg="add del">
          <ac:chgData name="Senior Pastor" userId="4ae8e2e6-3752-4daa-9e55-3f6ebcaf242a" providerId="ADAL" clId="{6F308C68-58F1-4BD6-85AA-AEC3D9124578}" dt="2021-09-29T07:30:48.793" v="728" actId="26606"/>
          <ac:cxnSpMkLst>
            <pc:docMk/>
            <pc:sldMk cId="4228127102" sldId="299"/>
            <ac:cxnSpMk id="73" creationId="{94DCE841-D2A0-408E-8F2F-990D0105E2FE}"/>
          </ac:cxnSpMkLst>
        </pc:cxnChg>
        <pc:cxnChg chg="add del">
          <ac:chgData name="Senior Pastor" userId="4ae8e2e6-3752-4daa-9e55-3f6ebcaf242a" providerId="ADAL" clId="{6F308C68-58F1-4BD6-85AA-AEC3D9124578}" dt="2021-09-29T07:31:07.623" v="730" actId="26606"/>
          <ac:cxnSpMkLst>
            <pc:docMk/>
            <pc:sldMk cId="4228127102" sldId="299"/>
            <ac:cxnSpMk id="80" creationId="{98FD0A28-2FA7-4262-ABD1-8A3BDC5389FC}"/>
          </ac:cxnSpMkLst>
        </pc:cxnChg>
        <pc:cxnChg chg="add del">
          <ac:chgData name="Senior Pastor" userId="4ae8e2e6-3752-4daa-9e55-3f6ebcaf242a" providerId="ADAL" clId="{6F308C68-58F1-4BD6-85AA-AEC3D9124578}" dt="2021-09-29T07:31:07.623" v="730" actId="26606"/>
          <ac:cxnSpMkLst>
            <pc:docMk/>
            <pc:sldMk cId="4228127102" sldId="299"/>
            <ac:cxnSpMk id="81" creationId="{A9AD0ED4-C85A-4C94-A789-7E9FBAE48080}"/>
          </ac:cxnSpMkLst>
        </pc:cxnChg>
        <pc:cxnChg chg="add del">
          <ac:chgData name="Senior Pastor" userId="4ae8e2e6-3752-4daa-9e55-3f6ebcaf242a" providerId="ADAL" clId="{6F308C68-58F1-4BD6-85AA-AEC3D9124578}" dt="2021-09-29T07:31:15.367" v="732" actId="26606"/>
          <ac:cxnSpMkLst>
            <pc:docMk/>
            <pc:sldMk cId="4228127102" sldId="299"/>
            <ac:cxnSpMk id="87" creationId="{FD6C387B-06BE-490B-A22D-8EA8A67AA87E}"/>
          </ac:cxnSpMkLst>
        </pc:cxnChg>
        <pc:cxnChg chg="add del">
          <ac:chgData name="Senior Pastor" userId="4ae8e2e6-3752-4daa-9e55-3f6ebcaf242a" providerId="ADAL" clId="{6F308C68-58F1-4BD6-85AA-AEC3D9124578}" dt="2021-09-29T07:31:15.367" v="732" actId="26606"/>
          <ac:cxnSpMkLst>
            <pc:docMk/>
            <pc:sldMk cId="4228127102" sldId="299"/>
            <ac:cxnSpMk id="88" creationId="{94DCE841-D2A0-408E-8F2F-990D0105E2FE}"/>
          </ac:cxnSpMkLst>
        </pc:cxnChg>
      </pc:sldChg>
      <pc:sldChg chg="modSp mod">
        <pc:chgData name="Senior Pastor" userId="4ae8e2e6-3752-4daa-9e55-3f6ebcaf242a" providerId="ADAL" clId="{6F308C68-58F1-4BD6-85AA-AEC3D9124578}" dt="2021-09-29T07:20:38.203" v="672" actId="207"/>
        <pc:sldMkLst>
          <pc:docMk/>
          <pc:sldMk cId="3956821108" sldId="300"/>
        </pc:sldMkLst>
        <pc:spChg chg="mod">
          <ac:chgData name="Senior Pastor" userId="4ae8e2e6-3752-4daa-9e55-3f6ebcaf242a" providerId="ADAL" clId="{6F308C68-58F1-4BD6-85AA-AEC3D9124578}" dt="2021-09-29T07:18:43.881" v="663" actId="27636"/>
          <ac:spMkLst>
            <pc:docMk/>
            <pc:sldMk cId="3956821108" sldId="300"/>
            <ac:spMk id="2" creationId="{B15EF556-D344-4BB8-A50B-8B14283CDF9B}"/>
          </ac:spMkLst>
        </pc:spChg>
        <pc:spChg chg="mod">
          <ac:chgData name="Senior Pastor" userId="4ae8e2e6-3752-4daa-9e55-3f6ebcaf242a" providerId="ADAL" clId="{6F308C68-58F1-4BD6-85AA-AEC3D9124578}" dt="2021-09-29T07:20:38.203" v="672" actId="207"/>
          <ac:spMkLst>
            <pc:docMk/>
            <pc:sldMk cId="3956821108" sldId="300"/>
            <ac:spMk id="3" creationId="{07D3BA95-11C7-4C69-A105-9223B5F10786}"/>
          </ac:spMkLst>
        </pc:spChg>
        <pc:picChg chg="mod">
          <ac:chgData name="Senior Pastor" userId="4ae8e2e6-3752-4daa-9e55-3f6ebcaf242a" providerId="ADAL" clId="{6F308C68-58F1-4BD6-85AA-AEC3D9124578}" dt="2021-09-29T07:18:25.772" v="659" actId="1076"/>
          <ac:picMkLst>
            <pc:docMk/>
            <pc:sldMk cId="3956821108" sldId="300"/>
            <ac:picMk id="5" creationId="{ACE4D0C1-4D6B-4AA9-83F0-054486C00B85}"/>
          </ac:picMkLst>
        </pc:picChg>
      </pc:sldChg>
      <pc:sldChg chg="modSp mod">
        <pc:chgData name="Senior Pastor" userId="4ae8e2e6-3752-4daa-9e55-3f6ebcaf242a" providerId="ADAL" clId="{6F308C68-58F1-4BD6-85AA-AEC3D9124578}" dt="2021-09-29T07:38:12.195" v="759" actId="20577"/>
        <pc:sldMkLst>
          <pc:docMk/>
          <pc:sldMk cId="3996349502" sldId="301"/>
        </pc:sldMkLst>
        <pc:spChg chg="mod">
          <ac:chgData name="Senior Pastor" userId="4ae8e2e6-3752-4daa-9e55-3f6ebcaf242a" providerId="ADAL" clId="{6F308C68-58F1-4BD6-85AA-AEC3D9124578}" dt="2021-09-29T07:38:12.195" v="759" actId="20577"/>
          <ac:spMkLst>
            <pc:docMk/>
            <pc:sldMk cId="3996349502" sldId="301"/>
            <ac:spMk id="2" creationId="{04B8BB44-B7DA-4E76-B0C3-034DA3CE550A}"/>
          </ac:spMkLst>
        </pc:spChg>
      </pc:sldChg>
      <pc:sldChg chg="addSp delSp modSp mod">
        <pc:chgData name="Senior Pastor" userId="4ae8e2e6-3752-4daa-9e55-3f6ebcaf242a" providerId="ADAL" clId="{6F308C68-58F1-4BD6-85AA-AEC3D9124578}" dt="2021-09-29T12:09:36.547" v="808" actId="26606"/>
        <pc:sldMkLst>
          <pc:docMk/>
          <pc:sldMk cId="1247181418" sldId="302"/>
        </pc:sldMkLst>
        <pc:spChg chg="mod">
          <ac:chgData name="Senior Pastor" userId="4ae8e2e6-3752-4daa-9e55-3f6ebcaf242a" providerId="ADAL" clId="{6F308C68-58F1-4BD6-85AA-AEC3D9124578}" dt="2021-09-29T12:09:36.547" v="808" actId="26606"/>
          <ac:spMkLst>
            <pc:docMk/>
            <pc:sldMk cId="1247181418" sldId="302"/>
            <ac:spMk id="2" creationId="{04B8BB44-B7DA-4E76-B0C3-034DA3CE550A}"/>
          </ac:spMkLst>
        </pc:spChg>
        <pc:spChg chg="add del">
          <ac:chgData name="Senior Pastor" userId="4ae8e2e6-3752-4daa-9e55-3f6ebcaf242a" providerId="ADAL" clId="{6F308C68-58F1-4BD6-85AA-AEC3D9124578}" dt="2021-09-29T12:09:36.547" v="808" actId="26606"/>
          <ac:spMkLst>
            <pc:docMk/>
            <pc:sldMk cId="1247181418" sldId="302"/>
            <ac:spMk id="63" creationId="{B551C3B6-A0D6-43F6-9F68-13666CDA5C09}"/>
          </ac:spMkLst>
        </pc:spChg>
        <pc:spChg chg="add del">
          <ac:chgData name="Senior Pastor" userId="4ae8e2e6-3752-4daa-9e55-3f6ebcaf242a" providerId="ADAL" clId="{6F308C68-58F1-4BD6-85AA-AEC3D9124578}" dt="2021-09-29T12:09:36.547" v="808" actId="26606"/>
          <ac:spMkLst>
            <pc:docMk/>
            <pc:sldMk cId="1247181418" sldId="302"/>
            <ac:spMk id="65" creationId="{BB3B2C43-5E36-4768-8319-6752D24B47E9}"/>
          </ac:spMkLst>
        </pc:spChg>
        <pc:spChg chg="add del">
          <ac:chgData name="Senior Pastor" userId="4ae8e2e6-3752-4daa-9e55-3f6ebcaf242a" providerId="ADAL" clId="{6F308C68-58F1-4BD6-85AA-AEC3D9124578}" dt="2021-09-29T12:09:36.547" v="808" actId="26606"/>
          <ac:spMkLst>
            <pc:docMk/>
            <pc:sldMk cId="1247181418" sldId="302"/>
            <ac:spMk id="67" creationId="{B044326E-7BB3-4929-BE33-05CA64DBB248}"/>
          </ac:spMkLst>
        </pc:spChg>
        <pc:spChg chg="add del">
          <ac:chgData name="Senior Pastor" userId="4ae8e2e6-3752-4daa-9e55-3f6ebcaf242a" providerId="ADAL" clId="{6F308C68-58F1-4BD6-85AA-AEC3D9124578}" dt="2021-09-29T12:09:36.547" v="808" actId="26606"/>
          <ac:spMkLst>
            <pc:docMk/>
            <pc:sldMk cId="1247181418" sldId="302"/>
            <ac:spMk id="69" creationId="{731CF4E0-AA2D-43CA-A528-C52FB158244A}"/>
          </ac:spMkLst>
        </pc:spChg>
        <pc:spChg chg="add del">
          <ac:chgData name="Senior Pastor" userId="4ae8e2e6-3752-4daa-9e55-3f6ebcaf242a" providerId="ADAL" clId="{6F308C68-58F1-4BD6-85AA-AEC3D9124578}" dt="2021-09-29T12:09:36.547" v="808" actId="26606"/>
          <ac:spMkLst>
            <pc:docMk/>
            <pc:sldMk cId="1247181418" sldId="302"/>
            <ac:spMk id="71" creationId="{3B083774-A903-4B1B-BC6A-94C1F048E82B}"/>
          </ac:spMkLst>
        </pc:spChg>
        <pc:spChg chg="add del">
          <ac:chgData name="Senior Pastor" userId="4ae8e2e6-3752-4daa-9e55-3f6ebcaf242a" providerId="ADAL" clId="{6F308C68-58F1-4BD6-85AA-AEC3D9124578}" dt="2021-09-29T12:09:36.533" v="807" actId="26606"/>
          <ac:spMkLst>
            <pc:docMk/>
            <pc:sldMk cId="1247181418" sldId="302"/>
            <ac:spMk id="80" creationId="{B551C3B6-A0D6-43F6-9F68-13666CDA5C09}"/>
          </ac:spMkLst>
        </pc:spChg>
        <pc:spChg chg="add del">
          <ac:chgData name="Senior Pastor" userId="4ae8e2e6-3752-4daa-9e55-3f6ebcaf242a" providerId="ADAL" clId="{6F308C68-58F1-4BD6-85AA-AEC3D9124578}" dt="2021-09-29T12:09:36.533" v="807" actId="26606"/>
          <ac:spMkLst>
            <pc:docMk/>
            <pc:sldMk cId="1247181418" sldId="302"/>
            <ac:spMk id="82" creationId="{7EFEBD0A-2B1C-42AB-A2F4-3493E48F3912}"/>
          </ac:spMkLst>
        </pc:spChg>
        <pc:spChg chg="add del">
          <ac:chgData name="Senior Pastor" userId="4ae8e2e6-3752-4daa-9e55-3f6ebcaf242a" providerId="ADAL" clId="{6F308C68-58F1-4BD6-85AA-AEC3D9124578}" dt="2021-09-29T12:09:36.533" v="807" actId="26606"/>
          <ac:spMkLst>
            <pc:docMk/>
            <pc:sldMk cId="1247181418" sldId="302"/>
            <ac:spMk id="84" creationId="{0E75F744-7372-4A4D-9F05-470883FF9A1A}"/>
          </ac:spMkLst>
        </pc:spChg>
        <pc:spChg chg="add del">
          <ac:chgData name="Senior Pastor" userId="4ae8e2e6-3752-4daa-9e55-3f6ebcaf242a" providerId="ADAL" clId="{6F308C68-58F1-4BD6-85AA-AEC3D9124578}" dt="2021-09-29T12:09:36.533" v="807" actId="26606"/>
          <ac:spMkLst>
            <pc:docMk/>
            <pc:sldMk cId="1247181418" sldId="302"/>
            <ac:spMk id="86" creationId="{42A84D6C-D535-43BB-9843-5103F1407FFA}"/>
          </ac:spMkLst>
        </pc:spChg>
        <pc:spChg chg="add del">
          <ac:chgData name="Senior Pastor" userId="4ae8e2e6-3752-4daa-9e55-3f6ebcaf242a" providerId="ADAL" clId="{6F308C68-58F1-4BD6-85AA-AEC3D9124578}" dt="2021-09-29T12:09:36.533" v="807" actId="26606"/>
          <ac:spMkLst>
            <pc:docMk/>
            <pc:sldMk cId="1247181418" sldId="302"/>
            <ac:spMk id="88" creationId="{15F387C8-7A98-428C-A38B-51332E18ACE5}"/>
          </ac:spMkLst>
        </pc:spChg>
        <pc:spChg chg="add">
          <ac:chgData name="Senior Pastor" userId="4ae8e2e6-3752-4daa-9e55-3f6ebcaf242a" providerId="ADAL" clId="{6F308C68-58F1-4BD6-85AA-AEC3D9124578}" dt="2021-09-29T12:09:36.547" v="808" actId="26606"/>
          <ac:spMkLst>
            <pc:docMk/>
            <pc:sldMk cId="1247181418" sldId="302"/>
            <ac:spMk id="94" creationId="{B551C3B6-A0D6-43F6-9F68-13666CDA5C09}"/>
          </ac:spMkLst>
        </pc:spChg>
        <pc:spChg chg="add">
          <ac:chgData name="Senior Pastor" userId="4ae8e2e6-3752-4daa-9e55-3f6ebcaf242a" providerId="ADAL" clId="{6F308C68-58F1-4BD6-85AA-AEC3D9124578}" dt="2021-09-29T12:09:36.547" v="808" actId="26606"/>
          <ac:spMkLst>
            <pc:docMk/>
            <pc:sldMk cId="1247181418" sldId="302"/>
            <ac:spMk id="95" creationId="{DE5E9831-4DDA-4ADC-AD00-242BE4A586D9}"/>
          </ac:spMkLst>
        </pc:spChg>
        <pc:spChg chg="add">
          <ac:chgData name="Senior Pastor" userId="4ae8e2e6-3752-4daa-9e55-3f6ebcaf242a" providerId="ADAL" clId="{6F308C68-58F1-4BD6-85AA-AEC3D9124578}" dt="2021-09-29T12:09:36.547" v="808" actId="26606"/>
          <ac:spMkLst>
            <pc:docMk/>
            <pc:sldMk cId="1247181418" sldId="302"/>
            <ac:spMk id="96" creationId="{43D7B730-025E-443B-ABD9-E7898D7A0477}"/>
          </ac:spMkLst>
        </pc:spChg>
        <pc:spChg chg="add">
          <ac:chgData name="Senior Pastor" userId="4ae8e2e6-3752-4daa-9e55-3f6ebcaf242a" providerId="ADAL" clId="{6F308C68-58F1-4BD6-85AA-AEC3D9124578}" dt="2021-09-29T12:09:36.547" v="808" actId="26606"/>
          <ac:spMkLst>
            <pc:docMk/>
            <pc:sldMk cId="1247181418" sldId="302"/>
            <ac:spMk id="97" creationId="{CB05E862-D370-452D-918F-61C1969919AD}"/>
          </ac:spMkLst>
        </pc:spChg>
        <pc:spChg chg="add">
          <ac:chgData name="Senior Pastor" userId="4ae8e2e6-3752-4daa-9e55-3f6ebcaf242a" providerId="ADAL" clId="{6F308C68-58F1-4BD6-85AA-AEC3D9124578}" dt="2021-09-29T12:09:36.547" v="808" actId="26606"/>
          <ac:spMkLst>
            <pc:docMk/>
            <pc:sldMk cId="1247181418" sldId="302"/>
            <ac:spMk id="98" creationId="{69E202C6-1AAE-4886-AA1F-E75FFE3704A2}"/>
          </ac:spMkLst>
        </pc:spChg>
        <pc:picChg chg="mod">
          <ac:chgData name="Senior Pastor" userId="4ae8e2e6-3752-4daa-9e55-3f6ebcaf242a" providerId="ADAL" clId="{6F308C68-58F1-4BD6-85AA-AEC3D9124578}" dt="2021-09-29T12:09:36.547" v="808" actId="26606"/>
          <ac:picMkLst>
            <pc:docMk/>
            <pc:sldMk cId="1247181418" sldId="302"/>
            <ac:picMk id="5" creationId="{012AD17F-4468-469A-A752-6ED22E950796}"/>
          </ac:picMkLst>
        </pc:picChg>
        <pc:cxnChg chg="add del">
          <ac:chgData name="Senior Pastor" userId="4ae8e2e6-3752-4daa-9e55-3f6ebcaf242a" providerId="ADAL" clId="{6F308C68-58F1-4BD6-85AA-AEC3D9124578}" dt="2021-09-29T12:09:36.547" v="808" actId="26606"/>
          <ac:cxnSpMkLst>
            <pc:docMk/>
            <pc:sldMk cId="1247181418" sldId="302"/>
            <ac:cxnSpMk id="73" creationId="{5D5FB189-1F48-4A47-B036-6AF7E11A8E7B}"/>
          </ac:cxnSpMkLst>
        </pc:cxnChg>
        <pc:cxnChg chg="add del">
          <ac:chgData name="Senior Pastor" userId="4ae8e2e6-3752-4daa-9e55-3f6ebcaf242a" providerId="ADAL" clId="{6F308C68-58F1-4BD6-85AA-AEC3D9124578}" dt="2021-09-29T12:09:36.547" v="808" actId="26606"/>
          <ac:cxnSpMkLst>
            <pc:docMk/>
            <pc:sldMk cId="1247181418" sldId="302"/>
            <ac:cxnSpMk id="75" creationId="{C5B335DD-3163-4EC5-8B6B-2AB53E64D11A}"/>
          </ac:cxnSpMkLst>
        </pc:cxnChg>
        <pc:cxnChg chg="add del">
          <ac:chgData name="Senior Pastor" userId="4ae8e2e6-3752-4daa-9e55-3f6ebcaf242a" providerId="ADAL" clId="{6F308C68-58F1-4BD6-85AA-AEC3D9124578}" dt="2021-09-29T12:09:36.533" v="807" actId="26606"/>
          <ac:cxnSpMkLst>
            <pc:docMk/>
            <pc:sldMk cId="1247181418" sldId="302"/>
            <ac:cxnSpMk id="90" creationId="{3D901993-74B3-400C-B05A-8A0D31536DD3}"/>
          </ac:cxnSpMkLst>
        </pc:cxnChg>
        <pc:cxnChg chg="add del">
          <ac:chgData name="Senior Pastor" userId="4ae8e2e6-3752-4daa-9e55-3f6ebcaf242a" providerId="ADAL" clId="{6F308C68-58F1-4BD6-85AA-AEC3D9124578}" dt="2021-09-29T12:09:36.533" v="807" actId="26606"/>
          <ac:cxnSpMkLst>
            <pc:docMk/>
            <pc:sldMk cId="1247181418" sldId="302"/>
            <ac:cxnSpMk id="92" creationId="{730F885D-4D31-4126-8405-49A6BE4EB5CE}"/>
          </ac:cxnSpMkLst>
        </pc:cxnChg>
        <pc:cxnChg chg="add">
          <ac:chgData name="Senior Pastor" userId="4ae8e2e6-3752-4daa-9e55-3f6ebcaf242a" providerId="ADAL" clId="{6F308C68-58F1-4BD6-85AA-AEC3D9124578}" dt="2021-09-29T12:09:36.547" v="808" actId="26606"/>
          <ac:cxnSpMkLst>
            <pc:docMk/>
            <pc:sldMk cId="1247181418" sldId="302"/>
            <ac:cxnSpMk id="99" creationId="{3E99AF7C-1891-4194-B917-5970737F435F}"/>
          </ac:cxnSpMkLst>
        </pc:cxnChg>
        <pc:cxnChg chg="add">
          <ac:chgData name="Senior Pastor" userId="4ae8e2e6-3752-4daa-9e55-3f6ebcaf242a" providerId="ADAL" clId="{6F308C68-58F1-4BD6-85AA-AEC3D9124578}" dt="2021-09-29T12:09:36.547" v="808" actId="26606"/>
          <ac:cxnSpMkLst>
            <pc:docMk/>
            <pc:sldMk cId="1247181418" sldId="302"/>
            <ac:cxnSpMk id="100" creationId="{C1BCEC1F-16DF-481B-9DA0-311D42235F61}"/>
          </ac:cxnSpMkLst>
        </pc:cxnChg>
      </pc:sldChg>
      <pc:sldChg chg="modSp mod">
        <pc:chgData name="Senior Pastor" userId="4ae8e2e6-3752-4daa-9e55-3f6ebcaf242a" providerId="ADAL" clId="{6F308C68-58F1-4BD6-85AA-AEC3D9124578}" dt="2021-09-29T12:10:36.867" v="811" actId="1036"/>
        <pc:sldMkLst>
          <pc:docMk/>
          <pc:sldMk cId="3870192039" sldId="303"/>
        </pc:sldMkLst>
        <pc:spChg chg="mod">
          <ac:chgData name="Senior Pastor" userId="4ae8e2e6-3752-4daa-9e55-3f6ebcaf242a" providerId="ADAL" clId="{6F308C68-58F1-4BD6-85AA-AEC3D9124578}" dt="2021-09-29T12:10:24.593" v="810" actId="1076"/>
          <ac:spMkLst>
            <pc:docMk/>
            <pc:sldMk cId="3870192039" sldId="303"/>
            <ac:spMk id="2" creationId="{04B8BB44-B7DA-4E76-B0C3-034DA3CE550A}"/>
          </ac:spMkLst>
        </pc:spChg>
        <pc:picChg chg="mod">
          <ac:chgData name="Senior Pastor" userId="4ae8e2e6-3752-4daa-9e55-3f6ebcaf242a" providerId="ADAL" clId="{6F308C68-58F1-4BD6-85AA-AEC3D9124578}" dt="2021-09-29T12:10:36.867" v="811" actId="1036"/>
          <ac:picMkLst>
            <pc:docMk/>
            <pc:sldMk cId="3870192039" sldId="303"/>
            <ac:picMk id="5" creationId="{012AD17F-4468-469A-A752-6ED22E950796}"/>
          </ac:picMkLst>
        </pc:picChg>
      </pc:sldChg>
      <pc:sldChg chg="modSp mod">
        <pc:chgData name="Senior Pastor" userId="4ae8e2e6-3752-4daa-9e55-3f6ebcaf242a" providerId="ADAL" clId="{6F308C68-58F1-4BD6-85AA-AEC3D9124578}" dt="2021-09-29T14:10:16.605" v="1599" actId="20577"/>
        <pc:sldMkLst>
          <pc:docMk/>
          <pc:sldMk cId="191209428" sldId="307"/>
        </pc:sldMkLst>
        <pc:spChg chg="mod">
          <ac:chgData name="Senior Pastor" userId="4ae8e2e6-3752-4daa-9e55-3f6ebcaf242a" providerId="ADAL" clId="{6F308C68-58F1-4BD6-85AA-AEC3D9124578}" dt="2021-09-29T14:10:16.605" v="1599" actId="20577"/>
          <ac:spMkLst>
            <pc:docMk/>
            <pc:sldMk cId="191209428" sldId="307"/>
            <ac:spMk id="2" creationId="{3C87267E-0B01-449E-9358-4902CA70D0E7}"/>
          </ac:spMkLst>
        </pc:spChg>
      </pc:sldChg>
      <pc:sldChg chg="modSp mod">
        <pc:chgData name="Senior Pastor" userId="4ae8e2e6-3752-4daa-9e55-3f6ebcaf242a" providerId="ADAL" clId="{6F308C68-58F1-4BD6-85AA-AEC3D9124578}" dt="2021-09-29T12:48:20.768" v="923" actId="20577"/>
        <pc:sldMkLst>
          <pc:docMk/>
          <pc:sldMk cId="2805487592" sldId="312"/>
        </pc:sldMkLst>
        <pc:spChg chg="mod">
          <ac:chgData name="Senior Pastor" userId="4ae8e2e6-3752-4daa-9e55-3f6ebcaf242a" providerId="ADAL" clId="{6F308C68-58F1-4BD6-85AA-AEC3D9124578}" dt="2021-09-29T12:48:20.768" v="923" actId="20577"/>
          <ac:spMkLst>
            <pc:docMk/>
            <pc:sldMk cId="2805487592" sldId="312"/>
            <ac:spMk id="3" creationId="{B38F6BDA-432D-469E-A4E7-9A9298ABE1CA}"/>
          </ac:spMkLst>
        </pc:spChg>
      </pc:sldChg>
      <pc:sldChg chg="modSp">
        <pc:chgData name="Senior Pastor" userId="4ae8e2e6-3752-4daa-9e55-3f6ebcaf242a" providerId="ADAL" clId="{6F308C68-58F1-4BD6-85AA-AEC3D9124578}" dt="2021-09-29T14:13:33.499" v="1605" actId="113"/>
        <pc:sldMkLst>
          <pc:docMk/>
          <pc:sldMk cId="102059602" sldId="313"/>
        </pc:sldMkLst>
        <pc:spChg chg="mod">
          <ac:chgData name="Senior Pastor" userId="4ae8e2e6-3752-4daa-9e55-3f6ebcaf242a" providerId="ADAL" clId="{6F308C68-58F1-4BD6-85AA-AEC3D9124578}" dt="2021-09-29T14:13:33.499" v="1605" actId="113"/>
          <ac:spMkLst>
            <pc:docMk/>
            <pc:sldMk cId="102059602" sldId="313"/>
            <ac:spMk id="2" creationId="{44CA2BF9-0072-4C93-9EFE-4BB22BDC5735}"/>
          </ac:spMkLst>
        </pc:spChg>
      </pc:sldChg>
      <pc:sldChg chg="del">
        <pc:chgData name="Senior Pastor" userId="4ae8e2e6-3752-4daa-9e55-3f6ebcaf242a" providerId="ADAL" clId="{6F308C68-58F1-4BD6-85AA-AEC3D9124578}" dt="2021-09-29T12:50:43.363" v="926" actId="2696"/>
        <pc:sldMkLst>
          <pc:docMk/>
          <pc:sldMk cId="434076730" sldId="314"/>
        </pc:sldMkLst>
      </pc:sldChg>
      <pc:sldChg chg="modSp add mod modAnim">
        <pc:chgData name="Senior Pastor" userId="4ae8e2e6-3752-4daa-9e55-3f6ebcaf242a" providerId="ADAL" clId="{6F308C68-58F1-4BD6-85AA-AEC3D9124578}" dt="2021-09-29T07:20:59.438" v="674" actId="114"/>
        <pc:sldMkLst>
          <pc:docMk/>
          <pc:sldMk cId="2603733814" sldId="315"/>
        </pc:sldMkLst>
        <pc:spChg chg="mod">
          <ac:chgData name="Senior Pastor" userId="4ae8e2e6-3752-4daa-9e55-3f6ebcaf242a" providerId="ADAL" clId="{6F308C68-58F1-4BD6-85AA-AEC3D9124578}" dt="2021-09-29T07:14:45.437" v="623" actId="1076"/>
          <ac:spMkLst>
            <pc:docMk/>
            <pc:sldMk cId="2603733814" sldId="315"/>
            <ac:spMk id="2" creationId="{B15EF556-D344-4BB8-A50B-8B14283CDF9B}"/>
          </ac:spMkLst>
        </pc:spChg>
        <pc:spChg chg="mod">
          <ac:chgData name="Senior Pastor" userId="4ae8e2e6-3752-4daa-9e55-3f6ebcaf242a" providerId="ADAL" clId="{6F308C68-58F1-4BD6-85AA-AEC3D9124578}" dt="2021-09-29T07:20:59.438" v="674" actId="114"/>
          <ac:spMkLst>
            <pc:docMk/>
            <pc:sldMk cId="2603733814" sldId="315"/>
            <ac:spMk id="3" creationId="{07D3BA95-11C7-4C69-A105-9223B5F10786}"/>
          </ac:spMkLst>
        </pc:spChg>
        <pc:picChg chg="mod">
          <ac:chgData name="Senior Pastor" userId="4ae8e2e6-3752-4daa-9e55-3f6ebcaf242a" providerId="ADAL" clId="{6F308C68-58F1-4BD6-85AA-AEC3D9124578}" dt="2021-09-29T07:16:42.062" v="624" actId="1076"/>
          <ac:picMkLst>
            <pc:docMk/>
            <pc:sldMk cId="2603733814" sldId="315"/>
            <ac:picMk id="5" creationId="{ACE4D0C1-4D6B-4AA9-83F0-054486C00B85}"/>
          </ac:picMkLst>
        </pc:picChg>
      </pc:sldChg>
      <pc:sldChg chg="add del">
        <pc:chgData name="Senior Pastor" userId="4ae8e2e6-3752-4daa-9e55-3f6ebcaf242a" providerId="ADAL" clId="{6F308C68-58F1-4BD6-85AA-AEC3D9124578}" dt="2021-09-29T12:49:15.180" v="924" actId="2696"/>
        <pc:sldMkLst>
          <pc:docMk/>
          <pc:sldMk cId="4050302128" sldId="316"/>
        </pc:sldMkLst>
      </pc:sldChg>
      <pc:sldChg chg="addSp delSp modSp new mod setBg">
        <pc:chgData name="Senior Pastor" userId="4ae8e2e6-3752-4daa-9e55-3f6ebcaf242a" providerId="ADAL" clId="{6F308C68-58F1-4BD6-85AA-AEC3D9124578}" dt="2021-09-29T12:42:30.772" v="837" actId="1076"/>
        <pc:sldMkLst>
          <pc:docMk/>
          <pc:sldMk cId="3060232185" sldId="317"/>
        </pc:sldMkLst>
        <pc:spChg chg="mod ord">
          <ac:chgData name="Senior Pastor" userId="4ae8e2e6-3752-4daa-9e55-3f6ebcaf242a" providerId="ADAL" clId="{6F308C68-58F1-4BD6-85AA-AEC3D9124578}" dt="2021-09-29T12:38:21.699" v="836" actId="20577"/>
          <ac:spMkLst>
            <pc:docMk/>
            <pc:sldMk cId="3060232185" sldId="317"/>
            <ac:spMk id="2" creationId="{D8B8FAF8-FF33-456E-AF1B-9EAA8B9AF2E3}"/>
          </ac:spMkLst>
        </pc:spChg>
        <pc:spChg chg="del">
          <ac:chgData name="Senior Pastor" userId="4ae8e2e6-3752-4daa-9e55-3f6ebcaf242a" providerId="ADAL" clId="{6F308C68-58F1-4BD6-85AA-AEC3D9124578}" dt="2021-09-29T12:37:52.741" v="818"/>
          <ac:spMkLst>
            <pc:docMk/>
            <pc:sldMk cId="3060232185" sldId="317"/>
            <ac:spMk id="3" creationId="{835978C9-1CB7-47E7-AFCD-02DD30D4F5CB}"/>
          </ac:spMkLst>
        </pc:spChg>
        <pc:spChg chg="add">
          <ac:chgData name="Senior Pastor" userId="4ae8e2e6-3752-4daa-9e55-3f6ebcaf242a" providerId="ADAL" clId="{6F308C68-58F1-4BD6-85AA-AEC3D9124578}" dt="2021-09-29T12:37:59.874" v="819" actId="26606"/>
          <ac:spMkLst>
            <pc:docMk/>
            <pc:sldMk cId="3060232185" sldId="317"/>
            <ac:spMk id="71" creationId="{B551C3B6-A0D6-43F6-9F68-13666CDA5C09}"/>
          </ac:spMkLst>
        </pc:spChg>
        <pc:spChg chg="add">
          <ac:chgData name="Senior Pastor" userId="4ae8e2e6-3752-4daa-9e55-3f6ebcaf242a" providerId="ADAL" clId="{6F308C68-58F1-4BD6-85AA-AEC3D9124578}" dt="2021-09-29T12:37:59.874" v="819" actId="26606"/>
          <ac:spMkLst>
            <pc:docMk/>
            <pc:sldMk cId="3060232185" sldId="317"/>
            <ac:spMk id="73" creationId="{24EF3E42-675E-4E84-AA5A-E233060C0D3C}"/>
          </ac:spMkLst>
        </pc:spChg>
        <pc:spChg chg="add">
          <ac:chgData name="Senior Pastor" userId="4ae8e2e6-3752-4daa-9e55-3f6ebcaf242a" providerId="ADAL" clId="{6F308C68-58F1-4BD6-85AA-AEC3D9124578}" dt="2021-09-29T12:37:59.874" v="819" actId="26606"/>
          <ac:spMkLst>
            <pc:docMk/>
            <pc:sldMk cId="3060232185" sldId="317"/>
            <ac:spMk id="75" creationId="{0F3B65B4-B443-446A-9981-E6E89B0B75C1}"/>
          </ac:spMkLst>
        </pc:spChg>
        <pc:spChg chg="add">
          <ac:chgData name="Senior Pastor" userId="4ae8e2e6-3752-4daa-9e55-3f6ebcaf242a" providerId="ADAL" clId="{6F308C68-58F1-4BD6-85AA-AEC3D9124578}" dt="2021-09-29T12:37:59.874" v="819" actId="26606"/>
          <ac:spMkLst>
            <pc:docMk/>
            <pc:sldMk cId="3060232185" sldId="317"/>
            <ac:spMk id="77" creationId="{0A9CD935-5B3A-44F4-9F19-CFFDBD2A838C}"/>
          </ac:spMkLst>
        </pc:spChg>
        <pc:picChg chg="add mod">
          <ac:chgData name="Senior Pastor" userId="4ae8e2e6-3752-4daa-9e55-3f6ebcaf242a" providerId="ADAL" clId="{6F308C68-58F1-4BD6-85AA-AEC3D9124578}" dt="2021-09-29T12:42:30.772" v="837" actId="1076"/>
          <ac:picMkLst>
            <pc:docMk/>
            <pc:sldMk cId="3060232185" sldId="317"/>
            <ac:picMk id="2050" creationId="{AD0A8A21-FA7D-493B-92DF-B0ED2FC76FF8}"/>
          </ac:picMkLst>
        </pc:picChg>
        <pc:cxnChg chg="add">
          <ac:chgData name="Senior Pastor" userId="4ae8e2e6-3752-4daa-9e55-3f6ebcaf242a" providerId="ADAL" clId="{6F308C68-58F1-4BD6-85AA-AEC3D9124578}" dt="2021-09-29T12:37:59.874" v="819" actId="26606"/>
          <ac:cxnSpMkLst>
            <pc:docMk/>
            <pc:sldMk cId="3060232185" sldId="317"/>
            <ac:cxnSpMk id="79" creationId="{FD6C387B-06BE-490B-A22D-8EA8A67AA87E}"/>
          </ac:cxnSpMkLst>
        </pc:cxnChg>
        <pc:cxnChg chg="add">
          <ac:chgData name="Senior Pastor" userId="4ae8e2e6-3752-4daa-9e55-3f6ebcaf242a" providerId="ADAL" clId="{6F308C68-58F1-4BD6-85AA-AEC3D9124578}" dt="2021-09-29T12:37:59.874" v="819" actId="26606"/>
          <ac:cxnSpMkLst>
            <pc:docMk/>
            <pc:sldMk cId="3060232185" sldId="317"/>
            <ac:cxnSpMk id="81" creationId="{94DCE841-D2A0-408E-8F2F-990D0105E2FE}"/>
          </ac:cxnSpMkLst>
        </pc:cxnChg>
      </pc:sldChg>
      <pc:sldChg chg="addSp delSp modSp add mod">
        <pc:chgData name="Senior Pastor" userId="4ae8e2e6-3752-4daa-9e55-3f6ebcaf242a" providerId="ADAL" clId="{6F308C68-58F1-4BD6-85AA-AEC3D9124578}" dt="2021-09-29T12:46:56.907" v="892" actId="122"/>
        <pc:sldMkLst>
          <pc:docMk/>
          <pc:sldMk cId="2407030953" sldId="318"/>
        </pc:sldMkLst>
        <pc:spChg chg="mod">
          <ac:chgData name="Senior Pastor" userId="4ae8e2e6-3752-4daa-9e55-3f6ebcaf242a" providerId="ADAL" clId="{6F308C68-58F1-4BD6-85AA-AEC3D9124578}" dt="2021-09-29T12:46:56.907" v="892" actId="122"/>
          <ac:spMkLst>
            <pc:docMk/>
            <pc:sldMk cId="2407030953" sldId="318"/>
            <ac:spMk id="2" creationId="{D8B8FAF8-FF33-456E-AF1B-9EAA8B9AF2E3}"/>
          </ac:spMkLst>
        </pc:spChg>
        <pc:spChg chg="del">
          <ac:chgData name="Senior Pastor" userId="4ae8e2e6-3752-4daa-9e55-3f6ebcaf242a" providerId="ADAL" clId="{6F308C68-58F1-4BD6-85AA-AEC3D9124578}" dt="2021-09-29T12:42:55.787" v="839" actId="26606"/>
          <ac:spMkLst>
            <pc:docMk/>
            <pc:sldMk cId="2407030953" sldId="318"/>
            <ac:spMk id="71" creationId="{B551C3B6-A0D6-43F6-9F68-13666CDA5C09}"/>
          </ac:spMkLst>
        </pc:spChg>
        <pc:spChg chg="del">
          <ac:chgData name="Senior Pastor" userId="4ae8e2e6-3752-4daa-9e55-3f6ebcaf242a" providerId="ADAL" clId="{6F308C68-58F1-4BD6-85AA-AEC3D9124578}" dt="2021-09-29T12:42:55.787" v="839" actId="26606"/>
          <ac:spMkLst>
            <pc:docMk/>
            <pc:sldMk cId="2407030953" sldId="318"/>
            <ac:spMk id="73" creationId="{24EF3E42-675E-4E84-AA5A-E233060C0D3C}"/>
          </ac:spMkLst>
        </pc:spChg>
        <pc:spChg chg="del">
          <ac:chgData name="Senior Pastor" userId="4ae8e2e6-3752-4daa-9e55-3f6ebcaf242a" providerId="ADAL" clId="{6F308C68-58F1-4BD6-85AA-AEC3D9124578}" dt="2021-09-29T12:42:55.787" v="839" actId="26606"/>
          <ac:spMkLst>
            <pc:docMk/>
            <pc:sldMk cId="2407030953" sldId="318"/>
            <ac:spMk id="75" creationId="{0F3B65B4-B443-446A-9981-E6E89B0B75C1}"/>
          </ac:spMkLst>
        </pc:spChg>
        <pc:spChg chg="del">
          <ac:chgData name="Senior Pastor" userId="4ae8e2e6-3752-4daa-9e55-3f6ebcaf242a" providerId="ADAL" clId="{6F308C68-58F1-4BD6-85AA-AEC3D9124578}" dt="2021-09-29T12:42:55.787" v="839" actId="26606"/>
          <ac:spMkLst>
            <pc:docMk/>
            <pc:sldMk cId="2407030953" sldId="318"/>
            <ac:spMk id="77" creationId="{0A9CD935-5B3A-44F4-9F19-CFFDBD2A838C}"/>
          </ac:spMkLst>
        </pc:spChg>
        <pc:spChg chg="add del">
          <ac:chgData name="Senior Pastor" userId="4ae8e2e6-3752-4daa-9e55-3f6ebcaf242a" providerId="ADAL" clId="{6F308C68-58F1-4BD6-85AA-AEC3D9124578}" dt="2021-09-29T12:43:36.385" v="859" actId="26606"/>
          <ac:spMkLst>
            <pc:docMk/>
            <pc:sldMk cId="2407030953" sldId="318"/>
            <ac:spMk id="135" creationId="{B551C3B6-A0D6-43F6-9F68-13666CDA5C09}"/>
          </ac:spMkLst>
        </pc:spChg>
        <pc:spChg chg="add del">
          <ac:chgData name="Senior Pastor" userId="4ae8e2e6-3752-4daa-9e55-3f6ebcaf242a" providerId="ADAL" clId="{6F308C68-58F1-4BD6-85AA-AEC3D9124578}" dt="2021-09-29T12:43:36.385" v="859" actId="26606"/>
          <ac:spMkLst>
            <pc:docMk/>
            <pc:sldMk cId="2407030953" sldId="318"/>
            <ac:spMk id="137" creationId="{73C994B4-9721-4148-9EEC-6793CECDE8DD}"/>
          </ac:spMkLst>
        </pc:spChg>
        <pc:spChg chg="add del">
          <ac:chgData name="Senior Pastor" userId="4ae8e2e6-3752-4daa-9e55-3f6ebcaf242a" providerId="ADAL" clId="{6F308C68-58F1-4BD6-85AA-AEC3D9124578}" dt="2021-09-29T12:43:36.385" v="859" actId="26606"/>
          <ac:spMkLst>
            <pc:docMk/>
            <pc:sldMk cId="2407030953" sldId="318"/>
            <ac:spMk id="139" creationId="{F9D95E49-763A-4886-B038-82F734740554}"/>
          </ac:spMkLst>
        </pc:spChg>
        <pc:spChg chg="add del">
          <ac:chgData name="Senior Pastor" userId="4ae8e2e6-3752-4daa-9e55-3f6ebcaf242a" providerId="ADAL" clId="{6F308C68-58F1-4BD6-85AA-AEC3D9124578}" dt="2021-09-29T12:43:36.385" v="859" actId="26606"/>
          <ac:spMkLst>
            <pc:docMk/>
            <pc:sldMk cId="2407030953" sldId="318"/>
            <ac:spMk id="141" creationId="{B28EC6A1-D299-4AFF-AD16-9ADC9A31F2F1}"/>
          </ac:spMkLst>
        </pc:spChg>
        <pc:spChg chg="add del">
          <ac:chgData name="Senior Pastor" userId="4ae8e2e6-3752-4daa-9e55-3f6ebcaf242a" providerId="ADAL" clId="{6F308C68-58F1-4BD6-85AA-AEC3D9124578}" dt="2021-09-29T12:43:36.385" v="859" actId="26606"/>
          <ac:spMkLst>
            <pc:docMk/>
            <pc:sldMk cId="2407030953" sldId="318"/>
            <ac:spMk id="143" creationId="{285EE6CD-C61E-4F22-9787-1ADF1D3EB25E}"/>
          </ac:spMkLst>
        </pc:spChg>
        <pc:spChg chg="add">
          <ac:chgData name="Senior Pastor" userId="4ae8e2e6-3752-4daa-9e55-3f6ebcaf242a" providerId="ADAL" clId="{6F308C68-58F1-4BD6-85AA-AEC3D9124578}" dt="2021-09-29T12:43:36.385" v="859" actId="26606"/>
          <ac:spMkLst>
            <pc:docMk/>
            <pc:sldMk cId="2407030953" sldId="318"/>
            <ac:spMk id="192" creationId="{B551C3B6-A0D6-43F6-9F68-13666CDA5C09}"/>
          </ac:spMkLst>
        </pc:spChg>
        <pc:spChg chg="add">
          <ac:chgData name="Senior Pastor" userId="4ae8e2e6-3752-4daa-9e55-3f6ebcaf242a" providerId="ADAL" clId="{6F308C68-58F1-4BD6-85AA-AEC3D9124578}" dt="2021-09-29T12:43:36.385" v="859" actId="26606"/>
          <ac:spMkLst>
            <pc:docMk/>
            <pc:sldMk cId="2407030953" sldId="318"/>
            <ac:spMk id="193" creationId="{73C994B4-9721-4148-9EEC-6793CECDE8DD}"/>
          </ac:spMkLst>
        </pc:spChg>
        <pc:spChg chg="add">
          <ac:chgData name="Senior Pastor" userId="4ae8e2e6-3752-4daa-9e55-3f6ebcaf242a" providerId="ADAL" clId="{6F308C68-58F1-4BD6-85AA-AEC3D9124578}" dt="2021-09-29T12:43:36.385" v="859" actId="26606"/>
          <ac:spMkLst>
            <pc:docMk/>
            <pc:sldMk cId="2407030953" sldId="318"/>
            <ac:spMk id="194" creationId="{F9D95E49-763A-4886-B038-82F734740554}"/>
          </ac:spMkLst>
        </pc:spChg>
        <pc:spChg chg="add">
          <ac:chgData name="Senior Pastor" userId="4ae8e2e6-3752-4daa-9e55-3f6ebcaf242a" providerId="ADAL" clId="{6F308C68-58F1-4BD6-85AA-AEC3D9124578}" dt="2021-09-29T12:43:36.385" v="859" actId="26606"/>
          <ac:spMkLst>
            <pc:docMk/>
            <pc:sldMk cId="2407030953" sldId="318"/>
            <ac:spMk id="195" creationId="{4D4D99EB-C4F3-4F0C-91F7-AB4DC2A08E4A}"/>
          </ac:spMkLst>
        </pc:spChg>
        <pc:spChg chg="add">
          <ac:chgData name="Senior Pastor" userId="4ae8e2e6-3752-4daa-9e55-3f6ebcaf242a" providerId="ADAL" clId="{6F308C68-58F1-4BD6-85AA-AEC3D9124578}" dt="2021-09-29T12:43:36.385" v="859" actId="26606"/>
          <ac:spMkLst>
            <pc:docMk/>
            <pc:sldMk cId="2407030953" sldId="318"/>
            <ac:spMk id="196" creationId="{04B69146-C1C0-4B58-86FC-34F3390EBAE8}"/>
          </ac:spMkLst>
        </pc:spChg>
        <pc:picChg chg="mod ord">
          <ac:chgData name="Senior Pastor" userId="4ae8e2e6-3752-4daa-9e55-3f6ebcaf242a" providerId="ADAL" clId="{6F308C68-58F1-4BD6-85AA-AEC3D9124578}" dt="2021-09-29T12:44:43.409" v="865" actId="1076"/>
          <ac:picMkLst>
            <pc:docMk/>
            <pc:sldMk cId="2407030953" sldId="318"/>
            <ac:picMk id="2050" creationId="{AD0A8A21-FA7D-493B-92DF-B0ED2FC76FF8}"/>
          </ac:picMkLst>
        </pc:picChg>
        <pc:cxnChg chg="del">
          <ac:chgData name="Senior Pastor" userId="4ae8e2e6-3752-4daa-9e55-3f6ebcaf242a" providerId="ADAL" clId="{6F308C68-58F1-4BD6-85AA-AEC3D9124578}" dt="2021-09-29T12:42:55.787" v="839" actId="26606"/>
          <ac:cxnSpMkLst>
            <pc:docMk/>
            <pc:sldMk cId="2407030953" sldId="318"/>
            <ac:cxnSpMk id="79" creationId="{FD6C387B-06BE-490B-A22D-8EA8A67AA87E}"/>
          </ac:cxnSpMkLst>
        </pc:cxnChg>
        <pc:cxnChg chg="del">
          <ac:chgData name="Senior Pastor" userId="4ae8e2e6-3752-4daa-9e55-3f6ebcaf242a" providerId="ADAL" clId="{6F308C68-58F1-4BD6-85AA-AEC3D9124578}" dt="2021-09-29T12:42:55.787" v="839" actId="26606"/>
          <ac:cxnSpMkLst>
            <pc:docMk/>
            <pc:sldMk cId="2407030953" sldId="318"/>
            <ac:cxnSpMk id="81" creationId="{94DCE841-D2A0-408E-8F2F-990D0105E2FE}"/>
          </ac:cxnSpMkLst>
        </pc:cxnChg>
        <pc:cxnChg chg="add del">
          <ac:chgData name="Senior Pastor" userId="4ae8e2e6-3752-4daa-9e55-3f6ebcaf242a" providerId="ADAL" clId="{6F308C68-58F1-4BD6-85AA-AEC3D9124578}" dt="2021-09-29T12:43:36.385" v="859" actId="26606"/>
          <ac:cxnSpMkLst>
            <pc:docMk/>
            <pc:sldMk cId="2407030953" sldId="318"/>
            <ac:cxnSpMk id="145" creationId="{D060C424-AE6E-4E63-BB6C-303952196E5F}"/>
          </ac:cxnSpMkLst>
        </pc:cxnChg>
        <pc:cxnChg chg="add del">
          <ac:chgData name="Senior Pastor" userId="4ae8e2e6-3752-4daa-9e55-3f6ebcaf242a" providerId="ADAL" clId="{6F308C68-58F1-4BD6-85AA-AEC3D9124578}" dt="2021-09-29T12:43:36.385" v="859" actId="26606"/>
          <ac:cxnSpMkLst>
            <pc:docMk/>
            <pc:sldMk cId="2407030953" sldId="318"/>
            <ac:cxnSpMk id="147" creationId="{A3A5461B-0FE0-4F7B-B087-D898AA153638}"/>
          </ac:cxnSpMkLst>
        </pc:cxnChg>
        <pc:cxnChg chg="add">
          <ac:chgData name="Senior Pastor" userId="4ae8e2e6-3752-4daa-9e55-3f6ebcaf242a" providerId="ADAL" clId="{6F308C68-58F1-4BD6-85AA-AEC3D9124578}" dt="2021-09-29T12:43:36.385" v="859" actId="26606"/>
          <ac:cxnSpMkLst>
            <pc:docMk/>
            <pc:sldMk cId="2407030953" sldId="318"/>
            <ac:cxnSpMk id="197" creationId="{EC540AD5-A993-4DA3-B064-D004E2CC655D}"/>
          </ac:cxnSpMkLst>
        </pc:cxnChg>
        <pc:cxnChg chg="add">
          <ac:chgData name="Senior Pastor" userId="4ae8e2e6-3752-4daa-9e55-3f6ebcaf242a" providerId="ADAL" clId="{6F308C68-58F1-4BD6-85AA-AEC3D9124578}" dt="2021-09-29T12:43:36.385" v="859" actId="26606"/>
          <ac:cxnSpMkLst>
            <pc:docMk/>
            <pc:sldMk cId="2407030953" sldId="318"/>
            <ac:cxnSpMk id="198" creationId="{8E6A9698-2C5E-4B0F-B3FA-0CE9BCA6E1AC}"/>
          </ac:cxnSpMkLst>
        </pc:cxnChg>
      </pc:sldChg>
      <pc:sldChg chg="modSp add mod">
        <pc:chgData name="Senior Pastor" userId="4ae8e2e6-3752-4daa-9e55-3f6ebcaf242a" providerId="ADAL" clId="{6F308C68-58F1-4BD6-85AA-AEC3D9124578}" dt="2021-09-29T12:59:38.167" v="964" actId="255"/>
        <pc:sldMkLst>
          <pc:docMk/>
          <pc:sldMk cId="861450179" sldId="319"/>
        </pc:sldMkLst>
        <pc:spChg chg="mod">
          <ac:chgData name="Senior Pastor" userId="4ae8e2e6-3752-4daa-9e55-3f6ebcaf242a" providerId="ADAL" clId="{6F308C68-58F1-4BD6-85AA-AEC3D9124578}" dt="2021-09-29T12:59:38.167" v="964" actId="255"/>
          <ac:spMkLst>
            <pc:docMk/>
            <pc:sldMk cId="861450179" sldId="319"/>
            <ac:spMk id="2" creationId="{D8B8FAF8-FF33-456E-AF1B-9EAA8B9AF2E3}"/>
          </ac:spMkLst>
        </pc:spChg>
      </pc:sldChg>
      <pc:sldChg chg="modSp add mod">
        <pc:chgData name="Senior Pastor" userId="4ae8e2e6-3752-4daa-9e55-3f6ebcaf242a" providerId="ADAL" clId="{6F308C68-58F1-4BD6-85AA-AEC3D9124578}" dt="2021-09-29T12:55:29.848" v="942" actId="27636"/>
        <pc:sldMkLst>
          <pc:docMk/>
          <pc:sldMk cId="2875782633" sldId="320"/>
        </pc:sldMkLst>
        <pc:spChg chg="mod">
          <ac:chgData name="Senior Pastor" userId="4ae8e2e6-3752-4daa-9e55-3f6ebcaf242a" providerId="ADAL" clId="{6F308C68-58F1-4BD6-85AA-AEC3D9124578}" dt="2021-09-29T12:55:29.848" v="942" actId="27636"/>
          <ac:spMkLst>
            <pc:docMk/>
            <pc:sldMk cId="2875782633" sldId="320"/>
            <ac:spMk id="2" creationId="{D8B8FAF8-FF33-456E-AF1B-9EAA8B9AF2E3}"/>
          </ac:spMkLst>
        </pc:spChg>
      </pc:sldChg>
      <pc:sldChg chg="modSp add mod">
        <pc:chgData name="Senior Pastor" userId="4ae8e2e6-3752-4daa-9e55-3f6ebcaf242a" providerId="ADAL" clId="{6F308C68-58F1-4BD6-85AA-AEC3D9124578}" dt="2021-09-29T12:57:08.826" v="953" actId="27636"/>
        <pc:sldMkLst>
          <pc:docMk/>
          <pc:sldMk cId="3817737260" sldId="321"/>
        </pc:sldMkLst>
        <pc:spChg chg="mod">
          <ac:chgData name="Senior Pastor" userId="4ae8e2e6-3752-4daa-9e55-3f6ebcaf242a" providerId="ADAL" clId="{6F308C68-58F1-4BD6-85AA-AEC3D9124578}" dt="2021-09-29T12:57:08.826" v="953" actId="27636"/>
          <ac:spMkLst>
            <pc:docMk/>
            <pc:sldMk cId="3817737260" sldId="321"/>
            <ac:spMk id="2" creationId="{D8B8FAF8-FF33-456E-AF1B-9EAA8B9AF2E3}"/>
          </ac:spMkLst>
        </pc:spChg>
      </pc:sldChg>
      <pc:sldChg chg="addSp delSp modSp new mod setBg">
        <pc:chgData name="Senior Pastor" userId="4ae8e2e6-3752-4daa-9e55-3f6ebcaf242a" providerId="ADAL" clId="{6F308C68-58F1-4BD6-85AA-AEC3D9124578}" dt="2021-09-29T15:07:55.564" v="2026" actId="26606"/>
        <pc:sldMkLst>
          <pc:docMk/>
          <pc:sldMk cId="753698984" sldId="322"/>
        </pc:sldMkLst>
        <pc:spChg chg="add del">
          <ac:chgData name="Senior Pastor" userId="4ae8e2e6-3752-4daa-9e55-3f6ebcaf242a" providerId="ADAL" clId="{6F308C68-58F1-4BD6-85AA-AEC3D9124578}" dt="2021-09-29T13:02:20.843" v="969" actId="26606"/>
          <ac:spMkLst>
            <pc:docMk/>
            <pc:sldMk cId="753698984" sldId="322"/>
            <ac:spMk id="2" creationId="{15E067FF-B3F0-46C9-ABA3-F797FB595CD9}"/>
          </ac:spMkLst>
        </pc:spChg>
        <pc:spChg chg="del">
          <ac:chgData name="Senior Pastor" userId="4ae8e2e6-3752-4daa-9e55-3f6ebcaf242a" providerId="ADAL" clId="{6F308C68-58F1-4BD6-85AA-AEC3D9124578}" dt="2021-09-29T13:01:54.312" v="966"/>
          <ac:spMkLst>
            <pc:docMk/>
            <pc:sldMk cId="753698984" sldId="322"/>
            <ac:spMk id="3" creationId="{B58A79BB-467D-4064-8E97-64E02396B5AA}"/>
          </ac:spMkLst>
        </pc:spChg>
        <pc:spChg chg="add del">
          <ac:chgData name="Senior Pastor" userId="4ae8e2e6-3752-4daa-9e55-3f6ebcaf242a" providerId="ADAL" clId="{6F308C68-58F1-4BD6-85AA-AEC3D9124578}" dt="2021-09-29T13:02:20.834" v="968" actId="26606"/>
          <ac:spMkLst>
            <pc:docMk/>
            <pc:sldMk cId="753698984" sldId="322"/>
            <ac:spMk id="71" creationId="{429E1EE9-E4C2-40A9-B9DE-FF110156C161}"/>
          </ac:spMkLst>
        </pc:spChg>
        <pc:spChg chg="add del">
          <ac:chgData name="Senior Pastor" userId="4ae8e2e6-3752-4daa-9e55-3f6ebcaf242a" providerId="ADAL" clId="{6F308C68-58F1-4BD6-85AA-AEC3D9124578}" dt="2021-09-29T13:02:20.834" v="968" actId="26606"/>
          <ac:spMkLst>
            <pc:docMk/>
            <pc:sldMk cId="753698984" sldId="322"/>
            <ac:spMk id="73" creationId="{1FF5E391-13EA-4378-95B1-C734881812E2}"/>
          </ac:spMkLst>
        </pc:spChg>
        <pc:spChg chg="add del">
          <ac:chgData name="Senior Pastor" userId="4ae8e2e6-3752-4daa-9e55-3f6ebcaf242a" providerId="ADAL" clId="{6F308C68-58F1-4BD6-85AA-AEC3D9124578}" dt="2021-09-29T13:02:20.834" v="968" actId="26606"/>
          <ac:spMkLst>
            <pc:docMk/>
            <pc:sldMk cId="753698984" sldId="322"/>
            <ac:spMk id="75" creationId="{AD0DC7A3-7ED0-4155-ADCF-D332541FAFBF}"/>
          </ac:spMkLst>
        </pc:spChg>
        <pc:spChg chg="add del">
          <ac:chgData name="Senior Pastor" userId="4ae8e2e6-3752-4daa-9e55-3f6ebcaf242a" providerId="ADAL" clId="{6F308C68-58F1-4BD6-85AA-AEC3D9124578}" dt="2021-09-29T15:07:55.564" v="2026" actId="26606"/>
          <ac:spMkLst>
            <pc:docMk/>
            <pc:sldMk cId="753698984" sldId="322"/>
            <ac:spMk id="81" creationId="{F8B9E1F5-B063-4315-A954-F340478DA908}"/>
          </ac:spMkLst>
        </pc:spChg>
        <pc:spChg chg="add del">
          <ac:chgData name="Senior Pastor" userId="4ae8e2e6-3752-4daa-9e55-3f6ebcaf242a" providerId="ADAL" clId="{6F308C68-58F1-4BD6-85AA-AEC3D9124578}" dt="2021-09-29T15:07:39.706" v="2024" actId="26606"/>
          <ac:spMkLst>
            <pc:docMk/>
            <pc:sldMk cId="753698984" sldId="322"/>
            <ac:spMk id="144" creationId="{B551C3B6-A0D6-43F6-9F68-13666CDA5C09}"/>
          </ac:spMkLst>
        </pc:spChg>
        <pc:spChg chg="add del">
          <ac:chgData name="Senior Pastor" userId="4ae8e2e6-3752-4daa-9e55-3f6ebcaf242a" providerId="ADAL" clId="{6F308C68-58F1-4BD6-85AA-AEC3D9124578}" dt="2021-09-29T15:07:39.706" v="2024" actId="26606"/>
          <ac:spMkLst>
            <pc:docMk/>
            <pc:sldMk cId="753698984" sldId="322"/>
            <ac:spMk id="146" creationId="{73C994B4-9721-4148-9EEC-6793CECDE8DD}"/>
          </ac:spMkLst>
        </pc:spChg>
        <pc:spChg chg="add del">
          <ac:chgData name="Senior Pastor" userId="4ae8e2e6-3752-4daa-9e55-3f6ebcaf242a" providerId="ADAL" clId="{6F308C68-58F1-4BD6-85AA-AEC3D9124578}" dt="2021-09-29T15:07:39.706" v="2024" actId="26606"/>
          <ac:spMkLst>
            <pc:docMk/>
            <pc:sldMk cId="753698984" sldId="322"/>
            <ac:spMk id="148" creationId="{F9D95E49-763A-4886-B038-82F734740554}"/>
          </ac:spMkLst>
        </pc:spChg>
        <pc:spChg chg="add del">
          <ac:chgData name="Senior Pastor" userId="4ae8e2e6-3752-4daa-9e55-3f6ebcaf242a" providerId="ADAL" clId="{6F308C68-58F1-4BD6-85AA-AEC3D9124578}" dt="2021-09-29T15:07:39.706" v="2024" actId="26606"/>
          <ac:spMkLst>
            <pc:docMk/>
            <pc:sldMk cId="753698984" sldId="322"/>
            <ac:spMk id="150" creationId="{B28EC6A1-D299-4AFF-AD16-9ADC9A31F2F1}"/>
          </ac:spMkLst>
        </pc:spChg>
        <pc:spChg chg="add del">
          <ac:chgData name="Senior Pastor" userId="4ae8e2e6-3752-4daa-9e55-3f6ebcaf242a" providerId="ADAL" clId="{6F308C68-58F1-4BD6-85AA-AEC3D9124578}" dt="2021-09-29T15:07:39.706" v="2024" actId="26606"/>
          <ac:spMkLst>
            <pc:docMk/>
            <pc:sldMk cId="753698984" sldId="322"/>
            <ac:spMk id="152" creationId="{285EE6CD-C61E-4F22-9787-1ADF1D3EB25E}"/>
          </ac:spMkLst>
        </pc:spChg>
        <pc:spChg chg="add del">
          <ac:chgData name="Senior Pastor" userId="4ae8e2e6-3752-4daa-9e55-3f6ebcaf242a" providerId="ADAL" clId="{6F308C68-58F1-4BD6-85AA-AEC3D9124578}" dt="2021-09-29T13:02:26.629" v="971" actId="26606"/>
          <ac:spMkLst>
            <pc:docMk/>
            <pc:sldMk cId="753698984" sldId="322"/>
            <ac:spMk id="3076" creationId="{BFAEB124-5ACC-4FB9-80E1-0F26DC3C1F2E}"/>
          </ac:spMkLst>
        </pc:spChg>
        <pc:spChg chg="add del">
          <ac:chgData name="Senior Pastor" userId="4ae8e2e6-3752-4daa-9e55-3f6ebcaf242a" providerId="ADAL" clId="{6F308C68-58F1-4BD6-85AA-AEC3D9124578}" dt="2021-09-29T13:02:26.629" v="971" actId="26606"/>
          <ac:spMkLst>
            <pc:docMk/>
            <pc:sldMk cId="753698984" sldId="322"/>
            <ac:spMk id="3077" creationId="{5E4B973A-8BBF-4048-AFEE-C6E3088C6442}"/>
          </ac:spMkLst>
        </pc:spChg>
        <pc:spChg chg="add del">
          <ac:chgData name="Senior Pastor" userId="4ae8e2e6-3752-4daa-9e55-3f6ebcaf242a" providerId="ADAL" clId="{6F308C68-58F1-4BD6-85AA-AEC3D9124578}" dt="2021-09-29T13:02:26.629" v="971" actId="26606"/>
          <ac:spMkLst>
            <pc:docMk/>
            <pc:sldMk cId="753698984" sldId="322"/>
            <ac:spMk id="3078" creationId="{F8B9E1F5-B063-4315-A954-F340478DA908}"/>
          </ac:spMkLst>
        </pc:spChg>
        <pc:spChg chg="add del">
          <ac:chgData name="Senior Pastor" userId="4ae8e2e6-3752-4daa-9e55-3f6ebcaf242a" providerId="ADAL" clId="{6F308C68-58F1-4BD6-85AA-AEC3D9124578}" dt="2021-09-29T15:07:55.564" v="2026" actId="26606"/>
          <ac:spMkLst>
            <pc:docMk/>
            <pc:sldMk cId="753698984" sldId="322"/>
            <ac:spMk id="3082" creationId="{BFAEB124-5ACC-4FB9-80E1-0F26DC3C1F2E}"/>
          </ac:spMkLst>
        </pc:spChg>
        <pc:spChg chg="add del">
          <ac:chgData name="Senior Pastor" userId="4ae8e2e6-3752-4daa-9e55-3f6ebcaf242a" providerId="ADAL" clId="{6F308C68-58F1-4BD6-85AA-AEC3D9124578}" dt="2021-09-29T15:07:55.564" v="2026" actId="26606"/>
          <ac:spMkLst>
            <pc:docMk/>
            <pc:sldMk cId="753698984" sldId="322"/>
            <ac:spMk id="3083" creationId="{5E4B973A-8BBF-4048-AFEE-C6E3088C6442}"/>
          </ac:spMkLst>
        </pc:spChg>
        <pc:spChg chg="add del">
          <ac:chgData name="Senior Pastor" userId="4ae8e2e6-3752-4daa-9e55-3f6ebcaf242a" providerId="ADAL" clId="{6F308C68-58F1-4BD6-85AA-AEC3D9124578}" dt="2021-09-29T15:07:55.564" v="2026" actId="26606"/>
          <ac:spMkLst>
            <pc:docMk/>
            <pc:sldMk cId="753698984" sldId="322"/>
            <ac:spMk id="3085" creationId="{19CE9782-0FD1-493B-9C50-C51AB7C5E01A}"/>
          </ac:spMkLst>
        </pc:spChg>
        <pc:spChg chg="add del">
          <ac:chgData name="Senior Pastor" userId="4ae8e2e6-3752-4daa-9e55-3f6ebcaf242a" providerId="ADAL" clId="{6F308C68-58F1-4BD6-85AA-AEC3D9124578}" dt="2021-09-29T15:07:55.564" v="2026" actId="26606"/>
          <ac:spMkLst>
            <pc:docMk/>
            <pc:sldMk cId="753698984" sldId="322"/>
            <ac:spMk id="3086" creationId="{F6619023-691E-4F1C-A10A-0EA3D044EE38}"/>
          </ac:spMkLst>
        </pc:spChg>
        <pc:spChg chg="add del">
          <ac:chgData name="Senior Pastor" userId="4ae8e2e6-3752-4daa-9e55-3f6ebcaf242a" providerId="ADAL" clId="{6F308C68-58F1-4BD6-85AA-AEC3D9124578}" dt="2021-09-29T15:07:55.564" v="2026" actId="26606"/>
          <ac:spMkLst>
            <pc:docMk/>
            <pc:sldMk cId="753698984" sldId="322"/>
            <ac:spMk id="3087" creationId="{5BD1DCE8-B044-48B9-8B9B-942BD23FFD54}"/>
          </ac:spMkLst>
        </pc:spChg>
        <pc:spChg chg="add del">
          <ac:chgData name="Senior Pastor" userId="4ae8e2e6-3752-4daa-9e55-3f6ebcaf242a" providerId="ADAL" clId="{6F308C68-58F1-4BD6-85AA-AEC3D9124578}" dt="2021-09-29T15:07:55.564" v="2026" actId="26606"/>
          <ac:spMkLst>
            <pc:docMk/>
            <pc:sldMk cId="753698984" sldId="322"/>
            <ac:spMk id="3088" creationId="{36F31C88-3DEF-4EA8-AE3A-49441413FC54}"/>
          </ac:spMkLst>
        </pc:spChg>
        <pc:spChg chg="add del">
          <ac:chgData name="Senior Pastor" userId="4ae8e2e6-3752-4daa-9e55-3f6ebcaf242a" providerId="ADAL" clId="{6F308C68-58F1-4BD6-85AA-AEC3D9124578}" dt="2021-09-29T15:07:55.564" v="2026" actId="26606"/>
          <ac:spMkLst>
            <pc:docMk/>
            <pc:sldMk cId="753698984" sldId="322"/>
            <ac:spMk id="3089" creationId="{147EAFFD-2BD1-4600-B034-EEF700787DEC}"/>
          </ac:spMkLst>
        </pc:spChg>
        <pc:picChg chg="add mod">
          <ac:chgData name="Senior Pastor" userId="4ae8e2e6-3752-4daa-9e55-3f6ebcaf242a" providerId="ADAL" clId="{6F308C68-58F1-4BD6-85AA-AEC3D9124578}" dt="2021-09-29T15:07:55.564" v="2026" actId="26606"/>
          <ac:picMkLst>
            <pc:docMk/>
            <pc:sldMk cId="753698984" sldId="322"/>
            <ac:picMk id="3074" creationId="{C667689E-2B04-4F01-B003-231C274DE94B}"/>
          </ac:picMkLst>
        </pc:picChg>
        <pc:cxnChg chg="add del">
          <ac:chgData name="Senior Pastor" userId="4ae8e2e6-3752-4daa-9e55-3f6ebcaf242a" providerId="ADAL" clId="{6F308C68-58F1-4BD6-85AA-AEC3D9124578}" dt="2021-09-29T13:02:20.834" v="968" actId="26606"/>
          <ac:cxnSpMkLst>
            <pc:docMk/>
            <pc:sldMk cId="753698984" sldId="322"/>
            <ac:cxnSpMk id="77" creationId="{4CDF7082-55B3-4B7D-8ECF-F1C96C500DB1}"/>
          </ac:cxnSpMkLst>
        </pc:cxnChg>
        <pc:cxnChg chg="add del">
          <ac:chgData name="Senior Pastor" userId="4ae8e2e6-3752-4daa-9e55-3f6ebcaf242a" providerId="ADAL" clId="{6F308C68-58F1-4BD6-85AA-AEC3D9124578}" dt="2021-09-29T13:02:20.834" v="968" actId="26606"/>
          <ac:cxnSpMkLst>
            <pc:docMk/>
            <pc:sldMk cId="753698984" sldId="322"/>
            <ac:cxnSpMk id="79" creationId="{67D64140-8BC6-4CD1-8C2A-FB5BCE23548F}"/>
          </ac:cxnSpMkLst>
        </pc:cxnChg>
        <pc:cxnChg chg="add del">
          <ac:chgData name="Senior Pastor" userId="4ae8e2e6-3752-4daa-9e55-3f6ebcaf242a" providerId="ADAL" clId="{6F308C68-58F1-4BD6-85AA-AEC3D9124578}" dt="2021-09-29T15:07:55.564" v="2026" actId="26606"/>
          <ac:cxnSpMkLst>
            <pc:docMk/>
            <pc:sldMk cId="753698984" sldId="322"/>
            <ac:cxnSpMk id="83" creationId="{BC285879-A8BE-48EA-B72D-8D4135047E21}"/>
          </ac:cxnSpMkLst>
        </pc:cxnChg>
        <pc:cxnChg chg="add del">
          <ac:chgData name="Senior Pastor" userId="4ae8e2e6-3752-4daa-9e55-3f6ebcaf242a" providerId="ADAL" clId="{6F308C68-58F1-4BD6-85AA-AEC3D9124578}" dt="2021-09-29T15:07:55.564" v="2026" actId="26606"/>
          <ac:cxnSpMkLst>
            <pc:docMk/>
            <pc:sldMk cId="753698984" sldId="322"/>
            <ac:cxnSpMk id="85" creationId="{5D0002A5-5632-4B3D-9D26-3CDEACAF84BD}"/>
          </ac:cxnSpMkLst>
        </pc:cxnChg>
        <pc:cxnChg chg="add del">
          <ac:chgData name="Senior Pastor" userId="4ae8e2e6-3752-4daa-9e55-3f6ebcaf242a" providerId="ADAL" clId="{6F308C68-58F1-4BD6-85AA-AEC3D9124578}" dt="2021-09-29T15:07:39.706" v="2024" actId="26606"/>
          <ac:cxnSpMkLst>
            <pc:docMk/>
            <pc:sldMk cId="753698984" sldId="322"/>
            <ac:cxnSpMk id="154" creationId="{D060C424-AE6E-4E63-BB6C-303952196E5F}"/>
          </ac:cxnSpMkLst>
        </pc:cxnChg>
        <pc:cxnChg chg="add del">
          <ac:chgData name="Senior Pastor" userId="4ae8e2e6-3752-4daa-9e55-3f6ebcaf242a" providerId="ADAL" clId="{6F308C68-58F1-4BD6-85AA-AEC3D9124578}" dt="2021-09-29T15:07:39.706" v="2024" actId="26606"/>
          <ac:cxnSpMkLst>
            <pc:docMk/>
            <pc:sldMk cId="753698984" sldId="322"/>
            <ac:cxnSpMk id="156" creationId="{A3A5461B-0FE0-4F7B-B087-D898AA153638}"/>
          </ac:cxnSpMkLst>
        </pc:cxnChg>
        <pc:cxnChg chg="add del">
          <ac:chgData name="Senior Pastor" userId="4ae8e2e6-3752-4daa-9e55-3f6ebcaf242a" providerId="ADAL" clId="{6F308C68-58F1-4BD6-85AA-AEC3D9124578}" dt="2021-09-29T13:02:26.629" v="971" actId="26606"/>
          <ac:cxnSpMkLst>
            <pc:docMk/>
            <pc:sldMk cId="753698984" sldId="322"/>
            <ac:cxnSpMk id="3079" creationId="{BC285879-A8BE-48EA-B72D-8D4135047E21}"/>
          </ac:cxnSpMkLst>
        </pc:cxnChg>
        <pc:cxnChg chg="add del">
          <ac:chgData name="Senior Pastor" userId="4ae8e2e6-3752-4daa-9e55-3f6ebcaf242a" providerId="ADAL" clId="{6F308C68-58F1-4BD6-85AA-AEC3D9124578}" dt="2021-09-29T13:02:26.629" v="971" actId="26606"/>
          <ac:cxnSpMkLst>
            <pc:docMk/>
            <pc:sldMk cId="753698984" sldId="322"/>
            <ac:cxnSpMk id="3080" creationId="{5D0002A5-5632-4B3D-9D26-3CDEACAF84BD}"/>
          </ac:cxnSpMkLst>
        </pc:cxnChg>
        <pc:cxnChg chg="add del">
          <ac:chgData name="Senior Pastor" userId="4ae8e2e6-3752-4daa-9e55-3f6ebcaf242a" providerId="ADAL" clId="{6F308C68-58F1-4BD6-85AA-AEC3D9124578}" dt="2021-09-29T15:07:55.564" v="2026" actId="26606"/>
          <ac:cxnSpMkLst>
            <pc:docMk/>
            <pc:sldMk cId="753698984" sldId="322"/>
            <ac:cxnSpMk id="3090" creationId="{8D4B5F26-8713-4267-9186-183BB809C0E3}"/>
          </ac:cxnSpMkLst>
        </pc:cxnChg>
        <pc:cxnChg chg="add del">
          <ac:chgData name="Senior Pastor" userId="4ae8e2e6-3752-4daa-9e55-3f6ebcaf242a" providerId="ADAL" clId="{6F308C68-58F1-4BD6-85AA-AEC3D9124578}" dt="2021-09-29T15:07:55.564" v="2026" actId="26606"/>
          <ac:cxnSpMkLst>
            <pc:docMk/>
            <pc:sldMk cId="753698984" sldId="322"/>
            <ac:cxnSpMk id="3091" creationId="{372C66DF-2004-4C24-8C07-554E41490DC1}"/>
          </ac:cxnSpMkLst>
        </pc:cxnChg>
      </pc:sldChg>
      <pc:sldChg chg="addSp delSp modSp add mod">
        <pc:chgData name="Senior Pastor" userId="4ae8e2e6-3752-4daa-9e55-3f6ebcaf242a" providerId="ADAL" clId="{6F308C68-58F1-4BD6-85AA-AEC3D9124578}" dt="2021-09-29T15:23:08.519" v="2028" actId="255"/>
        <pc:sldMkLst>
          <pc:docMk/>
          <pc:sldMk cId="955411344" sldId="323"/>
        </pc:sldMkLst>
        <pc:spChg chg="del">
          <ac:chgData name="Senior Pastor" userId="4ae8e2e6-3752-4daa-9e55-3f6ebcaf242a" providerId="ADAL" clId="{6F308C68-58F1-4BD6-85AA-AEC3D9124578}" dt="2021-09-29T13:02:54.939" v="973" actId="26606"/>
          <ac:spMkLst>
            <pc:docMk/>
            <pc:sldMk cId="955411344" sldId="323"/>
            <ac:spMk id="81" creationId="{F8B9E1F5-B063-4315-A954-F340478DA908}"/>
          </ac:spMkLst>
        </pc:spChg>
        <pc:spChg chg="add">
          <ac:chgData name="Senior Pastor" userId="4ae8e2e6-3752-4daa-9e55-3f6ebcaf242a" providerId="ADAL" clId="{6F308C68-58F1-4BD6-85AA-AEC3D9124578}" dt="2021-09-29T13:02:54.939" v="973" actId="26606"/>
          <ac:spMkLst>
            <pc:docMk/>
            <pc:sldMk cId="955411344" sldId="323"/>
            <ac:spMk id="146" creationId="{19CE9782-0FD1-493B-9C50-C51AB7C5E01A}"/>
          </ac:spMkLst>
        </pc:spChg>
        <pc:spChg chg="add">
          <ac:chgData name="Senior Pastor" userId="4ae8e2e6-3752-4daa-9e55-3f6ebcaf242a" providerId="ADAL" clId="{6F308C68-58F1-4BD6-85AA-AEC3D9124578}" dt="2021-09-29T13:02:54.939" v="973" actId="26606"/>
          <ac:spMkLst>
            <pc:docMk/>
            <pc:sldMk cId="955411344" sldId="323"/>
            <ac:spMk id="148" creationId="{F6619023-691E-4F1C-A10A-0EA3D044EE38}"/>
          </ac:spMkLst>
        </pc:spChg>
        <pc:spChg chg="add">
          <ac:chgData name="Senior Pastor" userId="4ae8e2e6-3752-4daa-9e55-3f6ebcaf242a" providerId="ADAL" clId="{6F308C68-58F1-4BD6-85AA-AEC3D9124578}" dt="2021-09-29T13:02:54.939" v="973" actId="26606"/>
          <ac:spMkLst>
            <pc:docMk/>
            <pc:sldMk cId="955411344" sldId="323"/>
            <ac:spMk id="150" creationId="{36F31C88-3DEF-4EA8-AE3A-49441413FC54}"/>
          </ac:spMkLst>
        </pc:spChg>
        <pc:spChg chg="add">
          <ac:chgData name="Senior Pastor" userId="4ae8e2e6-3752-4daa-9e55-3f6ebcaf242a" providerId="ADAL" clId="{6F308C68-58F1-4BD6-85AA-AEC3D9124578}" dt="2021-09-29T13:02:54.939" v="973" actId="26606"/>
          <ac:spMkLst>
            <pc:docMk/>
            <pc:sldMk cId="955411344" sldId="323"/>
            <ac:spMk id="152" creationId="{147EAFFD-2BD1-4600-B034-EEF700787DEC}"/>
          </ac:spMkLst>
        </pc:spChg>
        <pc:spChg chg="del">
          <ac:chgData name="Senior Pastor" userId="4ae8e2e6-3752-4daa-9e55-3f6ebcaf242a" providerId="ADAL" clId="{6F308C68-58F1-4BD6-85AA-AEC3D9124578}" dt="2021-09-29T13:02:54.939" v="973" actId="26606"/>
          <ac:spMkLst>
            <pc:docMk/>
            <pc:sldMk cId="955411344" sldId="323"/>
            <ac:spMk id="3082" creationId="{BFAEB124-5ACC-4FB9-80E1-0F26DC3C1F2E}"/>
          </ac:spMkLst>
        </pc:spChg>
        <pc:spChg chg="del">
          <ac:chgData name="Senior Pastor" userId="4ae8e2e6-3752-4daa-9e55-3f6ebcaf242a" providerId="ADAL" clId="{6F308C68-58F1-4BD6-85AA-AEC3D9124578}" dt="2021-09-29T13:02:54.939" v="973" actId="26606"/>
          <ac:spMkLst>
            <pc:docMk/>
            <pc:sldMk cId="955411344" sldId="323"/>
            <ac:spMk id="3083" creationId="{5E4B973A-8BBF-4048-AFEE-C6E3088C6442}"/>
          </ac:spMkLst>
        </pc:spChg>
        <pc:spChg chg="add mod">
          <ac:chgData name="Senior Pastor" userId="4ae8e2e6-3752-4daa-9e55-3f6ebcaf242a" providerId="ADAL" clId="{6F308C68-58F1-4BD6-85AA-AEC3D9124578}" dt="2021-09-29T15:23:08.519" v="2028" actId="255"/>
          <ac:spMkLst>
            <pc:docMk/>
            <pc:sldMk cId="955411344" sldId="323"/>
            <ac:spMk id="3087" creationId="{0FB1E8B8-C1F2-40E5-A753-9C530068C16D}"/>
          </ac:spMkLst>
        </pc:spChg>
        <pc:picChg chg="mod">
          <ac:chgData name="Senior Pastor" userId="4ae8e2e6-3752-4daa-9e55-3f6ebcaf242a" providerId="ADAL" clId="{6F308C68-58F1-4BD6-85AA-AEC3D9124578}" dt="2021-09-29T13:02:54.939" v="973" actId="26606"/>
          <ac:picMkLst>
            <pc:docMk/>
            <pc:sldMk cId="955411344" sldId="323"/>
            <ac:picMk id="3074" creationId="{C667689E-2B04-4F01-B003-231C274DE94B}"/>
          </ac:picMkLst>
        </pc:picChg>
        <pc:cxnChg chg="del">
          <ac:chgData name="Senior Pastor" userId="4ae8e2e6-3752-4daa-9e55-3f6ebcaf242a" providerId="ADAL" clId="{6F308C68-58F1-4BD6-85AA-AEC3D9124578}" dt="2021-09-29T13:02:54.939" v="973" actId="26606"/>
          <ac:cxnSpMkLst>
            <pc:docMk/>
            <pc:sldMk cId="955411344" sldId="323"/>
            <ac:cxnSpMk id="83" creationId="{BC285879-A8BE-48EA-B72D-8D4135047E21}"/>
          </ac:cxnSpMkLst>
        </pc:cxnChg>
        <pc:cxnChg chg="del">
          <ac:chgData name="Senior Pastor" userId="4ae8e2e6-3752-4daa-9e55-3f6ebcaf242a" providerId="ADAL" clId="{6F308C68-58F1-4BD6-85AA-AEC3D9124578}" dt="2021-09-29T13:02:54.939" v="973" actId="26606"/>
          <ac:cxnSpMkLst>
            <pc:docMk/>
            <pc:sldMk cId="955411344" sldId="323"/>
            <ac:cxnSpMk id="85" creationId="{5D0002A5-5632-4B3D-9D26-3CDEACAF84BD}"/>
          </ac:cxnSpMkLst>
        </pc:cxnChg>
        <pc:cxnChg chg="add">
          <ac:chgData name="Senior Pastor" userId="4ae8e2e6-3752-4daa-9e55-3f6ebcaf242a" providerId="ADAL" clId="{6F308C68-58F1-4BD6-85AA-AEC3D9124578}" dt="2021-09-29T13:02:54.939" v="973" actId="26606"/>
          <ac:cxnSpMkLst>
            <pc:docMk/>
            <pc:sldMk cId="955411344" sldId="323"/>
            <ac:cxnSpMk id="154" creationId="{8D4B5F26-8713-4267-9186-183BB809C0E3}"/>
          </ac:cxnSpMkLst>
        </pc:cxnChg>
        <pc:cxnChg chg="add">
          <ac:chgData name="Senior Pastor" userId="4ae8e2e6-3752-4daa-9e55-3f6ebcaf242a" providerId="ADAL" clId="{6F308C68-58F1-4BD6-85AA-AEC3D9124578}" dt="2021-09-29T13:02:54.939" v="973" actId="26606"/>
          <ac:cxnSpMkLst>
            <pc:docMk/>
            <pc:sldMk cId="955411344" sldId="323"/>
            <ac:cxnSpMk id="156" creationId="{372C66DF-2004-4C24-8C07-554E41490DC1}"/>
          </ac:cxnSpMkLst>
        </pc:cxnChg>
      </pc:sldChg>
      <pc:sldChg chg="modSp add mod">
        <pc:chgData name="Senior Pastor" userId="4ae8e2e6-3752-4daa-9e55-3f6ebcaf242a" providerId="ADAL" clId="{6F308C68-58F1-4BD6-85AA-AEC3D9124578}" dt="2021-09-29T15:23:35.366" v="2030" actId="255"/>
        <pc:sldMkLst>
          <pc:docMk/>
          <pc:sldMk cId="32575615" sldId="324"/>
        </pc:sldMkLst>
        <pc:spChg chg="mod">
          <ac:chgData name="Senior Pastor" userId="4ae8e2e6-3752-4daa-9e55-3f6ebcaf242a" providerId="ADAL" clId="{6F308C68-58F1-4BD6-85AA-AEC3D9124578}" dt="2021-09-29T15:23:35.366" v="2030" actId="255"/>
          <ac:spMkLst>
            <pc:docMk/>
            <pc:sldMk cId="32575615" sldId="324"/>
            <ac:spMk id="3087" creationId="{0FB1E8B8-C1F2-40E5-A753-9C530068C16D}"/>
          </ac:spMkLst>
        </pc:spChg>
      </pc:sldChg>
      <pc:sldChg chg="modSp add mod">
        <pc:chgData name="Senior Pastor" userId="4ae8e2e6-3752-4daa-9e55-3f6ebcaf242a" providerId="ADAL" clId="{6F308C68-58F1-4BD6-85AA-AEC3D9124578}" dt="2021-09-29T15:28:16.465" v="2036" actId="27636"/>
        <pc:sldMkLst>
          <pc:docMk/>
          <pc:sldMk cId="3962936354" sldId="325"/>
        </pc:sldMkLst>
        <pc:spChg chg="mod">
          <ac:chgData name="Senior Pastor" userId="4ae8e2e6-3752-4daa-9e55-3f6ebcaf242a" providerId="ADAL" clId="{6F308C68-58F1-4BD6-85AA-AEC3D9124578}" dt="2021-09-29T15:28:16.465" v="2036" actId="27636"/>
          <ac:spMkLst>
            <pc:docMk/>
            <pc:sldMk cId="3962936354" sldId="325"/>
            <ac:spMk id="3087" creationId="{0FB1E8B8-C1F2-40E5-A753-9C530068C16D}"/>
          </ac:spMkLst>
        </pc:spChg>
      </pc:sldChg>
      <pc:sldChg chg="modSp add mod">
        <pc:chgData name="Senior Pastor" userId="4ae8e2e6-3752-4daa-9e55-3f6ebcaf242a" providerId="ADAL" clId="{6F308C68-58F1-4BD6-85AA-AEC3D9124578}" dt="2021-09-29T15:27:35.121" v="2033" actId="27636"/>
        <pc:sldMkLst>
          <pc:docMk/>
          <pc:sldMk cId="139502713" sldId="326"/>
        </pc:sldMkLst>
        <pc:spChg chg="mod">
          <ac:chgData name="Senior Pastor" userId="4ae8e2e6-3752-4daa-9e55-3f6ebcaf242a" providerId="ADAL" clId="{6F308C68-58F1-4BD6-85AA-AEC3D9124578}" dt="2021-09-29T15:27:35.121" v="2033" actId="27636"/>
          <ac:spMkLst>
            <pc:docMk/>
            <pc:sldMk cId="139502713" sldId="326"/>
            <ac:spMk id="3087" creationId="{0FB1E8B8-C1F2-40E5-A753-9C530068C16D}"/>
          </ac:spMkLst>
        </pc:spChg>
      </pc:sldChg>
      <pc:sldChg chg="modSp add mod">
        <pc:chgData name="Senior Pastor" userId="4ae8e2e6-3752-4daa-9e55-3f6ebcaf242a" providerId="ADAL" clId="{6F308C68-58F1-4BD6-85AA-AEC3D9124578}" dt="2021-09-29T15:31:11.253" v="2053" actId="20577"/>
        <pc:sldMkLst>
          <pc:docMk/>
          <pc:sldMk cId="64662341" sldId="327"/>
        </pc:sldMkLst>
        <pc:spChg chg="mod">
          <ac:chgData name="Senior Pastor" userId="4ae8e2e6-3752-4daa-9e55-3f6ebcaf242a" providerId="ADAL" clId="{6F308C68-58F1-4BD6-85AA-AEC3D9124578}" dt="2021-09-29T15:31:11.253" v="2053" actId="20577"/>
          <ac:spMkLst>
            <pc:docMk/>
            <pc:sldMk cId="64662341" sldId="327"/>
            <ac:spMk id="3087" creationId="{0FB1E8B8-C1F2-40E5-A753-9C530068C16D}"/>
          </ac:spMkLst>
        </pc:spChg>
      </pc:sldChg>
      <pc:sldChg chg="modSp add mod">
        <pc:chgData name="Senior Pastor" userId="4ae8e2e6-3752-4daa-9e55-3f6ebcaf242a" providerId="ADAL" clId="{6F308C68-58F1-4BD6-85AA-AEC3D9124578}" dt="2021-09-29T15:30:21.027" v="2049" actId="20577"/>
        <pc:sldMkLst>
          <pc:docMk/>
          <pc:sldMk cId="1711887852" sldId="328"/>
        </pc:sldMkLst>
        <pc:spChg chg="mod">
          <ac:chgData name="Senior Pastor" userId="4ae8e2e6-3752-4daa-9e55-3f6ebcaf242a" providerId="ADAL" clId="{6F308C68-58F1-4BD6-85AA-AEC3D9124578}" dt="2021-09-29T15:30:21.027" v="2049" actId="20577"/>
          <ac:spMkLst>
            <pc:docMk/>
            <pc:sldMk cId="1711887852" sldId="328"/>
            <ac:spMk id="3087" creationId="{0FB1E8B8-C1F2-40E5-A753-9C530068C16D}"/>
          </ac:spMkLst>
        </pc:spChg>
      </pc:sldChg>
      <pc:sldChg chg="modSp add mod">
        <pc:chgData name="Senior Pastor" userId="4ae8e2e6-3752-4daa-9e55-3f6ebcaf242a" providerId="ADAL" clId="{6F308C68-58F1-4BD6-85AA-AEC3D9124578}" dt="2021-09-29T15:28:54.109" v="2038" actId="255"/>
        <pc:sldMkLst>
          <pc:docMk/>
          <pc:sldMk cId="2670619534" sldId="329"/>
        </pc:sldMkLst>
        <pc:spChg chg="mod">
          <ac:chgData name="Senior Pastor" userId="4ae8e2e6-3752-4daa-9e55-3f6ebcaf242a" providerId="ADAL" clId="{6F308C68-58F1-4BD6-85AA-AEC3D9124578}" dt="2021-09-29T15:28:54.109" v="2038" actId="255"/>
          <ac:spMkLst>
            <pc:docMk/>
            <pc:sldMk cId="2670619534" sldId="329"/>
            <ac:spMk id="3087" creationId="{0FB1E8B8-C1F2-40E5-A753-9C530068C16D}"/>
          </ac:spMkLst>
        </pc:spChg>
      </pc:sldChg>
      <pc:sldChg chg="modSp add mod">
        <pc:chgData name="Senior Pastor" userId="4ae8e2e6-3752-4daa-9e55-3f6ebcaf242a" providerId="ADAL" clId="{6F308C68-58F1-4BD6-85AA-AEC3D9124578}" dt="2021-09-29T15:33:23.366" v="2069" actId="20577"/>
        <pc:sldMkLst>
          <pc:docMk/>
          <pc:sldMk cId="3929644493" sldId="330"/>
        </pc:sldMkLst>
        <pc:spChg chg="mod">
          <ac:chgData name="Senior Pastor" userId="4ae8e2e6-3752-4daa-9e55-3f6ebcaf242a" providerId="ADAL" clId="{6F308C68-58F1-4BD6-85AA-AEC3D9124578}" dt="2021-09-29T15:33:23.366" v="2069" actId="20577"/>
          <ac:spMkLst>
            <pc:docMk/>
            <pc:sldMk cId="3929644493" sldId="330"/>
            <ac:spMk id="3087" creationId="{0FB1E8B8-C1F2-40E5-A753-9C530068C16D}"/>
          </ac:spMkLst>
        </pc:spChg>
      </pc:sldChg>
      <pc:sldChg chg="add del">
        <pc:chgData name="Senior Pastor" userId="4ae8e2e6-3752-4daa-9e55-3f6ebcaf242a" providerId="ADAL" clId="{6F308C68-58F1-4BD6-85AA-AEC3D9124578}" dt="2021-09-29T13:31:31.591" v="1330" actId="2696"/>
        <pc:sldMkLst>
          <pc:docMk/>
          <pc:sldMk cId="4119445462" sldId="330"/>
        </pc:sldMkLst>
      </pc:sldChg>
      <pc:sldChg chg="modSp add mod">
        <pc:chgData name="Senior Pastor" userId="4ae8e2e6-3752-4daa-9e55-3f6ebcaf242a" providerId="ADAL" clId="{6F308C68-58F1-4BD6-85AA-AEC3D9124578}" dt="2021-09-29T15:32:30.693" v="2061" actId="20577"/>
        <pc:sldMkLst>
          <pc:docMk/>
          <pc:sldMk cId="1341567829" sldId="331"/>
        </pc:sldMkLst>
        <pc:spChg chg="mod">
          <ac:chgData name="Senior Pastor" userId="4ae8e2e6-3752-4daa-9e55-3f6ebcaf242a" providerId="ADAL" clId="{6F308C68-58F1-4BD6-85AA-AEC3D9124578}" dt="2021-09-29T15:32:30.693" v="2061" actId="20577"/>
          <ac:spMkLst>
            <pc:docMk/>
            <pc:sldMk cId="1341567829" sldId="331"/>
            <ac:spMk id="3087" creationId="{0FB1E8B8-C1F2-40E5-A753-9C530068C16D}"/>
          </ac:spMkLst>
        </pc:spChg>
      </pc:sldChg>
      <pc:sldChg chg="modSp add mod">
        <pc:chgData name="Senior Pastor" userId="4ae8e2e6-3752-4daa-9e55-3f6ebcaf242a" providerId="ADAL" clId="{6F308C68-58F1-4BD6-85AA-AEC3D9124578}" dt="2021-09-29T13:38:28.712" v="1432" actId="20577"/>
        <pc:sldMkLst>
          <pc:docMk/>
          <pc:sldMk cId="2674731570" sldId="332"/>
        </pc:sldMkLst>
        <pc:spChg chg="mod">
          <ac:chgData name="Senior Pastor" userId="4ae8e2e6-3752-4daa-9e55-3f6ebcaf242a" providerId="ADAL" clId="{6F308C68-58F1-4BD6-85AA-AEC3D9124578}" dt="2021-09-29T13:38:28.712" v="1432" actId="20577"/>
          <ac:spMkLst>
            <pc:docMk/>
            <pc:sldMk cId="2674731570" sldId="332"/>
            <ac:spMk id="2" creationId="{7D9C6271-EB88-4256-A0F6-D28FB9161B05}"/>
          </ac:spMkLst>
        </pc:spChg>
        <pc:spChg chg="mod">
          <ac:chgData name="Senior Pastor" userId="4ae8e2e6-3752-4daa-9e55-3f6ebcaf242a" providerId="ADAL" clId="{6F308C68-58F1-4BD6-85AA-AEC3D9124578}" dt="2021-09-29T13:38:18.313" v="1421" actId="27636"/>
          <ac:spMkLst>
            <pc:docMk/>
            <pc:sldMk cId="2674731570" sldId="332"/>
            <ac:spMk id="3" creationId="{B4085FF1-242F-4725-8815-D846DC315D71}"/>
          </ac:spMkLst>
        </pc:spChg>
      </pc:sldChg>
      <pc:sldChg chg="add">
        <pc:chgData name="Senior Pastor" userId="4ae8e2e6-3752-4daa-9e55-3f6ebcaf242a" providerId="ADAL" clId="{6F308C68-58F1-4BD6-85AA-AEC3D9124578}" dt="2021-09-29T13:38:42.967" v="1433"/>
        <pc:sldMkLst>
          <pc:docMk/>
          <pc:sldMk cId="2995099093" sldId="333"/>
        </pc:sldMkLst>
      </pc:sldChg>
      <pc:sldChg chg="add">
        <pc:chgData name="Senior Pastor" userId="4ae8e2e6-3752-4daa-9e55-3f6ebcaf242a" providerId="ADAL" clId="{6F308C68-58F1-4BD6-85AA-AEC3D9124578}" dt="2021-09-29T13:38:48.178" v="1434"/>
        <pc:sldMkLst>
          <pc:docMk/>
          <pc:sldMk cId="3361156804" sldId="334"/>
        </pc:sldMkLst>
      </pc:sldChg>
      <pc:sldChg chg="modSp add mod">
        <pc:chgData name="Senior Pastor" userId="4ae8e2e6-3752-4daa-9e55-3f6ebcaf242a" providerId="ADAL" clId="{6F308C68-58F1-4BD6-85AA-AEC3D9124578}" dt="2021-09-29T15:35:19.783" v="2072" actId="1076"/>
        <pc:sldMkLst>
          <pc:docMk/>
          <pc:sldMk cId="945588047" sldId="335"/>
        </pc:sldMkLst>
        <pc:spChg chg="mod">
          <ac:chgData name="Senior Pastor" userId="4ae8e2e6-3752-4daa-9e55-3f6ebcaf242a" providerId="ADAL" clId="{6F308C68-58F1-4BD6-85AA-AEC3D9124578}" dt="2021-09-29T15:34:16.768" v="2071" actId="255"/>
          <ac:spMkLst>
            <pc:docMk/>
            <pc:sldMk cId="945588047" sldId="335"/>
            <ac:spMk id="3087" creationId="{0FB1E8B8-C1F2-40E5-A753-9C530068C16D}"/>
          </ac:spMkLst>
        </pc:spChg>
        <pc:picChg chg="mod">
          <ac:chgData name="Senior Pastor" userId="4ae8e2e6-3752-4daa-9e55-3f6ebcaf242a" providerId="ADAL" clId="{6F308C68-58F1-4BD6-85AA-AEC3D9124578}" dt="2021-09-29T15:35:19.783" v="2072" actId="1076"/>
          <ac:picMkLst>
            <pc:docMk/>
            <pc:sldMk cId="945588047" sldId="335"/>
            <ac:picMk id="3074" creationId="{C667689E-2B04-4F01-B003-231C274DE94B}"/>
          </ac:picMkLst>
        </pc:picChg>
      </pc:sldChg>
      <pc:sldChg chg="modSp add mod">
        <pc:chgData name="Senior Pastor" userId="4ae8e2e6-3752-4daa-9e55-3f6ebcaf242a" providerId="ADAL" clId="{6F308C68-58F1-4BD6-85AA-AEC3D9124578}" dt="2021-09-29T14:19:56.398" v="1855" actId="115"/>
        <pc:sldMkLst>
          <pc:docMk/>
          <pc:sldMk cId="799501313" sldId="336"/>
        </pc:sldMkLst>
        <pc:spChg chg="mod">
          <ac:chgData name="Senior Pastor" userId="4ae8e2e6-3752-4daa-9e55-3f6ebcaf242a" providerId="ADAL" clId="{6F308C68-58F1-4BD6-85AA-AEC3D9124578}" dt="2021-09-29T14:19:56.398" v="1855" actId="115"/>
          <ac:spMkLst>
            <pc:docMk/>
            <pc:sldMk cId="799501313" sldId="336"/>
            <ac:spMk id="2" creationId="{44CA2BF9-0072-4C93-9EFE-4BB22BDC5735}"/>
          </ac:spMkLst>
        </pc:spChg>
      </pc:sldChg>
      <pc:sldChg chg="modSp add mod">
        <pc:chgData name="Senior Pastor" userId="4ae8e2e6-3752-4daa-9e55-3f6ebcaf242a" providerId="ADAL" clId="{6F308C68-58F1-4BD6-85AA-AEC3D9124578}" dt="2021-09-29T14:24:26.086" v="2018" actId="20577"/>
        <pc:sldMkLst>
          <pc:docMk/>
          <pc:sldMk cId="3103364623" sldId="337"/>
        </pc:sldMkLst>
        <pc:spChg chg="mod">
          <ac:chgData name="Senior Pastor" userId="4ae8e2e6-3752-4daa-9e55-3f6ebcaf242a" providerId="ADAL" clId="{6F308C68-58F1-4BD6-85AA-AEC3D9124578}" dt="2021-09-29T14:24:26.086" v="2018" actId="20577"/>
          <ac:spMkLst>
            <pc:docMk/>
            <pc:sldMk cId="3103364623" sldId="337"/>
            <ac:spMk id="2" creationId="{D8B8FAF8-FF33-456E-AF1B-9EAA8B9AF2E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524000" y="1463557"/>
            <a:ext cx="9144000" cy="2387600"/>
          </a:xfrm>
        </p:spPr>
        <p:txBody>
          <a:bodyPr anchor="b">
            <a:normAutofit/>
          </a:bodyPr>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524000" y="3943232"/>
            <a:ext cx="9144000" cy="1655762"/>
          </a:xfrm>
        </p:spPr>
        <p:txBody>
          <a:bodyPr>
            <a:normAutofit/>
          </a:bodyPr>
          <a:lstStyle>
            <a:lvl1pPr marL="0" indent="0" algn="ctr">
              <a:lnSpc>
                <a:spcPts val="32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C1D965B-87A4-4F43-BE02-800BCCDF42EF}"/>
              </a:ext>
            </a:extLst>
          </p:cNvPr>
          <p:cNvSpPr>
            <a:spLocks noGrp="1"/>
          </p:cNvSpPr>
          <p:nvPr>
            <p:ph type="dt" sz="half" idx="10"/>
          </p:nvPr>
        </p:nvSpPr>
        <p:spPr>
          <a:xfrm>
            <a:off x="420624" y="6217920"/>
            <a:ext cx="2743200" cy="640080"/>
          </a:xfrm>
        </p:spPr>
        <p:txBody>
          <a:bodyPr anchor="ctr" anchorCtr="0"/>
          <a:lstStyle/>
          <a:p>
            <a:fld id="{403CB87E-4591-47A1-9046-CF63F17215EF}" type="datetime2">
              <a:rPr lang="en-US" smtClean="0"/>
              <a:t>Tuesday, September 28, 2021</a:t>
            </a:fld>
            <a:endParaRPr lang="en-US" dirty="0"/>
          </a:p>
        </p:txBody>
      </p:sp>
      <p:sp>
        <p:nvSpPr>
          <p:cNvPr id="5" name="Footer Placeholder 4">
            <a:extLst>
              <a:ext uri="{FF2B5EF4-FFF2-40B4-BE49-F238E27FC236}">
                <a16:creationId xmlns:a16="http://schemas.microsoft.com/office/drawing/2014/main" id="{389ED35B-CBF1-40D9-BAA7-CF9E1E22B8FC}"/>
              </a:ext>
            </a:extLst>
          </p:cNvPr>
          <p:cNvSpPr>
            <a:spLocks noGrp="1"/>
          </p:cNvSpPr>
          <p:nvPr>
            <p:ph type="ftr" sz="quarter" idx="11"/>
          </p:nvPr>
        </p:nvSpPr>
        <p:spPr>
          <a:xfrm>
            <a:off x="3767328" y="6217920"/>
            <a:ext cx="7196328" cy="640080"/>
          </a:xfrm>
        </p:spPr>
        <p:txBody>
          <a:bodyPr anchor="ctr" anchorCtr="0"/>
          <a:lstStyle/>
          <a:p>
            <a:r>
              <a:rPr lang="en-US" dirty="0"/>
              <a:t>Sample Footer Text</a:t>
            </a:r>
          </a:p>
        </p:txBody>
      </p:sp>
      <p:sp>
        <p:nvSpPr>
          <p:cNvPr id="6" name="Slide Number Placeholder 5">
            <a:extLst>
              <a:ext uri="{FF2B5EF4-FFF2-40B4-BE49-F238E27FC236}">
                <a16:creationId xmlns:a16="http://schemas.microsoft.com/office/drawing/2014/main" id="{3D26653A-450D-4BDE-8718-99F2D9314259}"/>
              </a:ext>
            </a:extLst>
          </p:cNvPr>
          <p:cNvSpPr>
            <a:spLocks noGrp="1"/>
          </p:cNvSpPr>
          <p:nvPr>
            <p:ph type="sldNum" sz="quarter" idx="12"/>
          </p:nvPr>
        </p:nvSpPr>
        <p:spPr>
          <a:xfrm>
            <a:off x="11503152" y="0"/>
            <a:ext cx="685800" cy="685800"/>
          </a:xfrm>
        </p:spPr>
        <p:txBody>
          <a:bodyPr/>
          <a:lstStyle>
            <a:lvl1pPr algn="ctr">
              <a:defRPr/>
            </a:lvl1pPr>
          </a:lstStyle>
          <a:p>
            <a:fld id="{3A4F6043-7A67-491B-98BC-F933DED7226D}" type="slidenum">
              <a:rPr lang="en-US" smtClean="0"/>
              <a:t>‹#›</a:t>
            </a:fld>
            <a:endParaRPr lang="en-US"/>
          </a:p>
        </p:txBody>
      </p:sp>
    </p:spTree>
    <p:extLst>
      <p:ext uri="{BB962C8B-B14F-4D97-AF65-F5344CB8AC3E}">
        <p14:creationId xmlns:p14="http://schemas.microsoft.com/office/powerpoint/2010/main" val="188215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B8191-8A0C-4077-9A2D-0255BF81A9D0}"/>
              </a:ext>
            </a:extLst>
          </p:cNvPr>
          <p:cNvSpPr>
            <a:spLocks noGrp="1"/>
          </p:cNvSpPr>
          <p:nvPr>
            <p:ph type="dt" sz="half" idx="10"/>
          </p:nvPr>
        </p:nvSpPr>
        <p:spPr/>
        <p:txBody>
          <a:bodyPr/>
          <a:lstStyle/>
          <a:p>
            <a:fld id="{2FA17F0E-8070-4DFE-A821-9A699EDBAD7E}" type="datetime2">
              <a:rPr lang="en-US" smtClean="0"/>
              <a:t>Tuesday, September 28, 2021</a:t>
            </a:fld>
            <a:endParaRPr lang="en-US"/>
          </a:p>
        </p:txBody>
      </p:sp>
      <p:sp>
        <p:nvSpPr>
          <p:cNvPr id="5" name="Footer Placeholder 4">
            <a:extLst>
              <a:ext uri="{FF2B5EF4-FFF2-40B4-BE49-F238E27FC236}">
                <a16:creationId xmlns:a16="http://schemas.microsoft.com/office/drawing/2014/main" id="{BF441B40-57AC-45F3-9AAC-DC2BEBB1218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B6D65F4-29FA-451A-878F-768E426A7EDA}"/>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491567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141D6-1E1A-4A54-A9B4-57F86865FC03}"/>
              </a:ext>
            </a:extLst>
          </p:cNvPr>
          <p:cNvSpPr>
            <a:spLocks noGrp="1"/>
          </p:cNvSpPr>
          <p:nvPr>
            <p:ph type="dt" sz="half" idx="10"/>
          </p:nvPr>
        </p:nvSpPr>
        <p:spPr/>
        <p:txBody>
          <a:bodyPr/>
          <a:lstStyle/>
          <a:p>
            <a:fld id="{D88D34AE-C7BF-46E5-A968-01C6641F6476}" type="datetime2">
              <a:rPr lang="en-US" smtClean="0"/>
              <a:t>Tuesday, September 28, 2021</a:t>
            </a:fld>
            <a:endParaRPr lang="en-US"/>
          </a:p>
        </p:txBody>
      </p:sp>
      <p:sp>
        <p:nvSpPr>
          <p:cNvPr id="5" name="Footer Placeholder 4">
            <a:extLst>
              <a:ext uri="{FF2B5EF4-FFF2-40B4-BE49-F238E27FC236}">
                <a16:creationId xmlns:a16="http://schemas.microsoft.com/office/drawing/2014/main" id="{E57541D6-4702-4421-AEB2-D6CA3AADBA4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C3C9F43-CD60-4C38-94C9-0E6D3B7224FD}"/>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57123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a:xfrm>
            <a:off x="420624" y="365125"/>
            <a:ext cx="10543032" cy="1325563"/>
          </a:xfrm>
        </p:spPr>
        <p:txBody>
          <a:bodyPr>
            <a:normAutofit/>
          </a:bodyPr>
          <a:lstStyle>
            <a:lvl1pPr>
              <a:lnSpc>
                <a:spcPct val="90000"/>
              </a:lnSpc>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5" y="1825625"/>
            <a:ext cx="10543031" cy="4206383"/>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D1A7D4-E57E-4789-896B-B2A051BF94F6}"/>
              </a:ext>
            </a:extLst>
          </p:cNvPr>
          <p:cNvSpPr>
            <a:spLocks noGrp="1"/>
          </p:cNvSpPr>
          <p:nvPr>
            <p:ph type="dt" sz="half" idx="10"/>
          </p:nvPr>
        </p:nvSpPr>
        <p:spPr>
          <a:xfrm>
            <a:off x="420624" y="6217920"/>
            <a:ext cx="2743200" cy="640080"/>
          </a:xfrm>
        </p:spPr>
        <p:txBody>
          <a:bodyPr/>
          <a:lstStyle>
            <a:lvl1pPr>
              <a:defRPr>
                <a:solidFill>
                  <a:schemeClr val="tx2"/>
                </a:solidFill>
              </a:defRPr>
            </a:lvl1pPr>
          </a:lstStyle>
          <a:p>
            <a:fld id="{F33DE70B-B772-416E-A790-995760B1742E}" type="datetime2">
              <a:rPr lang="en-US" smtClean="0"/>
              <a:t>Tuesday, September 28, 2021</a:t>
            </a:fld>
            <a:endParaRPr lang="en-US" dirty="0"/>
          </a:p>
        </p:txBody>
      </p:sp>
      <p:sp>
        <p:nvSpPr>
          <p:cNvPr id="5" name="Footer Placeholder 4">
            <a:extLst>
              <a:ext uri="{FF2B5EF4-FFF2-40B4-BE49-F238E27FC236}">
                <a16:creationId xmlns:a16="http://schemas.microsoft.com/office/drawing/2014/main" id="{A07B63EE-3B35-4F8A-BDA3-E778BFE14CA1}"/>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C8339EF2-7937-4C30-A883-7F7BD02802BC}"/>
              </a:ext>
            </a:extLst>
          </p:cNvPr>
          <p:cNvSpPr>
            <a:spLocks noGrp="1"/>
          </p:cNvSpPr>
          <p:nvPr>
            <p:ph type="sldNum" sz="quarter" idx="12"/>
          </p:nvPr>
        </p:nvSpPr>
        <p:spPr/>
        <p:txBody>
          <a:bodyPr/>
          <a:lstStyle>
            <a:lvl1pPr algn="ctr">
              <a:defRPr>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568732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43032"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43032" cy="1500187"/>
          </a:xfrm>
        </p:spPr>
        <p:txBody>
          <a:bodyPr>
            <a:no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a:lstStyle/>
          <a:p>
            <a:fld id="{76760CDE-A6F1-4138-AF12-ED09E8E5FB6B}" type="datetime2">
              <a:rPr lang="en-US" smtClean="0"/>
              <a:t>Tuesday, September 28, 2021</a:t>
            </a:fld>
            <a:endParaRPr lang="en-US"/>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52176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599176" cy="4206382"/>
          </a:xfrm>
        </p:spPr>
        <p:txBody>
          <a:bodyPr/>
          <a:lstStyle>
            <a:lvl1pPr marL="457200" indent="-457200">
              <a:buFont typeface="Wingdings 2" panose="05020102010507070707" pitchFamily="18" charset="2"/>
              <a:buChar char="¬"/>
              <a:defRPr/>
            </a:lvl1pPr>
            <a:lvl2pPr marL="800100" indent="-342900">
              <a:buFont typeface="Wingdings 2" panose="05020102010507070707" pitchFamily="18" charset="2"/>
              <a:buChar char="¬"/>
              <a:defRPr/>
            </a:lvl2pPr>
            <a:lvl3pPr marL="1257300" indent="-342900">
              <a:buFont typeface="Wingdings 2" panose="05020102010507070707" pitchFamily="18" charset="2"/>
              <a:buChar char="¬"/>
              <a:defRPr/>
            </a:lvl3pPr>
            <a:lvl4pPr marL="1657350" indent="-285750">
              <a:buFont typeface="Wingdings 2" panose="05020102010507070707" pitchFamily="18" charset="2"/>
              <a:buChar char="¬"/>
              <a:defRPr/>
            </a:lvl4pPr>
            <a:lvl5pPr marL="2114550" indent="-285750">
              <a:buFont typeface="Wingdings 2" panose="05020102010507070707" pitchFamily="18"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6172200" y="1825625"/>
            <a:ext cx="479145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A1B49-6AAA-4DA7-970F-B75899F1AB51}"/>
              </a:ext>
            </a:extLst>
          </p:cNvPr>
          <p:cNvSpPr>
            <a:spLocks noGrp="1"/>
          </p:cNvSpPr>
          <p:nvPr>
            <p:ph type="dt" sz="half" idx="10"/>
          </p:nvPr>
        </p:nvSpPr>
        <p:spPr/>
        <p:txBody>
          <a:bodyPr/>
          <a:lstStyle/>
          <a:p>
            <a:fld id="{DB15F8B1-DB7B-4D28-A97D-40FB2DD1EF78}" type="datetime2">
              <a:rPr lang="en-US" smtClean="0"/>
              <a:t>Tuesday, September 28, 2021</a:t>
            </a:fld>
            <a:endParaRPr lang="en-US"/>
          </a:p>
        </p:txBody>
      </p:sp>
      <p:sp>
        <p:nvSpPr>
          <p:cNvPr id="6" name="Footer Placeholder 5">
            <a:extLst>
              <a:ext uri="{FF2B5EF4-FFF2-40B4-BE49-F238E27FC236}">
                <a16:creationId xmlns:a16="http://schemas.microsoft.com/office/drawing/2014/main" id="{DEE3649A-B9A2-4737-B47E-758DC140688B}"/>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50C1407-C705-451C-878E-8175DCCD500D}"/>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396727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a:lstStyle/>
          <a:p>
            <a:fld id="{14039161-23B8-4738-9069-73EBE8884FDD}" type="datetime2">
              <a:rPr lang="en-US" smtClean="0"/>
              <a:t>Tuesday, September 28, 2021</a:t>
            </a:fld>
            <a:endParaRPr lang="en-US"/>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383543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43032" cy="1325563"/>
          </a:xfrm>
        </p:spPr>
        <p:txBody>
          <a:bodyPr>
            <a:normAutofit/>
          </a:bodyPr>
          <a:lstStyle>
            <a:lvl1pPr>
              <a:defRPr sz="5200"/>
            </a:lvl1pPr>
          </a:lstStyle>
          <a:p>
            <a:r>
              <a:rPr lang="en-US" dirty="0"/>
              <a:t>Click to edit Master title style</a:t>
            </a:r>
          </a:p>
        </p:txBody>
      </p:sp>
      <p:sp>
        <p:nvSpPr>
          <p:cNvPr id="3" name="Date Placeholder 2">
            <a:extLst>
              <a:ext uri="{FF2B5EF4-FFF2-40B4-BE49-F238E27FC236}">
                <a16:creationId xmlns:a16="http://schemas.microsoft.com/office/drawing/2014/main" id="{D443A871-5A76-4349-99F0-C46C77380477}"/>
              </a:ext>
            </a:extLst>
          </p:cNvPr>
          <p:cNvSpPr>
            <a:spLocks noGrp="1"/>
          </p:cNvSpPr>
          <p:nvPr>
            <p:ph type="dt" sz="half" idx="10"/>
          </p:nvPr>
        </p:nvSpPr>
        <p:spPr/>
        <p:txBody>
          <a:bodyPr/>
          <a:lstStyle/>
          <a:p>
            <a:fld id="{FA994D44-7693-499F-AC6C-11696134FE3F}" type="datetime2">
              <a:rPr lang="en-US" smtClean="0"/>
              <a:t>Tuesday, September 28, 2021</a:t>
            </a:fld>
            <a:endParaRPr lang="en-US"/>
          </a:p>
        </p:txBody>
      </p:sp>
      <p:sp>
        <p:nvSpPr>
          <p:cNvPr id="4" name="Footer Placeholder 3">
            <a:extLst>
              <a:ext uri="{FF2B5EF4-FFF2-40B4-BE49-F238E27FC236}">
                <a16:creationId xmlns:a16="http://schemas.microsoft.com/office/drawing/2014/main" id="{F472E803-8BD9-40A2-8389-C19DA11480E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05414ED-B772-4B84-813E-E34C9A97C053}"/>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308862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a:lstStyle/>
          <a:p>
            <a:fld id="{363AF2AE-472C-4EF3-ABB2-24BAA9AE3CF7}" type="datetime2">
              <a:rPr lang="en-US" smtClean="0"/>
              <a:t>Tuesday, September 28, 2021</a:t>
            </a:fld>
            <a:endParaRPr lang="en-US"/>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938689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43032" cy="1600200"/>
          </a:xfrm>
        </p:spPr>
        <p:txBody>
          <a:bodyPr anchor="b">
            <a:noAutofit/>
          </a:bodyPr>
          <a:lstStyle>
            <a:lvl1pPr>
              <a:defRPr sz="5200">
                <a:latin typeface="Dante (Headings)2"/>
              </a:defRPr>
            </a:lvl1pPr>
          </a:lstStyle>
          <a:p>
            <a:r>
              <a:rPr lang="en-US" dirty="0"/>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5183188" y="2199340"/>
            <a:ext cx="5780468"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4813E-250B-4422-AE46-5E1AB964A417}"/>
              </a:ext>
            </a:extLst>
          </p:cNvPr>
          <p:cNvSpPr>
            <a:spLocks noGrp="1"/>
          </p:cNvSpPr>
          <p:nvPr>
            <p:ph type="dt" sz="half" idx="10"/>
          </p:nvPr>
        </p:nvSpPr>
        <p:spPr>
          <a:xfrm>
            <a:off x="420624" y="6217920"/>
            <a:ext cx="2743200" cy="640080"/>
          </a:xfrm>
        </p:spPr>
        <p:txBody>
          <a:bodyPr/>
          <a:lstStyle/>
          <a:p>
            <a:fld id="{EAEA162C-A7C1-4263-9453-1BAFF8C39559}" type="datetime2">
              <a:rPr lang="en-US" smtClean="0"/>
              <a:t>Tuesday, September 28, 2021</a:t>
            </a:fld>
            <a:endParaRPr lang="en-US"/>
          </a:p>
        </p:txBody>
      </p:sp>
      <p:sp>
        <p:nvSpPr>
          <p:cNvPr id="6" name="Footer Placeholder 5">
            <a:extLst>
              <a:ext uri="{FF2B5EF4-FFF2-40B4-BE49-F238E27FC236}">
                <a16:creationId xmlns:a16="http://schemas.microsoft.com/office/drawing/2014/main" id="{61CB5B81-E9CC-45F3-8EF1-35D2C8FF15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5DA7E97-5A73-4602-9582-6CDACB9185F3}"/>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038882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4489180" cy="1600200"/>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5183188"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BAF6305-9768-4792-866C-91238D45695D}"/>
              </a:ext>
            </a:extLst>
          </p:cNvPr>
          <p:cNvSpPr>
            <a:spLocks noGrp="1"/>
          </p:cNvSpPr>
          <p:nvPr>
            <p:ph type="dt" sz="half" idx="10"/>
          </p:nvPr>
        </p:nvSpPr>
        <p:spPr>
          <a:xfrm>
            <a:off x="420624" y="6217920"/>
            <a:ext cx="2743200" cy="640080"/>
          </a:xfrm>
        </p:spPr>
        <p:txBody>
          <a:bodyPr/>
          <a:lstStyle/>
          <a:p>
            <a:fld id="{64DF6793-3458-4587-8168-65F0C37A92D2}" type="datetime2">
              <a:rPr lang="en-US" smtClean="0"/>
              <a:t>Tuesday, September 28, 2021</a:t>
            </a:fld>
            <a:endParaRPr lang="en-US"/>
          </a:p>
        </p:txBody>
      </p:sp>
      <p:sp>
        <p:nvSpPr>
          <p:cNvPr id="6" name="Footer Placeholder 5">
            <a:extLst>
              <a:ext uri="{FF2B5EF4-FFF2-40B4-BE49-F238E27FC236}">
                <a16:creationId xmlns:a16="http://schemas.microsoft.com/office/drawing/2014/main" id="{2CDBF050-0FF1-499F-936E-FAAE50DC3D3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902C2E-1542-46B4-85B1-7A4B3F7724FC}"/>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38890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6836B-C327-49CB-ADF2-2E730C4A91BF}"/>
              </a:ext>
            </a:extLst>
          </p:cNvPr>
          <p:cNvSpPr/>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0F61-136C-42B3-981B-FDE3DD0A8135}"/>
              </a:ext>
            </a:extLst>
          </p:cNvPr>
          <p:cNvSpPr/>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4303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430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fld id="{E8352ED3-3C46-4C9A-9738-67B2D875E7E2}" type="datetime2">
              <a:rPr lang="en-US" smtClean="0"/>
              <a:pPr/>
              <a:t>Tuesday, September 28, 2021</a:t>
            </a:fld>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47744166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biblegateway.com/passage/?search=Matthew%205:30-32&amp;version=WE" TargetMode="External"/><Relationship Id="rId2" Type="http://schemas.openxmlformats.org/officeDocument/2006/relationships/hyperlink" Target="https://www.biblegateway.com/passage/?search=Matthew%205:30-32&amp;version=WEB" TargetMode="External"/><Relationship Id="rId1" Type="http://schemas.openxmlformats.org/officeDocument/2006/relationships/slideLayout" Target="../slideLayouts/slideLayout2.xml"/><Relationship Id="rId5" Type="http://schemas.openxmlformats.org/officeDocument/2006/relationships/hyperlink" Target="https://www.biblegateway.com/passage/?search=Matthew%205:30-32&amp;version=YLT" TargetMode="External"/><Relationship Id="rId4" Type="http://schemas.openxmlformats.org/officeDocument/2006/relationships/hyperlink" Target="https://www.biblegateway.com/passage/?search=Matthew%205:30-32&amp;version=WYC"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biblegateway.com/passage/?search=Matthew%205:31-33&amp;version=WEB"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biblegateway.com/passage/?search=Matthew%205:31-33&amp;version=WE" TargetMode="External"/><Relationship Id="rId2" Type="http://schemas.openxmlformats.org/officeDocument/2006/relationships/hyperlink" Target="https://www.biblegateway.com/passage/?search=Matthew%205:31-33&amp;version=WEB" TargetMode="External"/><Relationship Id="rId1" Type="http://schemas.openxmlformats.org/officeDocument/2006/relationships/slideLayout" Target="../slideLayouts/slideLayout2.xml"/><Relationship Id="rId5" Type="http://schemas.openxmlformats.org/officeDocument/2006/relationships/hyperlink" Target="https://www.biblegateway.com/passage/?search=Matthew%205:31-33&amp;version=YLT" TargetMode="External"/><Relationship Id="rId4" Type="http://schemas.openxmlformats.org/officeDocument/2006/relationships/hyperlink" Target="https://www.biblegateway.com/passage/?search=Matthew%205:31-33&amp;version=WYC"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www.blueletterbible.org/kjv/jeremiah/3/8/s_748008" TargetMode="External"/><Relationship Id="rId3" Type="http://schemas.openxmlformats.org/officeDocument/2006/relationships/hyperlink" Target="https://www.blueletterbible.org/kjv/matthew/19/7/s_948007" TargetMode="External"/><Relationship Id="rId7" Type="http://schemas.openxmlformats.org/officeDocument/2006/relationships/hyperlink" Target="https://www.blueletterbible.org/kjv/isaiah/50/1/s_729001"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blueletterbible.org/kjv/deuteronomy/24/3/s_177003" TargetMode="External"/><Relationship Id="rId5" Type="http://schemas.openxmlformats.org/officeDocument/2006/relationships/hyperlink" Target="https://www.blueletterbible.org/kjv/deuteronomy/24/1/s_177001" TargetMode="External"/><Relationship Id="rId4" Type="http://schemas.openxmlformats.org/officeDocument/2006/relationships/hyperlink" Target="https://www.blueletterbible.org/kjv/mark/10/4/s_967004" TargetMode="External"/><Relationship Id="rId9" Type="http://schemas.openxmlformats.org/officeDocument/2006/relationships/hyperlink" Target="https://www.blueletterbible.org/kjv/matthew/5/31/s_934031"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biblegateway.com/passage/?search=Deuteronomy+24&amp;version=NKJV#fen-NKJV-5530b" TargetMode="External"/><Relationship Id="rId2" Type="http://schemas.openxmlformats.org/officeDocument/2006/relationships/hyperlink" Target="https://www.biblegateway.com/passage/?search=Deuteronomy+24&amp;version=NKJV#fen-NKJV-5527a"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gov.uk/end-civil-partnership/grounds-for-ending-a-civil-partnership" TargetMode="External"/><Relationship Id="rId2" Type="http://schemas.openxmlformats.org/officeDocument/2006/relationships/hyperlink" Target="https://www.gov.uk/divorce/grounds-for-divorce"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biblegateway.com/passage/?search=Genesis+16&amp;version=NKJV#fen-NKJV-384a"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biblegateway.com/passage/?search=Genesis+16&amp;version=NKJV#fen-NKJV-386b"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biblegateway.com/passage/?search=Genesis+16&amp;version=NKJV#fen-NKJV-387c"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biblegateway.com/passage/?search=Genesis%2021&amp;version=NKJV#fen-NKJV-523c"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biblegateway.com/passage/?search=Genesis%2021&amp;version=NKJV#fen-NKJV-525d"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biblegateway.com/passage/?search=Genesis%2021&amp;version=NKJV#fen-NKJV-528f"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www.biblegateway.com/passage/?search=2+Peter+1&amp;version=NKJV#fen-NKJV-30500j"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biblegateway.com/passage/?search=2+Peter+1&amp;version=NKJV#fen-NKJV-30501k"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biblegateway.com/passage/?search=Genesis%2021&amp;version=NKJV#fen-NKJV-528f" TargetMode="Externa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biblegateway.com/passage/?search=Genesis%2021&amp;version=NKJV#fen-NKJV-528f"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biblegateway.com/passage/?search=Acts+17&amp;version=NKJV#fen-NKJV-27535d"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biblegateway.com/passage/?search=Matthew+5&amp;version=NKJV#fen-NKJV-23267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biblegateway.com/passage/?search=Matthew%205:30-32&amp;version=WEB"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biblegateway.com/passage/?search=Matthew%205:30-32&amp;version=YLT" TargetMode="External"/><Relationship Id="rId5" Type="http://schemas.openxmlformats.org/officeDocument/2006/relationships/hyperlink" Target="https://www.biblegateway.com/passage/?search=Matthew%205:30-32&amp;version=WYC" TargetMode="External"/><Relationship Id="rId4" Type="http://schemas.openxmlformats.org/officeDocument/2006/relationships/hyperlink" Target="https://www.biblegateway.com/passage/?search=Matthew%205:30-32&amp;version=W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 roses on cream background">
            <a:extLst>
              <a:ext uri="{FF2B5EF4-FFF2-40B4-BE49-F238E27FC236}">
                <a16:creationId xmlns:a16="http://schemas.microsoft.com/office/drawing/2014/main" id="{ACE4D0C1-4D6B-4AA9-83F0-054486C00B85}"/>
              </a:ext>
            </a:extLst>
          </p:cNvPr>
          <p:cNvPicPr>
            <a:picLocks noChangeAspect="1"/>
          </p:cNvPicPr>
          <p:nvPr/>
        </p:nvPicPr>
        <p:blipFill rotWithShape="1">
          <a:blip r:embed="rId2"/>
          <a:srcRect t="2174"/>
          <a:stretch/>
        </p:blipFill>
        <p:spPr>
          <a:xfrm>
            <a:off x="21" y="-35998"/>
            <a:ext cx="12191979" cy="6857999"/>
          </a:xfrm>
          <a:prstGeom prst="rect">
            <a:avLst/>
          </a:prstGeom>
        </p:spPr>
      </p:pic>
      <p:sp>
        <p:nvSpPr>
          <p:cNvPr id="2" name="Title 1">
            <a:extLst>
              <a:ext uri="{FF2B5EF4-FFF2-40B4-BE49-F238E27FC236}">
                <a16:creationId xmlns:a16="http://schemas.microsoft.com/office/drawing/2014/main" id="{B15EF556-D344-4BB8-A50B-8B14283CDF9B}"/>
              </a:ext>
            </a:extLst>
          </p:cNvPr>
          <p:cNvSpPr>
            <a:spLocks noGrp="1"/>
          </p:cNvSpPr>
          <p:nvPr>
            <p:ph type="title"/>
          </p:nvPr>
        </p:nvSpPr>
        <p:spPr>
          <a:xfrm>
            <a:off x="742950" y="1023578"/>
            <a:ext cx="9530604" cy="2593079"/>
          </a:xfrm>
        </p:spPr>
        <p:txBody>
          <a:bodyPr vert="horz" lIns="91440" tIns="45720" rIns="91440" bIns="45720" rtlCol="0" anchor="b">
            <a:normAutofit/>
          </a:bodyPr>
          <a:lstStyle/>
          <a:p>
            <a:pPr algn="ctr"/>
            <a:r>
              <a:rPr lang="en-US" dirty="0">
                <a:solidFill>
                  <a:schemeClr val="tx1"/>
                </a:solidFill>
              </a:rPr>
              <a:t>Can a Christian Remarry?</a:t>
            </a:r>
          </a:p>
        </p:txBody>
      </p:sp>
      <p:sp>
        <p:nvSpPr>
          <p:cNvPr id="3" name="Content Placeholder 2">
            <a:extLst>
              <a:ext uri="{FF2B5EF4-FFF2-40B4-BE49-F238E27FC236}">
                <a16:creationId xmlns:a16="http://schemas.microsoft.com/office/drawing/2014/main" id="{07D3BA95-11C7-4C69-A105-9223B5F10786}"/>
              </a:ext>
            </a:extLst>
          </p:cNvPr>
          <p:cNvSpPr>
            <a:spLocks noGrp="1"/>
          </p:cNvSpPr>
          <p:nvPr>
            <p:ph idx="1"/>
          </p:nvPr>
        </p:nvSpPr>
        <p:spPr>
          <a:xfrm>
            <a:off x="3029803" y="3772789"/>
            <a:ext cx="6141493" cy="1215470"/>
          </a:xfrm>
        </p:spPr>
        <p:txBody>
          <a:bodyPr vert="horz" lIns="91440" tIns="45720" rIns="91440" bIns="45720" rtlCol="0">
            <a:normAutofit/>
          </a:bodyPr>
          <a:lstStyle/>
          <a:p>
            <a:pPr marL="0" indent="0" algn="ctr">
              <a:buNone/>
            </a:pPr>
            <a:r>
              <a:rPr lang="en-US" spc="160" dirty="0">
                <a:solidFill>
                  <a:schemeClr val="tx1"/>
                </a:solidFill>
              </a:rPr>
              <a:t>Episode 2</a:t>
            </a:r>
          </a:p>
        </p:txBody>
      </p:sp>
    </p:spTree>
    <p:extLst>
      <p:ext uri="{BB962C8B-B14F-4D97-AF65-F5344CB8AC3E}">
        <p14:creationId xmlns:p14="http://schemas.microsoft.com/office/powerpoint/2010/main" val="34370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67E-0B01-449E-9358-4902CA70D0E7}"/>
              </a:ext>
            </a:extLst>
          </p:cNvPr>
          <p:cNvSpPr>
            <a:spLocks noGrp="1"/>
          </p:cNvSpPr>
          <p:nvPr>
            <p:ph type="title"/>
          </p:nvPr>
        </p:nvSpPr>
        <p:spPr/>
        <p:txBody>
          <a:bodyPr/>
          <a:lstStyle/>
          <a:p>
            <a:r>
              <a:rPr lang="en-GB" dirty="0"/>
              <a:t>Putting Away….</a:t>
            </a:r>
          </a:p>
        </p:txBody>
      </p:sp>
      <p:sp>
        <p:nvSpPr>
          <p:cNvPr id="3" name="Content Placeholder 2">
            <a:extLst>
              <a:ext uri="{FF2B5EF4-FFF2-40B4-BE49-F238E27FC236}">
                <a16:creationId xmlns:a16="http://schemas.microsoft.com/office/drawing/2014/main" id="{98603BF5-2F01-455E-8AD8-9C44A97A8418}"/>
              </a:ext>
            </a:extLst>
          </p:cNvPr>
          <p:cNvSpPr>
            <a:spLocks noGrp="1"/>
          </p:cNvSpPr>
          <p:nvPr>
            <p:ph idx="1"/>
          </p:nvPr>
        </p:nvSpPr>
        <p:spPr/>
        <p:txBody>
          <a:bodyPr>
            <a:normAutofit fontScale="92500"/>
          </a:bodyPr>
          <a:lstStyle/>
          <a:p>
            <a:pPr marL="0" indent="0" algn="ctr">
              <a:buNone/>
            </a:pPr>
            <a:r>
              <a:rPr lang="en-US" b="0" i="0" dirty="0">
                <a:solidFill>
                  <a:schemeClr val="tx1"/>
                </a:solidFill>
                <a:effectLst/>
                <a:hlinkClick r:id="rId2">
                  <a:extLst>
                    <a:ext uri="{A12FA001-AC4F-418D-AE19-62706E023703}">
                      <ahyp:hlinkClr xmlns:ahyp="http://schemas.microsoft.com/office/drawing/2018/hyperlinkcolor" val="tx"/>
                    </a:ext>
                  </a:extLst>
                </a:hlinkClick>
              </a:rPr>
              <a:t>WEB</a:t>
            </a:r>
            <a:br>
              <a:rPr lang="en-US" b="0" i="0" dirty="0">
                <a:solidFill>
                  <a:schemeClr val="tx1"/>
                </a:solidFill>
                <a:effectLst/>
              </a:rPr>
            </a:br>
            <a:r>
              <a:rPr lang="en-US" b="0" i="0" dirty="0">
                <a:solidFill>
                  <a:schemeClr val="tx1"/>
                </a:solidFill>
                <a:effectLst/>
              </a:rPr>
              <a:t>“It was also said, ‘Whoever shall put away his wife, let him give her a writing of divorce,’ Deuteronomy 24:1</a:t>
            </a:r>
            <a:br>
              <a:rPr lang="en-US" b="0" i="0" dirty="0">
                <a:solidFill>
                  <a:schemeClr val="tx1"/>
                </a:solidFill>
                <a:effectLst/>
              </a:rPr>
            </a:br>
            <a:r>
              <a:rPr lang="en-US" b="0" i="0" dirty="0">
                <a:solidFill>
                  <a:schemeClr val="tx1"/>
                </a:solidFill>
                <a:effectLst/>
                <a:hlinkClick r:id="rId3">
                  <a:extLst>
                    <a:ext uri="{A12FA001-AC4F-418D-AE19-62706E023703}">
                      <ahyp:hlinkClr xmlns:ahyp="http://schemas.microsoft.com/office/drawing/2018/hyperlinkcolor" val="tx"/>
                    </a:ext>
                  </a:extLst>
                </a:hlinkClick>
              </a:rPr>
              <a:t>WE</a:t>
            </a:r>
            <a:br>
              <a:rPr lang="en-US" b="0" i="0" dirty="0">
                <a:solidFill>
                  <a:schemeClr val="tx1"/>
                </a:solidFill>
                <a:effectLst/>
              </a:rPr>
            </a:br>
            <a:r>
              <a:rPr lang="en-US" b="0" i="0" dirty="0">
                <a:solidFill>
                  <a:schemeClr val="tx1"/>
                </a:solidFill>
                <a:effectLst/>
              </a:rPr>
              <a:t>`The law said, "Any man who does not want to keep his wife must give her a paper to tell others she is no longer his wife."</a:t>
            </a:r>
            <a:br>
              <a:rPr lang="en-US" b="0" i="0" dirty="0">
                <a:solidFill>
                  <a:schemeClr val="tx1"/>
                </a:solidFill>
                <a:effectLst/>
              </a:rPr>
            </a:br>
            <a:r>
              <a:rPr lang="en-US" b="0" i="0" dirty="0">
                <a:solidFill>
                  <a:schemeClr val="tx1"/>
                </a:solidFill>
                <a:effectLst/>
                <a:hlinkClick r:id="rId4">
                  <a:extLst>
                    <a:ext uri="{A12FA001-AC4F-418D-AE19-62706E023703}">
                      <ahyp:hlinkClr xmlns:ahyp="http://schemas.microsoft.com/office/drawing/2018/hyperlinkcolor" val="tx"/>
                    </a:ext>
                  </a:extLst>
                </a:hlinkClick>
              </a:rPr>
              <a:t>WYC</a:t>
            </a:r>
            <a:br>
              <a:rPr lang="en-US" b="0" i="0" dirty="0">
                <a:solidFill>
                  <a:schemeClr val="tx1"/>
                </a:solidFill>
                <a:effectLst/>
              </a:rPr>
            </a:br>
            <a:r>
              <a:rPr lang="en-US" b="0" i="0" dirty="0">
                <a:solidFill>
                  <a:schemeClr val="tx1"/>
                </a:solidFill>
                <a:effectLst/>
              </a:rPr>
              <a:t>And it hath been said, Whoever </a:t>
            </a:r>
            <a:r>
              <a:rPr lang="en-US" b="0" i="0" dirty="0" err="1">
                <a:solidFill>
                  <a:schemeClr val="tx1"/>
                </a:solidFill>
                <a:effectLst/>
              </a:rPr>
              <a:t>leaveth</a:t>
            </a:r>
            <a:r>
              <a:rPr lang="en-US" b="0" i="0" dirty="0">
                <a:solidFill>
                  <a:schemeClr val="tx1"/>
                </a:solidFill>
                <a:effectLst/>
              </a:rPr>
              <a:t> his wife, give he to her a bill of forsaking. [Forsooth it is said, Whoever shall leave his wife, give he to her a libel, </a:t>
            </a:r>
            <a:r>
              <a:rPr lang="en-US" b="0" i="1" dirty="0">
                <a:solidFill>
                  <a:schemeClr val="tx1"/>
                </a:solidFill>
                <a:effectLst/>
              </a:rPr>
              <a:t>that is</a:t>
            </a:r>
            <a:r>
              <a:rPr lang="en-US" b="0" i="0" dirty="0">
                <a:solidFill>
                  <a:schemeClr val="tx1"/>
                </a:solidFill>
                <a:effectLst/>
              </a:rPr>
              <a:t>, </a:t>
            </a:r>
            <a:r>
              <a:rPr lang="en-US" b="0" i="1" dirty="0">
                <a:solidFill>
                  <a:schemeClr val="tx1"/>
                </a:solidFill>
                <a:effectLst/>
              </a:rPr>
              <a:t>a little book of forsaking</a:t>
            </a:r>
            <a:r>
              <a:rPr lang="en-US" b="0" i="0" dirty="0">
                <a:solidFill>
                  <a:schemeClr val="tx1"/>
                </a:solidFill>
                <a:effectLst/>
              </a:rPr>
              <a:t>.]</a:t>
            </a:r>
            <a:br>
              <a:rPr lang="en-US" b="0" i="0" dirty="0">
                <a:solidFill>
                  <a:schemeClr val="tx1"/>
                </a:solidFill>
                <a:effectLst/>
              </a:rPr>
            </a:br>
            <a:r>
              <a:rPr lang="en-US" b="0" i="0" dirty="0">
                <a:solidFill>
                  <a:schemeClr val="tx1"/>
                </a:solidFill>
                <a:effectLst/>
                <a:hlinkClick r:id="rId5">
                  <a:extLst>
                    <a:ext uri="{A12FA001-AC4F-418D-AE19-62706E023703}">
                      <ahyp:hlinkClr xmlns:ahyp="http://schemas.microsoft.com/office/drawing/2018/hyperlinkcolor" val="tx"/>
                    </a:ext>
                  </a:extLst>
                </a:hlinkClick>
              </a:rPr>
              <a:t>YLT</a:t>
            </a:r>
            <a:br>
              <a:rPr lang="en-US" sz="2400" b="0" i="0" dirty="0">
                <a:solidFill>
                  <a:srgbClr val="FFFFFF"/>
                </a:solidFill>
                <a:effectLst/>
              </a:rPr>
            </a:br>
            <a:r>
              <a:rPr lang="en-US" sz="2400" b="0" i="0" dirty="0">
                <a:solidFill>
                  <a:schemeClr val="tx1"/>
                </a:solidFill>
                <a:effectLst/>
              </a:rPr>
              <a:t>`And it was said, That whoever may put away his wife, let him give to her a writing of divorce </a:t>
            </a:r>
            <a:r>
              <a:rPr lang="en-US" sz="2400" b="0" i="0" dirty="0" err="1">
                <a:solidFill>
                  <a:srgbClr val="FFFFFF"/>
                </a:solidFill>
                <a:effectLst/>
              </a:rPr>
              <a:t>divorce</a:t>
            </a:r>
            <a:endParaRPr lang="en-GB" dirty="0"/>
          </a:p>
        </p:txBody>
      </p:sp>
    </p:spTree>
    <p:extLst>
      <p:ext uri="{BB962C8B-B14F-4D97-AF65-F5344CB8AC3E}">
        <p14:creationId xmlns:p14="http://schemas.microsoft.com/office/powerpoint/2010/main" val="191209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a:extLst>
              <a:ext uri="{FF2B5EF4-FFF2-40B4-BE49-F238E27FC236}">
                <a16:creationId xmlns:a16="http://schemas.microsoft.com/office/drawing/2014/main" id="{BB3B2C43-5E36-4768-8319-6752D24B4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 name="Rectangle 66">
            <a:extLst>
              <a:ext uri="{FF2B5EF4-FFF2-40B4-BE49-F238E27FC236}">
                <a16:creationId xmlns:a16="http://schemas.microsoft.com/office/drawing/2014/main" id="{B044326E-7BB3-4929-BE33-05CA64DBB2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 name="Rectangle 68">
            <a:extLst>
              <a:ext uri="{FF2B5EF4-FFF2-40B4-BE49-F238E27FC236}">
                <a16:creationId xmlns:a16="http://schemas.microsoft.com/office/drawing/2014/main" id="{731CF4E0-AA2D-43CA-A528-C52FB1582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B8BB44-B7DA-4E76-B0C3-034DA3CE550A}"/>
              </a:ext>
            </a:extLst>
          </p:cNvPr>
          <p:cNvSpPr>
            <a:spLocks noGrp="1"/>
          </p:cNvSpPr>
          <p:nvPr>
            <p:ph type="title"/>
          </p:nvPr>
        </p:nvSpPr>
        <p:spPr>
          <a:xfrm>
            <a:off x="5989319" y="576263"/>
            <a:ext cx="5054196" cy="4192382"/>
          </a:xfrm>
        </p:spPr>
        <p:txBody>
          <a:bodyPr vert="horz" lIns="91440" tIns="45720" rIns="91440" bIns="45720" rtlCol="0" anchor="b">
            <a:normAutofit fontScale="90000"/>
          </a:bodyPr>
          <a:lstStyle/>
          <a:p>
            <a:r>
              <a:rPr lang="en-US" sz="3600" b="0" i="0" dirty="0">
                <a:effectLst/>
                <a:hlinkClick r:id="rId2"/>
              </a:rPr>
              <a:t>WEB</a:t>
            </a:r>
            <a:br>
              <a:rPr lang="en-US" sz="3600" b="0" i="0" dirty="0">
                <a:effectLst/>
              </a:rPr>
            </a:br>
            <a:r>
              <a:rPr lang="en-US" sz="3600" b="0" i="0" dirty="0">
                <a:effectLst/>
              </a:rPr>
              <a:t>but I tell you that whoever puts away his wife, except for the cause of sexual immorality, makes her an adulteress; and whoever marries her when she is put away commits adultery.</a:t>
            </a:r>
            <a:br>
              <a:rPr lang="en-US" sz="1600" b="0" i="0" dirty="0">
                <a:effectLst/>
              </a:rPr>
            </a:br>
            <a:br>
              <a:rPr lang="en-US" sz="1200" b="0" i="0" dirty="0">
                <a:effectLst/>
              </a:rPr>
            </a:br>
            <a:endParaRPr lang="en-US" sz="1200" dirty="0"/>
          </a:p>
        </p:txBody>
      </p:sp>
      <p:pic>
        <p:nvPicPr>
          <p:cNvPr id="5" name="Picture 4" descr="Roses on a rustic wood background">
            <a:extLst>
              <a:ext uri="{FF2B5EF4-FFF2-40B4-BE49-F238E27FC236}">
                <a16:creationId xmlns:a16="http://schemas.microsoft.com/office/drawing/2014/main" id="{012AD17F-4468-469A-A752-6ED22E950796}"/>
              </a:ext>
            </a:extLst>
          </p:cNvPr>
          <p:cNvPicPr>
            <a:picLocks noChangeAspect="1"/>
          </p:cNvPicPr>
          <p:nvPr/>
        </p:nvPicPr>
        <p:blipFill rotWithShape="1">
          <a:blip r:embed="rId3"/>
          <a:srcRect r="46599" b="-1"/>
          <a:stretch/>
        </p:blipFill>
        <p:spPr>
          <a:xfrm>
            <a:off x="-6472" y="10"/>
            <a:ext cx="5486394" cy="6857982"/>
          </a:xfrm>
          <a:prstGeom prst="rect">
            <a:avLst/>
          </a:prstGeom>
        </p:spPr>
      </p:pic>
      <p:sp>
        <p:nvSpPr>
          <p:cNvPr id="71" name="Rectangle 70">
            <a:extLst>
              <a:ext uri="{FF2B5EF4-FFF2-40B4-BE49-F238E27FC236}">
                <a16:creationId xmlns:a16="http://schemas.microsoft.com/office/drawing/2014/main" id="{3B083774-A903-4B1B-BC6A-94C1F048E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79921" y="0"/>
            <a:ext cx="287517" cy="6857992"/>
          </a:xfrm>
          <a:prstGeom prst="rect">
            <a:avLst/>
          </a:prstGeom>
          <a:solidFill>
            <a:srgbClr val="B69258">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73" name="Straight Connector 72">
            <a:extLst>
              <a:ext uri="{FF2B5EF4-FFF2-40B4-BE49-F238E27FC236}">
                <a16:creationId xmlns:a16="http://schemas.microsoft.com/office/drawing/2014/main" id="{5D5FB189-1F48-4A47-B036-6AF7E11A8E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504676" y="-14198"/>
            <a:ext cx="0" cy="6858000"/>
          </a:xfrm>
          <a:prstGeom prst="line">
            <a:avLst/>
          </a:prstGeom>
          <a:ln w="9525" cap="rnd">
            <a:solidFill>
              <a:srgbClr val="B69258"/>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5B335DD-3163-4EC5-8B6B-2AB53E64D1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B6925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346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FB692-1E42-428B-BF82-F33C7F99969F}"/>
              </a:ext>
            </a:extLst>
          </p:cNvPr>
          <p:cNvSpPr>
            <a:spLocks noGrp="1"/>
          </p:cNvSpPr>
          <p:nvPr>
            <p:ph type="title"/>
          </p:nvPr>
        </p:nvSpPr>
        <p:spPr/>
        <p:txBody>
          <a:bodyPr/>
          <a:lstStyle/>
          <a:p>
            <a:r>
              <a:rPr lang="en-GB" dirty="0"/>
              <a:t>What Jesus Actually Said….</a:t>
            </a:r>
          </a:p>
        </p:txBody>
      </p:sp>
      <p:sp>
        <p:nvSpPr>
          <p:cNvPr id="3" name="Content Placeholder 2">
            <a:extLst>
              <a:ext uri="{FF2B5EF4-FFF2-40B4-BE49-F238E27FC236}">
                <a16:creationId xmlns:a16="http://schemas.microsoft.com/office/drawing/2014/main" id="{E4491F75-1989-4EC9-BFE6-D7D2B19EE027}"/>
              </a:ext>
            </a:extLst>
          </p:cNvPr>
          <p:cNvSpPr>
            <a:spLocks noGrp="1"/>
          </p:cNvSpPr>
          <p:nvPr>
            <p:ph idx="1"/>
          </p:nvPr>
        </p:nvSpPr>
        <p:spPr/>
        <p:txBody>
          <a:bodyPr>
            <a:normAutofit fontScale="92500" lnSpcReduction="20000"/>
          </a:bodyPr>
          <a:lstStyle/>
          <a:p>
            <a:pPr algn="ctr"/>
            <a:r>
              <a:rPr lang="en-US" sz="2400" b="0" i="0" dirty="0">
                <a:effectLst/>
                <a:hlinkClick r:id="rId2"/>
              </a:rPr>
              <a:t>WEB</a:t>
            </a:r>
            <a:br>
              <a:rPr lang="en-US" sz="2400" b="0" i="0" dirty="0">
                <a:effectLst/>
              </a:rPr>
            </a:br>
            <a:r>
              <a:rPr lang="en-US" sz="2400" b="0" i="0" dirty="0">
                <a:effectLst/>
              </a:rPr>
              <a:t>but I tell you that whoever </a:t>
            </a:r>
            <a:r>
              <a:rPr lang="en-US" sz="2400" b="0" i="0" dirty="0">
                <a:effectLst/>
                <a:highlight>
                  <a:srgbClr val="FFFF00"/>
                </a:highlight>
              </a:rPr>
              <a:t>puts away </a:t>
            </a:r>
            <a:r>
              <a:rPr lang="en-US" sz="2400" b="0" i="0" dirty="0">
                <a:effectLst/>
              </a:rPr>
              <a:t>his wife, except for the cause of sexual immorality, makes her an adulteress; and whoever marries her when she is put away commits adultery.</a:t>
            </a:r>
            <a:br>
              <a:rPr lang="en-US" sz="2400" b="0" i="0" dirty="0">
                <a:effectLst/>
              </a:rPr>
            </a:br>
            <a:r>
              <a:rPr lang="en-US" sz="2400" b="0" i="0" dirty="0">
                <a:effectLst/>
                <a:hlinkClick r:id="rId3"/>
              </a:rPr>
              <a:t>WE</a:t>
            </a:r>
            <a:br>
              <a:rPr lang="en-US" sz="2400" b="0" i="0" dirty="0">
                <a:effectLst/>
              </a:rPr>
            </a:br>
            <a:r>
              <a:rPr lang="en-US" sz="2400" b="0" i="0" dirty="0">
                <a:effectLst/>
              </a:rPr>
              <a:t>But I tell you, no man may </a:t>
            </a:r>
            <a:r>
              <a:rPr lang="en-US" sz="2400" b="0" i="0" dirty="0">
                <a:effectLst/>
                <a:highlight>
                  <a:srgbClr val="FFFF00"/>
                </a:highlight>
              </a:rPr>
              <a:t>send away </a:t>
            </a:r>
            <a:r>
              <a:rPr lang="en-US" sz="2400" b="0" i="0" dirty="0">
                <a:effectLst/>
              </a:rPr>
              <a:t>his wife unless she has committed adultery. If he does send her away, he is making her commit adultery. And if a man marries a woman who has been sent away from her husband, he commits adultery.'</a:t>
            </a:r>
            <a:br>
              <a:rPr lang="en-US" sz="2400" b="0" i="0" dirty="0">
                <a:effectLst/>
              </a:rPr>
            </a:br>
            <a:r>
              <a:rPr lang="en-US" sz="2400" b="0" i="0" dirty="0">
                <a:effectLst/>
                <a:hlinkClick r:id="rId4"/>
              </a:rPr>
              <a:t>WYC</a:t>
            </a:r>
            <a:br>
              <a:rPr lang="en-US" sz="2400" b="0" i="0" dirty="0">
                <a:effectLst/>
              </a:rPr>
            </a:br>
            <a:r>
              <a:rPr lang="en-US" sz="2400" b="0" i="0" dirty="0">
                <a:effectLst/>
              </a:rPr>
              <a:t>But I say to you, that every man </a:t>
            </a:r>
            <a:r>
              <a:rPr lang="en-US" sz="2400" b="0" i="0" dirty="0">
                <a:effectLst/>
                <a:highlight>
                  <a:srgbClr val="FFFF00"/>
                </a:highlight>
              </a:rPr>
              <a:t>that </a:t>
            </a:r>
            <a:r>
              <a:rPr lang="en-US" sz="2400" b="0" i="0" dirty="0" err="1">
                <a:effectLst/>
                <a:highlight>
                  <a:srgbClr val="FFFF00"/>
                </a:highlight>
              </a:rPr>
              <a:t>leaveth</a:t>
            </a:r>
            <a:r>
              <a:rPr lang="en-US" sz="2400" b="0" i="0" dirty="0">
                <a:effectLst/>
                <a:highlight>
                  <a:srgbClr val="FFFF00"/>
                </a:highlight>
              </a:rPr>
              <a:t> </a:t>
            </a:r>
            <a:r>
              <a:rPr lang="en-US" sz="2400" b="0" i="0" dirty="0">
                <a:effectLst/>
              </a:rPr>
              <a:t>his wife [that every man that shall leave his wife], except (for) [the] cause of fornication, </a:t>
            </a:r>
            <a:r>
              <a:rPr lang="en-US" sz="2400" b="0" i="0" dirty="0" err="1">
                <a:effectLst/>
              </a:rPr>
              <a:t>maketh</a:t>
            </a:r>
            <a:r>
              <a:rPr lang="en-US" sz="2400" b="0" i="0" dirty="0">
                <a:effectLst/>
              </a:rPr>
              <a:t> her to do lechery, and he that </a:t>
            </a:r>
            <a:r>
              <a:rPr lang="en-US" sz="2400" b="0" i="0" dirty="0" err="1">
                <a:effectLst/>
              </a:rPr>
              <a:t>weddeth</a:t>
            </a:r>
            <a:r>
              <a:rPr lang="en-US" sz="2400" b="0" i="0" dirty="0">
                <a:effectLst/>
              </a:rPr>
              <a:t> the forsaken </a:t>
            </a:r>
            <a:r>
              <a:rPr lang="en-US" sz="2400" b="0" i="1" dirty="0">
                <a:effectLst/>
              </a:rPr>
              <a:t>wife</a:t>
            </a:r>
            <a:r>
              <a:rPr lang="en-US" sz="2400" b="0" i="0" dirty="0">
                <a:effectLst/>
              </a:rPr>
              <a:t>, doeth adultery.</a:t>
            </a:r>
            <a:br>
              <a:rPr lang="en-US" sz="2400" b="0" i="0" dirty="0">
                <a:effectLst/>
              </a:rPr>
            </a:br>
            <a:r>
              <a:rPr lang="en-US" sz="2400" b="0" i="0" dirty="0">
                <a:effectLst/>
                <a:hlinkClick r:id="rId5"/>
              </a:rPr>
              <a:t>YLT</a:t>
            </a:r>
            <a:br>
              <a:rPr lang="en-US" sz="2400" b="0" i="0" dirty="0">
                <a:effectLst/>
              </a:rPr>
            </a:br>
            <a:r>
              <a:rPr lang="en-US" sz="2400" b="0" i="0" dirty="0">
                <a:effectLst/>
              </a:rPr>
              <a:t>but I -- I say to you, that whoever may </a:t>
            </a:r>
            <a:r>
              <a:rPr lang="en-US" sz="2400" b="0" i="0" dirty="0">
                <a:effectLst/>
                <a:highlight>
                  <a:srgbClr val="FFFF00"/>
                </a:highlight>
              </a:rPr>
              <a:t>put away </a:t>
            </a:r>
            <a:r>
              <a:rPr lang="en-US" sz="2400" b="0" i="0" dirty="0">
                <a:effectLst/>
              </a:rPr>
              <a:t>his wife, save for the matter of whoredom, doth make her to commit adultery; and whoever may marry her who hath been put away doth commit adultery.</a:t>
            </a:r>
            <a:endParaRPr lang="en-GB" dirty="0"/>
          </a:p>
        </p:txBody>
      </p:sp>
    </p:spTree>
    <p:extLst>
      <p:ext uri="{BB962C8B-B14F-4D97-AF65-F5344CB8AC3E}">
        <p14:creationId xmlns:p14="http://schemas.microsoft.com/office/powerpoint/2010/main" val="501889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24EF3E42-675E-4E84-AA5A-E233060C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0F3B65B4-B443-446A-9981-E6E89B0B7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Roses on a rustic wood background">
            <a:extLst>
              <a:ext uri="{FF2B5EF4-FFF2-40B4-BE49-F238E27FC236}">
                <a16:creationId xmlns:a16="http://schemas.microsoft.com/office/drawing/2014/main" id="{6140C8BE-5C23-42D7-9F77-77FD4B4D8D31}"/>
              </a:ext>
            </a:extLst>
          </p:cNvPr>
          <p:cNvPicPr>
            <a:picLocks noChangeAspect="1"/>
          </p:cNvPicPr>
          <p:nvPr/>
        </p:nvPicPr>
        <p:blipFill rotWithShape="1">
          <a:blip r:embed="rId2"/>
          <a:srcRect b="15730"/>
          <a:stretch/>
        </p:blipFill>
        <p:spPr>
          <a:xfrm>
            <a:off x="21" y="-94740"/>
            <a:ext cx="12191979" cy="6857990"/>
          </a:xfrm>
          <a:prstGeom prst="rect">
            <a:avLst/>
          </a:prstGeom>
        </p:spPr>
      </p:pic>
      <p:sp>
        <p:nvSpPr>
          <p:cNvPr id="15" name="Rectangle 14">
            <a:extLst>
              <a:ext uri="{FF2B5EF4-FFF2-40B4-BE49-F238E27FC236}">
                <a16:creationId xmlns:a16="http://schemas.microsoft.com/office/drawing/2014/main" id="{A382C86F-FA5A-4A2F-86CC-0E1A2FB39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30D358-23B0-44FC-94D5-4FDE4F7849C9}"/>
              </a:ext>
            </a:extLst>
          </p:cNvPr>
          <p:cNvSpPr>
            <a:spLocks noGrp="1"/>
          </p:cNvSpPr>
          <p:nvPr>
            <p:ph type="title"/>
          </p:nvPr>
        </p:nvSpPr>
        <p:spPr>
          <a:xfrm>
            <a:off x="1137500" y="1732247"/>
            <a:ext cx="9978379" cy="3078292"/>
          </a:xfrm>
        </p:spPr>
        <p:txBody>
          <a:bodyPr vert="horz" lIns="91440" tIns="45720" rIns="91440" bIns="45720" rtlCol="0" anchor="b">
            <a:normAutofit/>
          </a:bodyPr>
          <a:lstStyle/>
          <a:p>
            <a:pPr algn="ctr"/>
            <a:r>
              <a:rPr lang="en-US" sz="4800" dirty="0">
                <a:solidFill>
                  <a:srgbClr val="FFFFFF"/>
                </a:solidFill>
              </a:rPr>
              <a:t>PUTTING AWAY</a:t>
            </a:r>
            <a:br>
              <a:rPr lang="en-US" sz="4800" dirty="0">
                <a:solidFill>
                  <a:srgbClr val="FFFFFF"/>
                </a:solidFill>
              </a:rPr>
            </a:br>
            <a:r>
              <a:rPr lang="en-US" sz="4800" dirty="0">
                <a:solidFill>
                  <a:srgbClr val="FFFFFF"/>
                </a:solidFill>
              </a:rPr>
              <a:t>(apolyo)</a:t>
            </a:r>
            <a:br>
              <a:rPr lang="en-US" sz="4800" dirty="0">
                <a:solidFill>
                  <a:srgbClr val="FFFFFF"/>
                </a:solidFill>
              </a:rPr>
            </a:br>
            <a:r>
              <a:rPr lang="en-US" sz="4800" dirty="0">
                <a:solidFill>
                  <a:srgbClr val="FFFFFF"/>
                </a:solidFill>
              </a:rPr>
              <a:t>to set free, to let go, to depart, release, to loose bonds, grant leave to depart….</a:t>
            </a:r>
          </a:p>
        </p:txBody>
      </p:sp>
      <p:cxnSp>
        <p:nvCxnSpPr>
          <p:cNvPr id="17" name="Straight Connector 16">
            <a:extLst>
              <a:ext uri="{FF2B5EF4-FFF2-40B4-BE49-F238E27FC236}">
                <a16:creationId xmlns:a16="http://schemas.microsoft.com/office/drawing/2014/main" id="{FD6C387B-06BE-490B-A22D-8EA8A67AA8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BC975E"/>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DCE841-D2A0-408E-8F2F-990D0105E2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BC975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112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24EF3E42-675E-4E84-AA5A-E233060C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0F3B65B4-B443-446A-9981-E6E89B0B7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Roses on a rustic wood background">
            <a:extLst>
              <a:ext uri="{FF2B5EF4-FFF2-40B4-BE49-F238E27FC236}">
                <a16:creationId xmlns:a16="http://schemas.microsoft.com/office/drawing/2014/main" id="{6140C8BE-5C23-42D7-9F77-77FD4B4D8D31}"/>
              </a:ext>
            </a:extLst>
          </p:cNvPr>
          <p:cNvPicPr>
            <a:picLocks noChangeAspect="1"/>
          </p:cNvPicPr>
          <p:nvPr/>
        </p:nvPicPr>
        <p:blipFill rotWithShape="1">
          <a:blip r:embed="rId2"/>
          <a:srcRect b="15730"/>
          <a:stretch/>
        </p:blipFill>
        <p:spPr>
          <a:xfrm>
            <a:off x="20" y="-55649"/>
            <a:ext cx="12191979" cy="6857990"/>
          </a:xfrm>
          <a:prstGeom prst="rect">
            <a:avLst/>
          </a:prstGeom>
        </p:spPr>
      </p:pic>
      <p:sp>
        <p:nvSpPr>
          <p:cNvPr id="15" name="Rectangle 14">
            <a:extLst>
              <a:ext uri="{FF2B5EF4-FFF2-40B4-BE49-F238E27FC236}">
                <a16:creationId xmlns:a16="http://schemas.microsoft.com/office/drawing/2014/main" id="{A382C86F-FA5A-4A2F-86CC-0E1A2FB39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30D358-23B0-44FC-94D5-4FDE4F7849C9}"/>
              </a:ext>
            </a:extLst>
          </p:cNvPr>
          <p:cNvSpPr>
            <a:spLocks noGrp="1"/>
          </p:cNvSpPr>
          <p:nvPr>
            <p:ph type="title"/>
          </p:nvPr>
        </p:nvSpPr>
        <p:spPr>
          <a:xfrm>
            <a:off x="1137501" y="962109"/>
            <a:ext cx="9916996" cy="3888188"/>
          </a:xfrm>
        </p:spPr>
        <p:txBody>
          <a:bodyPr vert="horz" lIns="91440" tIns="45720" rIns="91440" bIns="45720" rtlCol="0" anchor="b">
            <a:normAutofit/>
          </a:bodyPr>
          <a:lstStyle/>
          <a:p>
            <a:pPr algn="ctr"/>
            <a:r>
              <a:rPr lang="en-GB" sz="1600" b="0" i="0" dirty="0">
                <a:solidFill>
                  <a:schemeClr val="bg2"/>
                </a:solidFill>
                <a:effectLst/>
                <a:latin typeface="arial" panose="020B0604020202020204" pitchFamily="34" charset="0"/>
              </a:rPr>
              <a:t>Immediately Jesus made His disciples get into the boat and go before Him to the other side, while He sent the multitudes away. Matthew 14:22</a:t>
            </a:r>
            <a:br>
              <a:rPr lang="en-GB" sz="1600" b="0" i="0" dirty="0">
                <a:solidFill>
                  <a:schemeClr val="bg2"/>
                </a:solidFill>
                <a:effectLst/>
                <a:latin typeface="arial" panose="020B0604020202020204" pitchFamily="34" charset="0"/>
              </a:rPr>
            </a:br>
            <a:br>
              <a:rPr lang="en-GB" sz="1600" b="0" i="0" dirty="0">
                <a:solidFill>
                  <a:schemeClr val="bg2"/>
                </a:solidFill>
                <a:effectLst/>
                <a:latin typeface="arial" panose="020B0604020202020204" pitchFamily="34" charset="0"/>
              </a:rPr>
            </a:br>
            <a:r>
              <a:rPr lang="en-GB" sz="1600" b="0" i="0" dirty="0">
                <a:solidFill>
                  <a:schemeClr val="bg2"/>
                </a:solidFill>
                <a:effectLst/>
                <a:latin typeface="arial" panose="020B0604020202020204" pitchFamily="34" charset="0"/>
              </a:rPr>
              <a:t>And when He had sent the multitudes away, He went up on the mountain by Himself to pray. Now when evening came, He was alone there. Matthew 14:23</a:t>
            </a:r>
            <a:br>
              <a:rPr lang="en-GB" sz="1600" b="0" i="0" dirty="0">
                <a:solidFill>
                  <a:schemeClr val="bg2"/>
                </a:solidFill>
                <a:effectLst/>
                <a:latin typeface="arial" panose="020B0604020202020204" pitchFamily="34" charset="0"/>
              </a:rPr>
            </a:br>
            <a:br>
              <a:rPr lang="en-GB" sz="1600" b="0" i="0" dirty="0">
                <a:solidFill>
                  <a:schemeClr val="bg2"/>
                </a:solidFill>
                <a:effectLst/>
                <a:latin typeface="arial" panose="020B0604020202020204" pitchFamily="34" charset="0"/>
              </a:rPr>
            </a:br>
            <a:r>
              <a:rPr lang="en-GB" sz="1600" b="0" i="0" dirty="0">
                <a:solidFill>
                  <a:schemeClr val="bg2"/>
                </a:solidFill>
                <a:effectLst/>
                <a:latin typeface="arial" panose="020B0604020202020204" pitchFamily="34" charset="0"/>
              </a:rPr>
              <a:t>But He answered her not a word. And His disciples came and urged Him, saying, “Send her away, for she cries out after us.” Matthew 15:23</a:t>
            </a:r>
            <a:br>
              <a:rPr lang="en-GB" sz="1600" b="0" i="0" dirty="0">
                <a:solidFill>
                  <a:schemeClr val="bg2"/>
                </a:solidFill>
                <a:effectLst/>
                <a:latin typeface="arial" panose="020B0604020202020204" pitchFamily="34" charset="0"/>
              </a:rPr>
            </a:br>
            <a:br>
              <a:rPr lang="en-GB" sz="1600" b="0" i="0" dirty="0">
                <a:solidFill>
                  <a:schemeClr val="bg2"/>
                </a:solidFill>
                <a:effectLst/>
                <a:latin typeface="arial" panose="020B0604020202020204" pitchFamily="34" charset="0"/>
              </a:rPr>
            </a:br>
            <a:r>
              <a:rPr lang="en-GB" sz="1800" b="0" i="0" dirty="0">
                <a:solidFill>
                  <a:schemeClr val="bg2"/>
                </a:solidFill>
                <a:effectLst/>
                <a:latin typeface="arial" panose="020B0604020202020204" pitchFamily="34" charset="0"/>
              </a:rPr>
              <a:t>“Then the master of that servant was moved with compassion, released him, and forgave him the debt. Matthew 18:27</a:t>
            </a:r>
            <a:br>
              <a:rPr lang="en-GB" sz="1800" b="0" i="0" dirty="0">
                <a:solidFill>
                  <a:schemeClr val="bg2"/>
                </a:solidFill>
                <a:effectLst/>
                <a:latin typeface="arial" panose="020B0604020202020204" pitchFamily="34" charset="0"/>
              </a:rPr>
            </a:br>
            <a:endParaRPr lang="en-US" sz="1800" dirty="0">
              <a:solidFill>
                <a:schemeClr val="bg2"/>
              </a:solidFill>
            </a:endParaRPr>
          </a:p>
        </p:txBody>
      </p:sp>
      <p:cxnSp>
        <p:nvCxnSpPr>
          <p:cNvPr id="17" name="Straight Connector 16">
            <a:extLst>
              <a:ext uri="{FF2B5EF4-FFF2-40B4-BE49-F238E27FC236}">
                <a16:creationId xmlns:a16="http://schemas.microsoft.com/office/drawing/2014/main" id="{FD6C387B-06BE-490B-A22D-8EA8A67AA8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BC975E"/>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DCE841-D2A0-408E-8F2F-990D0105E2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BC975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820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BC97F-A598-4E33-805A-0B3EF5FDDD8E}"/>
              </a:ext>
            </a:extLst>
          </p:cNvPr>
          <p:cNvSpPr>
            <a:spLocks noGrp="1"/>
          </p:cNvSpPr>
          <p:nvPr>
            <p:ph type="title"/>
          </p:nvPr>
        </p:nvSpPr>
        <p:spPr/>
        <p:txBody>
          <a:bodyPr/>
          <a:lstStyle/>
          <a:p>
            <a:r>
              <a:rPr lang="en-GB" dirty="0"/>
              <a:t>APOLYO</a:t>
            </a:r>
          </a:p>
        </p:txBody>
      </p:sp>
      <p:sp>
        <p:nvSpPr>
          <p:cNvPr id="3" name="Content Placeholder 2">
            <a:extLst>
              <a:ext uri="{FF2B5EF4-FFF2-40B4-BE49-F238E27FC236}">
                <a16:creationId xmlns:a16="http://schemas.microsoft.com/office/drawing/2014/main" id="{F329747F-93A7-4D4A-B998-F2073F4E63ED}"/>
              </a:ext>
            </a:extLst>
          </p:cNvPr>
          <p:cNvSpPr>
            <a:spLocks noGrp="1"/>
          </p:cNvSpPr>
          <p:nvPr>
            <p:ph idx="1"/>
          </p:nvPr>
        </p:nvSpPr>
        <p:spPr/>
        <p:txBody>
          <a:bodyPr>
            <a:normAutofit lnSpcReduction="10000"/>
          </a:bodyPr>
          <a:lstStyle/>
          <a:p>
            <a:pPr marL="0" indent="0">
              <a:buNone/>
            </a:pPr>
            <a:r>
              <a:rPr lang="en-GB" sz="2400" b="0" i="0" dirty="0">
                <a:solidFill>
                  <a:schemeClr val="tx1"/>
                </a:solidFill>
                <a:effectLst/>
                <a:latin typeface="arial" panose="020B0604020202020204" pitchFamily="34" charset="0"/>
              </a:rPr>
              <a:t>Immediately Jesus made His disciples get into the boat and go before Him to the other side, while </a:t>
            </a:r>
            <a:r>
              <a:rPr lang="en-GB" sz="2400" b="0" i="0" dirty="0">
                <a:solidFill>
                  <a:schemeClr val="tx1"/>
                </a:solidFill>
                <a:effectLst/>
                <a:highlight>
                  <a:srgbClr val="FFFF00"/>
                </a:highlight>
                <a:latin typeface="arial" panose="020B0604020202020204" pitchFamily="34" charset="0"/>
              </a:rPr>
              <a:t>He sent the multitudes away</a:t>
            </a:r>
            <a:r>
              <a:rPr lang="en-GB" sz="2400" b="0" i="0" dirty="0">
                <a:solidFill>
                  <a:schemeClr val="tx1"/>
                </a:solidFill>
                <a:effectLst/>
                <a:latin typeface="arial" panose="020B0604020202020204" pitchFamily="34" charset="0"/>
              </a:rPr>
              <a:t>. Matthew 14:22</a:t>
            </a:r>
            <a:br>
              <a:rPr lang="en-GB" sz="2400" b="0" i="0" dirty="0">
                <a:solidFill>
                  <a:schemeClr val="tx1"/>
                </a:solidFill>
                <a:effectLst/>
                <a:latin typeface="arial" panose="020B0604020202020204" pitchFamily="34" charset="0"/>
              </a:rPr>
            </a:br>
            <a:br>
              <a:rPr lang="en-GB" sz="2400" b="0" i="0" dirty="0">
                <a:solidFill>
                  <a:schemeClr val="tx1"/>
                </a:solidFill>
                <a:effectLst/>
                <a:latin typeface="arial" panose="020B0604020202020204" pitchFamily="34" charset="0"/>
              </a:rPr>
            </a:br>
            <a:r>
              <a:rPr lang="en-GB" sz="2400" b="0" i="0" dirty="0">
                <a:solidFill>
                  <a:schemeClr val="tx1"/>
                </a:solidFill>
                <a:effectLst/>
                <a:latin typeface="arial" panose="020B0604020202020204" pitchFamily="34" charset="0"/>
              </a:rPr>
              <a:t>And when He had </a:t>
            </a:r>
            <a:r>
              <a:rPr lang="en-GB" sz="2400" b="0" i="0" dirty="0">
                <a:solidFill>
                  <a:schemeClr val="tx1"/>
                </a:solidFill>
                <a:effectLst/>
                <a:highlight>
                  <a:srgbClr val="FFFF00"/>
                </a:highlight>
                <a:latin typeface="arial" panose="020B0604020202020204" pitchFamily="34" charset="0"/>
              </a:rPr>
              <a:t>sent the multitudes away</a:t>
            </a:r>
            <a:r>
              <a:rPr lang="en-GB" sz="2400" b="0" i="0" dirty="0">
                <a:solidFill>
                  <a:schemeClr val="tx1"/>
                </a:solidFill>
                <a:effectLst/>
                <a:latin typeface="arial" panose="020B0604020202020204" pitchFamily="34" charset="0"/>
              </a:rPr>
              <a:t>, He went up on the mountain by Himself to pray. Now when evening came, He was alone there. Matthew 14:23</a:t>
            </a:r>
            <a:br>
              <a:rPr lang="en-GB" sz="2400" b="0" i="0" dirty="0">
                <a:solidFill>
                  <a:schemeClr val="tx1"/>
                </a:solidFill>
                <a:effectLst/>
                <a:latin typeface="arial" panose="020B0604020202020204" pitchFamily="34" charset="0"/>
              </a:rPr>
            </a:br>
            <a:br>
              <a:rPr lang="en-GB" sz="2400" b="0" i="0" dirty="0">
                <a:solidFill>
                  <a:schemeClr val="tx1"/>
                </a:solidFill>
                <a:effectLst/>
                <a:latin typeface="arial" panose="020B0604020202020204" pitchFamily="34" charset="0"/>
              </a:rPr>
            </a:br>
            <a:r>
              <a:rPr lang="en-GB" sz="2400" b="0" i="0" dirty="0">
                <a:solidFill>
                  <a:schemeClr val="tx1"/>
                </a:solidFill>
                <a:effectLst/>
                <a:latin typeface="arial" panose="020B0604020202020204" pitchFamily="34" charset="0"/>
              </a:rPr>
              <a:t>But He answered her not a word. And His disciples came and urged Him, saying, “</a:t>
            </a:r>
            <a:r>
              <a:rPr lang="en-GB" sz="2400" b="0" i="0" dirty="0">
                <a:solidFill>
                  <a:schemeClr val="tx1"/>
                </a:solidFill>
                <a:effectLst/>
                <a:highlight>
                  <a:srgbClr val="FFFF00"/>
                </a:highlight>
                <a:latin typeface="arial" panose="020B0604020202020204" pitchFamily="34" charset="0"/>
              </a:rPr>
              <a:t>Send her away, </a:t>
            </a:r>
            <a:r>
              <a:rPr lang="en-GB" sz="2400" b="0" i="0" dirty="0">
                <a:solidFill>
                  <a:schemeClr val="tx1"/>
                </a:solidFill>
                <a:effectLst/>
                <a:latin typeface="arial" panose="020B0604020202020204" pitchFamily="34" charset="0"/>
              </a:rPr>
              <a:t>for she cries out after us.” Matthew 15:23</a:t>
            </a:r>
            <a:br>
              <a:rPr lang="en-GB" sz="2400" b="0" i="0" dirty="0">
                <a:solidFill>
                  <a:schemeClr val="tx1"/>
                </a:solidFill>
                <a:effectLst/>
                <a:latin typeface="arial" panose="020B0604020202020204" pitchFamily="34" charset="0"/>
              </a:rPr>
            </a:br>
            <a:br>
              <a:rPr lang="en-GB" sz="2400" b="0" i="0" dirty="0">
                <a:solidFill>
                  <a:schemeClr val="tx1"/>
                </a:solidFill>
                <a:effectLst/>
                <a:latin typeface="arial" panose="020B0604020202020204" pitchFamily="34" charset="0"/>
              </a:rPr>
            </a:br>
            <a:r>
              <a:rPr lang="en-GB" sz="2800" b="0" i="0" dirty="0">
                <a:solidFill>
                  <a:schemeClr val="tx1"/>
                </a:solidFill>
                <a:effectLst/>
                <a:latin typeface="arial" panose="020B0604020202020204" pitchFamily="34" charset="0"/>
              </a:rPr>
              <a:t>“Then the master of that servant was moved with compassion, </a:t>
            </a:r>
            <a:r>
              <a:rPr lang="en-GB" sz="2800" b="0" i="0" dirty="0">
                <a:solidFill>
                  <a:schemeClr val="tx1"/>
                </a:solidFill>
                <a:effectLst/>
                <a:highlight>
                  <a:srgbClr val="FFFF00"/>
                </a:highlight>
                <a:latin typeface="arial" panose="020B0604020202020204" pitchFamily="34" charset="0"/>
              </a:rPr>
              <a:t>released him</a:t>
            </a:r>
            <a:r>
              <a:rPr lang="en-GB" sz="2800" b="0" i="0" dirty="0">
                <a:solidFill>
                  <a:schemeClr val="tx1"/>
                </a:solidFill>
                <a:effectLst/>
                <a:latin typeface="arial" panose="020B0604020202020204" pitchFamily="34" charset="0"/>
              </a:rPr>
              <a:t>, and forgave him the debt. Matthew 18:27</a:t>
            </a:r>
            <a:endParaRPr lang="en-GB" dirty="0">
              <a:solidFill>
                <a:schemeClr val="tx1"/>
              </a:solidFill>
            </a:endParaRPr>
          </a:p>
        </p:txBody>
      </p:sp>
    </p:spTree>
    <p:extLst>
      <p:ext uri="{BB962C8B-B14F-4D97-AF65-F5344CB8AC3E}">
        <p14:creationId xmlns:p14="http://schemas.microsoft.com/office/powerpoint/2010/main" val="3574670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24EF3E42-675E-4E84-AA5A-E233060C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0F3B65B4-B443-446A-9981-E6E89B0B7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Roses on a rustic wood background">
            <a:extLst>
              <a:ext uri="{FF2B5EF4-FFF2-40B4-BE49-F238E27FC236}">
                <a16:creationId xmlns:a16="http://schemas.microsoft.com/office/drawing/2014/main" id="{6140C8BE-5C23-42D7-9F77-77FD4B4D8D31}"/>
              </a:ext>
            </a:extLst>
          </p:cNvPr>
          <p:cNvPicPr>
            <a:picLocks noChangeAspect="1"/>
          </p:cNvPicPr>
          <p:nvPr/>
        </p:nvPicPr>
        <p:blipFill rotWithShape="1">
          <a:blip r:embed="rId2"/>
          <a:srcRect b="15730"/>
          <a:stretch/>
        </p:blipFill>
        <p:spPr>
          <a:xfrm>
            <a:off x="21" y="-5600"/>
            <a:ext cx="12191979" cy="6857990"/>
          </a:xfrm>
          <a:prstGeom prst="rect">
            <a:avLst/>
          </a:prstGeom>
        </p:spPr>
      </p:pic>
      <p:sp>
        <p:nvSpPr>
          <p:cNvPr id="15" name="Rectangle 14">
            <a:extLst>
              <a:ext uri="{FF2B5EF4-FFF2-40B4-BE49-F238E27FC236}">
                <a16:creationId xmlns:a16="http://schemas.microsoft.com/office/drawing/2014/main" id="{A382C86F-FA5A-4A2F-86CC-0E1A2FB39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30D358-23B0-44FC-94D5-4FDE4F7849C9}"/>
              </a:ext>
            </a:extLst>
          </p:cNvPr>
          <p:cNvSpPr>
            <a:spLocks noGrp="1"/>
          </p:cNvSpPr>
          <p:nvPr>
            <p:ph type="title"/>
          </p:nvPr>
        </p:nvSpPr>
        <p:spPr>
          <a:xfrm>
            <a:off x="1135978" y="1732247"/>
            <a:ext cx="9916996" cy="3531516"/>
          </a:xfrm>
        </p:spPr>
        <p:txBody>
          <a:bodyPr vert="horz" lIns="91440" tIns="45720" rIns="91440" bIns="45720" rtlCol="0" anchor="b">
            <a:noAutofit/>
          </a:bodyPr>
          <a:lstStyle/>
          <a:p>
            <a:pPr algn="ctr"/>
            <a:r>
              <a:rPr lang="en-US" sz="4000" b="0" i="0" dirty="0">
                <a:solidFill>
                  <a:schemeClr val="bg1"/>
                </a:solidFill>
                <a:effectLst/>
              </a:rPr>
              <a:t>A writing of divorce…..APOSTASION</a:t>
            </a:r>
            <a:br>
              <a:rPr lang="en-US" sz="4000" b="0" i="0" dirty="0">
                <a:solidFill>
                  <a:schemeClr val="bg1"/>
                </a:solidFill>
                <a:effectLst/>
              </a:rPr>
            </a:br>
            <a:br>
              <a:rPr lang="en-US" sz="2400" b="0" i="0" dirty="0">
                <a:solidFill>
                  <a:schemeClr val="bg1"/>
                </a:solidFill>
                <a:effectLst/>
              </a:rPr>
            </a:br>
            <a:r>
              <a:rPr lang="el-GR" sz="2400" b="1" i="0" dirty="0">
                <a:solidFill>
                  <a:schemeClr val="bg1"/>
                </a:solidFill>
                <a:effectLst/>
                <a:latin typeface="blbGentium"/>
              </a:rPr>
              <a:t>ἀποστάσιον</a:t>
            </a:r>
            <a:r>
              <a:rPr lang="el-GR" sz="2400" b="0" i="0" dirty="0">
                <a:solidFill>
                  <a:schemeClr val="bg1"/>
                </a:solidFill>
                <a:effectLst/>
                <a:latin typeface="arial" panose="020B0604020202020204" pitchFamily="34" charset="0"/>
              </a:rPr>
              <a:t>, </a:t>
            </a:r>
            <a:r>
              <a:rPr lang="el-GR" sz="2400" b="1" i="0" dirty="0">
                <a:solidFill>
                  <a:schemeClr val="bg1"/>
                </a:solidFill>
                <a:effectLst/>
                <a:latin typeface="blbGentium"/>
              </a:rPr>
              <a:t>-ου</a:t>
            </a:r>
            <a:r>
              <a:rPr lang="el-GR" sz="2400" b="0" i="0" dirty="0">
                <a:solidFill>
                  <a:schemeClr val="bg1"/>
                </a:solidFill>
                <a:effectLst/>
                <a:latin typeface="arial" panose="020B0604020202020204" pitchFamily="34" charset="0"/>
              </a:rPr>
              <a:t>, </a:t>
            </a:r>
            <a:r>
              <a:rPr lang="el-GR" sz="2400" b="1" i="0" dirty="0">
                <a:solidFill>
                  <a:schemeClr val="bg1"/>
                </a:solidFill>
                <a:effectLst/>
                <a:latin typeface="blbGentium"/>
              </a:rPr>
              <a:t>τό</a:t>
            </a:r>
            <a:r>
              <a:rPr lang="el-GR" sz="2400" b="0" i="0" dirty="0">
                <a:solidFill>
                  <a:schemeClr val="bg1"/>
                </a:solidFill>
                <a:effectLst/>
                <a:latin typeface="arial" panose="020B0604020202020204" pitchFamily="34" charset="0"/>
              </a:rPr>
              <a:t>, </a:t>
            </a:r>
            <a:r>
              <a:rPr lang="en-GB" sz="2400" b="0" i="0" dirty="0">
                <a:solidFill>
                  <a:schemeClr val="bg1"/>
                </a:solidFill>
                <a:effectLst/>
                <a:latin typeface="arial" panose="020B0604020202020204" pitchFamily="34" charset="0"/>
              </a:rPr>
              <a:t>very seldom in native Greek writings, </a:t>
            </a:r>
            <a:r>
              <a:rPr lang="en-GB" sz="2400" b="1" i="0" dirty="0">
                <a:solidFill>
                  <a:schemeClr val="bg1"/>
                </a:solidFill>
                <a:effectLst/>
                <a:latin typeface="arial" panose="020B0604020202020204" pitchFamily="34" charset="0"/>
              </a:rPr>
              <a:t>defection,</a:t>
            </a:r>
            <a:r>
              <a:rPr lang="en-GB" sz="2400" b="0" i="0" dirty="0">
                <a:solidFill>
                  <a:schemeClr val="bg1"/>
                </a:solidFill>
                <a:effectLst/>
                <a:latin typeface="arial" panose="020B0604020202020204" pitchFamily="34" charset="0"/>
              </a:rPr>
              <a:t> of a freedman from his patron, Demosthenes 35, 48 [940, 16]; in the Bible:</a:t>
            </a:r>
            <a:br>
              <a:rPr lang="en-GB" sz="2400" b="0" i="0" dirty="0">
                <a:solidFill>
                  <a:schemeClr val="bg1"/>
                </a:solidFill>
                <a:effectLst/>
                <a:latin typeface="arial" panose="020B0604020202020204" pitchFamily="34" charset="0"/>
              </a:rPr>
            </a:br>
            <a:br>
              <a:rPr lang="en-GB" sz="2400" dirty="0">
                <a:solidFill>
                  <a:schemeClr val="bg1"/>
                </a:solidFill>
              </a:rPr>
            </a:br>
            <a:r>
              <a:rPr lang="en-GB" sz="2400" b="0" i="0" dirty="0">
                <a:solidFill>
                  <a:schemeClr val="bg1"/>
                </a:solidFill>
                <a:effectLst/>
                <a:latin typeface="arial" panose="020B0604020202020204" pitchFamily="34" charset="0"/>
              </a:rPr>
              <a:t>1. </a:t>
            </a:r>
            <a:r>
              <a:rPr lang="en-GB" sz="2400" b="1" i="0" dirty="0">
                <a:solidFill>
                  <a:schemeClr val="bg1"/>
                </a:solidFill>
                <a:effectLst/>
                <a:latin typeface="arial" panose="020B0604020202020204" pitchFamily="34" charset="0"/>
              </a:rPr>
              <a:t>divorce, repudiation</a:t>
            </a:r>
            <a:r>
              <a:rPr lang="en-GB" sz="2400" b="0" i="0" dirty="0">
                <a:solidFill>
                  <a:schemeClr val="bg1"/>
                </a:solidFill>
                <a:effectLst/>
                <a:latin typeface="arial" panose="020B0604020202020204" pitchFamily="34" charset="0"/>
              </a:rPr>
              <a:t>: </a:t>
            </a:r>
            <a:r>
              <a:rPr lang="en-GB" sz="2400" b="0" i="0" u="none"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Matthew 19:7</a:t>
            </a:r>
            <a:r>
              <a:rPr lang="en-GB" sz="2400" b="0" i="0" dirty="0">
                <a:solidFill>
                  <a:schemeClr val="bg1"/>
                </a:solidFill>
                <a:effectLst/>
                <a:latin typeface="arial" panose="020B0604020202020204" pitchFamily="34" charset="0"/>
              </a:rPr>
              <a:t>; </a:t>
            </a:r>
            <a:r>
              <a:rPr lang="en-GB" sz="2400" b="0" i="0" u="none"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Mark 10:4</a:t>
            </a:r>
            <a:r>
              <a:rPr lang="en-GB" sz="2400" b="0" i="0" dirty="0">
                <a:solidFill>
                  <a:schemeClr val="bg1"/>
                </a:solidFill>
                <a:effectLst/>
                <a:latin typeface="arial" panose="020B0604020202020204" pitchFamily="34" charset="0"/>
              </a:rPr>
              <a:t> (</a:t>
            </a:r>
            <a:r>
              <a:rPr lang="el-GR" sz="2400" b="1" i="0" dirty="0">
                <a:solidFill>
                  <a:schemeClr val="bg1"/>
                </a:solidFill>
                <a:effectLst/>
                <a:latin typeface="blbGentium"/>
              </a:rPr>
              <a:t>βιβλίον</a:t>
            </a:r>
            <a:r>
              <a:rPr lang="el-GR" sz="2400" b="0" i="0" dirty="0">
                <a:solidFill>
                  <a:schemeClr val="bg1"/>
                </a:solidFill>
                <a:effectLst/>
                <a:latin typeface="arial" panose="020B0604020202020204" pitchFamily="34" charset="0"/>
              </a:rPr>
              <a:t> </a:t>
            </a:r>
            <a:r>
              <a:rPr lang="el-GR" sz="2400" b="1" i="0" dirty="0">
                <a:solidFill>
                  <a:schemeClr val="bg1"/>
                </a:solidFill>
                <a:effectLst/>
                <a:latin typeface="blbGentium"/>
              </a:rPr>
              <a:t>ἀποστασίου</a:t>
            </a:r>
            <a:r>
              <a:rPr lang="el-GR" sz="2400" b="0" i="0" dirty="0">
                <a:solidFill>
                  <a:schemeClr val="bg1"/>
                </a:solidFill>
                <a:effectLst/>
                <a:latin typeface="arial" panose="020B0604020202020204" pitchFamily="34" charset="0"/>
              </a:rPr>
              <a:t>, </a:t>
            </a:r>
            <a:r>
              <a:rPr lang="en-GB" sz="2400" b="0" i="0" dirty="0">
                <a:solidFill>
                  <a:schemeClr val="bg1"/>
                </a:solidFill>
                <a:effectLst/>
                <a:latin typeface="arial" panose="020B0604020202020204" pitchFamily="34" charset="0"/>
              </a:rPr>
              <a:t>equivalent to </a:t>
            </a:r>
            <a:r>
              <a:rPr lang="he-IL" sz="2400" b="0" i="0" dirty="0">
                <a:solidFill>
                  <a:schemeClr val="bg1"/>
                </a:solidFill>
                <a:effectLst/>
                <a:latin typeface="blbHebrew"/>
              </a:rPr>
              <a:t>סֵפֶר</a:t>
            </a:r>
            <a:r>
              <a:rPr lang="he-IL" sz="2400" b="0" i="0" dirty="0">
                <a:solidFill>
                  <a:schemeClr val="bg1"/>
                </a:solidFill>
                <a:effectLst/>
                <a:latin typeface="arial" panose="020B0604020202020204" pitchFamily="34" charset="0"/>
              </a:rPr>
              <a:t> </a:t>
            </a:r>
            <a:r>
              <a:rPr lang="he-IL" sz="2400" b="0" i="0" dirty="0">
                <a:solidFill>
                  <a:schemeClr val="bg1"/>
                </a:solidFill>
                <a:effectLst/>
                <a:latin typeface="blbHebrew"/>
              </a:rPr>
              <a:t>כְּרִיתֻת</a:t>
            </a:r>
            <a:r>
              <a:rPr lang="he-IL" sz="2400" b="0" i="0" dirty="0">
                <a:solidFill>
                  <a:schemeClr val="bg1"/>
                </a:solidFill>
                <a:effectLst/>
                <a:latin typeface="arial" panose="020B0604020202020204" pitchFamily="34" charset="0"/>
              </a:rPr>
              <a:t> </a:t>
            </a:r>
            <a:r>
              <a:rPr lang="en-GB" sz="2400" b="0" i="0" dirty="0">
                <a:solidFill>
                  <a:schemeClr val="bg1"/>
                </a:solidFill>
                <a:effectLst/>
                <a:latin typeface="arial" panose="020B0604020202020204" pitchFamily="34" charset="0"/>
              </a:rPr>
              <a:t>book or bill of divorce, </a:t>
            </a:r>
            <a:r>
              <a:rPr lang="en-GB" sz="2400" b="0" i="0" u="none"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Deuteronomy 24:1</a:t>
            </a:r>
            <a:r>
              <a:rPr lang="en-GB" sz="2400" b="0" i="0" dirty="0">
                <a:solidFill>
                  <a:schemeClr val="bg1"/>
                </a:solidFill>
                <a:effectLst/>
                <a:latin typeface="arial" panose="020B0604020202020204" pitchFamily="34" charset="0"/>
              </a:rPr>
              <a:t>, </a:t>
            </a:r>
            <a:r>
              <a:rPr lang="en-GB" sz="2400" b="0" i="0" u="none" strike="noStrike"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3</a:t>
            </a:r>
            <a:r>
              <a:rPr lang="en-GB" sz="2400" b="0" i="0" dirty="0">
                <a:solidFill>
                  <a:schemeClr val="bg1"/>
                </a:solidFill>
                <a:effectLst/>
                <a:latin typeface="arial" panose="020B0604020202020204" pitchFamily="34" charset="0"/>
              </a:rPr>
              <a:t>; [</a:t>
            </a:r>
            <a:r>
              <a:rPr lang="en-GB" sz="2400" b="0" i="0" u="none" strike="noStrike" dirty="0">
                <a:solidFill>
                  <a:schemeClr val="bg1"/>
                </a:solidFill>
                <a:effectLst/>
                <a:latin typeface="arial" panose="020B0604020202020204" pitchFamily="34" charset="0"/>
                <a:hlinkClick r:id="rId7">
                  <a:extLst>
                    <a:ext uri="{A12FA001-AC4F-418D-AE19-62706E023703}">
                      <ahyp:hlinkClr xmlns:ahyp="http://schemas.microsoft.com/office/drawing/2018/hyperlinkcolor" val="tx"/>
                    </a:ext>
                  </a:extLst>
                </a:hlinkClick>
              </a:rPr>
              <a:t>Isaiah 50:1</a:t>
            </a:r>
            <a:r>
              <a:rPr lang="en-GB" sz="2400" b="0" i="0" dirty="0">
                <a:solidFill>
                  <a:schemeClr val="bg1"/>
                </a:solidFill>
                <a:effectLst/>
                <a:latin typeface="arial" panose="020B0604020202020204" pitchFamily="34" charset="0"/>
              </a:rPr>
              <a:t>; </a:t>
            </a:r>
            <a:r>
              <a:rPr lang="en-GB" sz="2400" b="0" i="0" u="none" strike="noStrike" dirty="0">
                <a:solidFill>
                  <a:schemeClr val="bg1"/>
                </a:solidFill>
                <a:effectLst/>
                <a:latin typeface="arial" panose="020B0604020202020204" pitchFamily="34" charset="0"/>
                <a:hlinkClick r:id="rId8">
                  <a:extLst>
                    <a:ext uri="{A12FA001-AC4F-418D-AE19-62706E023703}">
                      <ahyp:hlinkClr xmlns:ahyp="http://schemas.microsoft.com/office/drawing/2018/hyperlinkcolor" val="tx"/>
                    </a:ext>
                  </a:extLst>
                </a:hlinkClick>
              </a:rPr>
              <a:t>Jeremiah 3:8</a:t>
            </a:r>
            <a:r>
              <a:rPr lang="en-GB" sz="2400" b="0" i="0" dirty="0">
                <a:solidFill>
                  <a:schemeClr val="bg1"/>
                </a:solidFill>
                <a:effectLst/>
                <a:latin typeface="arial" panose="020B0604020202020204" pitchFamily="34" charset="0"/>
              </a:rPr>
              <a:t>]).</a:t>
            </a:r>
            <a:br>
              <a:rPr lang="en-GB" sz="2400" b="0" i="0" dirty="0">
                <a:solidFill>
                  <a:schemeClr val="bg1"/>
                </a:solidFill>
                <a:effectLst/>
                <a:latin typeface="arial" panose="020B0604020202020204" pitchFamily="34" charset="0"/>
              </a:rPr>
            </a:br>
            <a:br>
              <a:rPr lang="en-GB" sz="2400" dirty="0">
                <a:solidFill>
                  <a:schemeClr val="bg1"/>
                </a:solidFill>
              </a:rPr>
            </a:br>
            <a:r>
              <a:rPr lang="en-GB" sz="2400" b="0" i="0" dirty="0">
                <a:solidFill>
                  <a:schemeClr val="bg1"/>
                </a:solidFill>
                <a:effectLst/>
                <a:latin typeface="arial" panose="020B0604020202020204" pitchFamily="34" charset="0"/>
              </a:rPr>
              <a:t>2. </a:t>
            </a:r>
            <a:r>
              <a:rPr lang="en-GB" sz="2400" b="1" i="0" dirty="0">
                <a:solidFill>
                  <a:schemeClr val="bg1"/>
                </a:solidFill>
                <a:effectLst/>
                <a:latin typeface="arial" panose="020B0604020202020204" pitchFamily="34" charset="0"/>
              </a:rPr>
              <a:t>a bill of divorce</a:t>
            </a:r>
            <a:r>
              <a:rPr lang="en-GB" sz="2400" b="0" i="0" dirty="0">
                <a:solidFill>
                  <a:schemeClr val="bg1"/>
                </a:solidFill>
                <a:effectLst/>
                <a:latin typeface="arial" panose="020B0604020202020204" pitchFamily="34" charset="0"/>
              </a:rPr>
              <a:t>: </a:t>
            </a:r>
            <a:r>
              <a:rPr lang="en-GB" sz="2400" b="0" i="0" u="none" strike="noStrike" dirty="0">
                <a:solidFill>
                  <a:schemeClr val="bg1"/>
                </a:solidFill>
                <a:effectLst/>
                <a:latin typeface="arial" panose="020B0604020202020204" pitchFamily="34" charset="0"/>
                <a:hlinkClick r:id="rId9">
                  <a:extLst>
                    <a:ext uri="{A12FA001-AC4F-418D-AE19-62706E023703}">
                      <ahyp:hlinkClr xmlns:ahyp="http://schemas.microsoft.com/office/drawing/2018/hyperlinkcolor" val="tx"/>
                    </a:ext>
                  </a:extLst>
                </a:hlinkClick>
              </a:rPr>
              <a:t>Matthew 5:31</a:t>
            </a:r>
            <a:r>
              <a:rPr lang="en-GB" sz="2400" b="0" i="0" dirty="0">
                <a:solidFill>
                  <a:schemeClr val="bg1"/>
                </a:solidFill>
                <a:effectLst/>
                <a:latin typeface="arial" panose="020B0604020202020204" pitchFamily="34" charset="0"/>
              </a:rPr>
              <a:t>. Grotius at the passage and </a:t>
            </a:r>
            <a:r>
              <a:rPr lang="en-GB" sz="2400" b="0" i="1" dirty="0">
                <a:solidFill>
                  <a:schemeClr val="bg1"/>
                </a:solidFill>
                <a:effectLst/>
                <a:latin typeface="arial" panose="020B0604020202020204" pitchFamily="34" charset="0"/>
              </a:rPr>
              <a:t>Lightfoot</a:t>
            </a:r>
            <a:r>
              <a:rPr lang="en-GB" sz="2400" b="0" i="0" dirty="0">
                <a:solidFill>
                  <a:schemeClr val="bg1"/>
                </a:solidFill>
                <a:effectLst/>
                <a:latin typeface="arial" panose="020B0604020202020204" pitchFamily="34" charset="0"/>
              </a:rPr>
              <a:t>, Horae Hebrew at the passage, give a copy of one.</a:t>
            </a:r>
            <a:endParaRPr lang="en-US" sz="2400" dirty="0">
              <a:solidFill>
                <a:schemeClr val="bg1"/>
              </a:solidFill>
            </a:endParaRPr>
          </a:p>
        </p:txBody>
      </p:sp>
      <p:cxnSp>
        <p:nvCxnSpPr>
          <p:cNvPr id="17" name="Straight Connector 16">
            <a:extLst>
              <a:ext uri="{FF2B5EF4-FFF2-40B4-BE49-F238E27FC236}">
                <a16:creationId xmlns:a16="http://schemas.microsoft.com/office/drawing/2014/main" id="{FD6C387B-06BE-490B-A22D-8EA8A67AA8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BC975E"/>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DCE841-D2A0-408E-8F2F-990D0105E2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BC975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897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80CE1-EEC8-4F8C-B5CD-2028BCC64356}"/>
              </a:ext>
            </a:extLst>
          </p:cNvPr>
          <p:cNvSpPr>
            <a:spLocks noGrp="1"/>
          </p:cNvSpPr>
          <p:nvPr>
            <p:ph type="title"/>
          </p:nvPr>
        </p:nvSpPr>
        <p:spPr/>
        <p:txBody>
          <a:bodyPr/>
          <a:lstStyle/>
          <a:p>
            <a:pPr algn="ctr"/>
            <a:r>
              <a:rPr lang="en-GB" dirty="0"/>
              <a:t>APOSTASION</a:t>
            </a:r>
          </a:p>
        </p:txBody>
      </p:sp>
      <p:sp>
        <p:nvSpPr>
          <p:cNvPr id="3" name="Content Placeholder 2">
            <a:extLst>
              <a:ext uri="{FF2B5EF4-FFF2-40B4-BE49-F238E27FC236}">
                <a16:creationId xmlns:a16="http://schemas.microsoft.com/office/drawing/2014/main" id="{B38F6BDA-432D-469E-A4E7-9A9298ABE1CA}"/>
              </a:ext>
            </a:extLst>
          </p:cNvPr>
          <p:cNvSpPr>
            <a:spLocks noGrp="1"/>
          </p:cNvSpPr>
          <p:nvPr>
            <p:ph idx="1"/>
          </p:nvPr>
        </p:nvSpPr>
        <p:spPr/>
        <p:txBody>
          <a:bodyPr/>
          <a:lstStyle/>
          <a:p>
            <a:pPr marL="0" indent="0">
              <a:buNone/>
            </a:pPr>
            <a:r>
              <a:rPr lang="en-GB" b="0" i="0" dirty="0">
                <a:solidFill>
                  <a:srgbClr val="0A0A0A"/>
                </a:solidFill>
                <a:effectLst/>
                <a:latin typeface="arial" panose="020B0604020202020204" pitchFamily="34" charset="0"/>
              </a:rPr>
              <a:t>Furthermore it has been said, ‘Whoever puts away his wife, let him give her a </a:t>
            </a:r>
            <a:r>
              <a:rPr lang="en-GB" b="0" i="0" dirty="0">
                <a:solidFill>
                  <a:srgbClr val="0A0A0A"/>
                </a:solidFill>
                <a:effectLst/>
                <a:highlight>
                  <a:srgbClr val="FFFF00"/>
                </a:highlight>
                <a:latin typeface="arial" panose="020B0604020202020204" pitchFamily="34" charset="0"/>
              </a:rPr>
              <a:t>certificate of divorce</a:t>
            </a:r>
            <a:r>
              <a:rPr lang="en-GB" b="0" i="0" dirty="0">
                <a:solidFill>
                  <a:srgbClr val="0A0A0A"/>
                </a:solidFill>
                <a:effectLst/>
                <a:latin typeface="arial" panose="020B0604020202020204" pitchFamily="34" charset="0"/>
              </a:rPr>
              <a:t>.’ Matthew 5:31</a:t>
            </a:r>
          </a:p>
          <a:p>
            <a:pPr marL="0" indent="0">
              <a:buNone/>
            </a:pPr>
            <a:endParaRPr lang="en-GB" dirty="0">
              <a:solidFill>
                <a:srgbClr val="0A0A0A"/>
              </a:solidFill>
              <a:latin typeface="arial" panose="020B0604020202020204" pitchFamily="34" charset="0"/>
            </a:endParaRPr>
          </a:p>
          <a:p>
            <a:pPr marL="0" indent="0">
              <a:buNone/>
            </a:pPr>
            <a:r>
              <a:rPr lang="en-GB" b="0" i="0" dirty="0">
                <a:solidFill>
                  <a:srgbClr val="0A0A0A"/>
                </a:solidFill>
                <a:effectLst/>
                <a:latin typeface="arial" panose="020B0604020202020204" pitchFamily="34" charset="0"/>
              </a:rPr>
              <a:t>They said to Him, “Why then did Moses command to give a </a:t>
            </a:r>
            <a:r>
              <a:rPr lang="en-GB" b="0" i="0" dirty="0">
                <a:solidFill>
                  <a:srgbClr val="0A0A0A"/>
                </a:solidFill>
                <a:effectLst/>
                <a:highlight>
                  <a:srgbClr val="FFFF00"/>
                </a:highlight>
                <a:latin typeface="arial" panose="020B0604020202020204" pitchFamily="34" charset="0"/>
              </a:rPr>
              <a:t>certificate of divorce,</a:t>
            </a:r>
            <a:r>
              <a:rPr lang="en-GB" b="0" i="0" dirty="0">
                <a:solidFill>
                  <a:srgbClr val="0A0A0A"/>
                </a:solidFill>
                <a:effectLst/>
                <a:latin typeface="arial" panose="020B0604020202020204" pitchFamily="34" charset="0"/>
              </a:rPr>
              <a:t> and to put her away? 19:7</a:t>
            </a:r>
          </a:p>
          <a:p>
            <a:pPr marL="0" indent="0">
              <a:buNone/>
            </a:pPr>
            <a:endParaRPr lang="en-GB" dirty="0">
              <a:solidFill>
                <a:srgbClr val="0A0A0A"/>
              </a:solidFill>
              <a:latin typeface="arial" panose="020B0604020202020204" pitchFamily="34" charset="0"/>
            </a:endParaRPr>
          </a:p>
          <a:p>
            <a:pPr marL="0" indent="0">
              <a:buNone/>
            </a:pPr>
            <a:r>
              <a:rPr lang="en-GB" b="0" i="0" dirty="0">
                <a:solidFill>
                  <a:srgbClr val="0A0A0A"/>
                </a:solidFill>
                <a:effectLst/>
                <a:latin typeface="arial" panose="020B0604020202020204" pitchFamily="34" charset="0"/>
              </a:rPr>
              <a:t>They said, “Moses permitted </a:t>
            </a:r>
            <a:r>
              <a:rPr lang="en-GB" b="0" i="1" dirty="0">
                <a:solidFill>
                  <a:srgbClr val="0A0A0A"/>
                </a:solidFill>
                <a:effectLst/>
                <a:latin typeface="arial" panose="020B0604020202020204" pitchFamily="34" charset="0"/>
              </a:rPr>
              <a:t>a man</a:t>
            </a:r>
            <a:r>
              <a:rPr lang="en-GB" b="0" i="0" dirty="0">
                <a:solidFill>
                  <a:srgbClr val="0A0A0A"/>
                </a:solidFill>
                <a:effectLst/>
                <a:latin typeface="arial" panose="020B0604020202020204" pitchFamily="34" charset="0"/>
              </a:rPr>
              <a:t> to write a </a:t>
            </a:r>
            <a:r>
              <a:rPr lang="en-GB" b="0" i="0" dirty="0">
                <a:solidFill>
                  <a:srgbClr val="0A0A0A"/>
                </a:solidFill>
                <a:effectLst/>
                <a:highlight>
                  <a:srgbClr val="FFFF00"/>
                </a:highlight>
                <a:latin typeface="arial" panose="020B0604020202020204" pitchFamily="34" charset="0"/>
              </a:rPr>
              <a:t>certificate of divorce, </a:t>
            </a:r>
            <a:r>
              <a:rPr lang="en-GB" b="0" i="0" dirty="0">
                <a:solidFill>
                  <a:srgbClr val="0A0A0A"/>
                </a:solidFill>
                <a:effectLst/>
                <a:latin typeface="arial" panose="020B0604020202020204" pitchFamily="34" charset="0"/>
              </a:rPr>
              <a:t>and to dismiss </a:t>
            </a:r>
            <a:r>
              <a:rPr lang="en-GB" b="0" i="1" dirty="0">
                <a:solidFill>
                  <a:srgbClr val="0A0A0A"/>
                </a:solidFill>
                <a:effectLst/>
                <a:latin typeface="arial" panose="020B0604020202020204" pitchFamily="34" charset="0"/>
              </a:rPr>
              <a:t>her.</a:t>
            </a:r>
            <a:r>
              <a:rPr lang="en-GB" b="0" i="0" dirty="0">
                <a:solidFill>
                  <a:srgbClr val="0A0A0A"/>
                </a:solidFill>
                <a:effectLst/>
                <a:latin typeface="arial" panose="020B0604020202020204" pitchFamily="34" charset="0"/>
              </a:rPr>
              <a:t>” Mark 10:4</a:t>
            </a:r>
            <a:endParaRPr lang="en-GB" dirty="0"/>
          </a:p>
        </p:txBody>
      </p:sp>
    </p:spTree>
    <p:extLst>
      <p:ext uri="{BB962C8B-B14F-4D97-AF65-F5344CB8AC3E}">
        <p14:creationId xmlns:p14="http://schemas.microsoft.com/office/powerpoint/2010/main" val="2805487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57">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2" name="Rectangle 59">
            <a:extLst>
              <a:ext uri="{FF2B5EF4-FFF2-40B4-BE49-F238E27FC236}">
                <a16:creationId xmlns:a16="http://schemas.microsoft.com/office/drawing/2014/main" id="{B491604C-EE21-4D0A-8D56-927732E43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3" name="Rectangle 61">
            <a:extLst>
              <a:ext uri="{FF2B5EF4-FFF2-40B4-BE49-F238E27FC236}">
                <a16:creationId xmlns:a16="http://schemas.microsoft.com/office/drawing/2014/main" id="{7F39353F-589B-4D7F-87EC-D56C9C099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4" name="Rectangle 63">
            <a:extLst>
              <a:ext uri="{FF2B5EF4-FFF2-40B4-BE49-F238E27FC236}">
                <a16:creationId xmlns:a16="http://schemas.microsoft.com/office/drawing/2014/main" id="{07D7F447-12C3-4CC9-B4EF-3C855E1A0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A2BF9-0072-4C93-9EFE-4BB22BDC5735}"/>
              </a:ext>
            </a:extLst>
          </p:cNvPr>
          <p:cNvSpPr>
            <a:spLocks noGrp="1"/>
          </p:cNvSpPr>
          <p:nvPr>
            <p:ph type="title"/>
          </p:nvPr>
        </p:nvSpPr>
        <p:spPr>
          <a:xfrm>
            <a:off x="6429675" y="943275"/>
            <a:ext cx="4720545" cy="4670944"/>
          </a:xfrm>
        </p:spPr>
        <p:txBody>
          <a:bodyPr vert="horz" lIns="91440" tIns="45720" rIns="91440" bIns="45720" rtlCol="0" anchor="b">
            <a:noAutofit/>
          </a:bodyPr>
          <a:lstStyle/>
          <a:p>
            <a:r>
              <a:rPr lang="en-US" sz="3200" dirty="0"/>
              <a:t>FACT</a:t>
            </a:r>
            <a:br>
              <a:rPr lang="en-US" sz="3200" dirty="0"/>
            </a:br>
            <a:r>
              <a:rPr lang="en-US" sz="3200" dirty="0"/>
              <a:t>Putting away (separation) is totally different from Divorce (termination)!</a:t>
            </a:r>
            <a:br>
              <a:rPr lang="en-US" sz="3200" dirty="0"/>
            </a:br>
            <a:br>
              <a:rPr lang="en-US" sz="3200" dirty="0"/>
            </a:br>
            <a:r>
              <a:rPr lang="en-US" sz="3200" dirty="0"/>
              <a:t>Even in our modern times, having a legal order of separation does not terminate a Marriage. Until you have decree absolute, you are technically still married.</a:t>
            </a:r>
          </a:p>
        </p:txBody>
      </p:sp>
      <p:sp>
        <p:nvSpPr>
          <p:cNvPr id="75" name="Rectangle 65">
            <a:extLst>
              <a:ext uri="{FF2B5EF4-FFF2-40B4-BE49-F238E27FC236}">
                <a16:creationId xmlns:a16="http://schemas.microsoft.com/office/drawing/2014/main" id="{4AA74EAB-FD76-4F40-A962-CEADC3054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8" y="-14198"/>
            <a:ext cx="694944" cy="694387"/>
          </a:xfrm>
          <a:prstGeom prst="rect">
            <a:avLst/>
          </a:prstGeom>
          <a:solidFill>
            <a:srgbClr val="E4A94A">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5" name="Picture 4" descr="Pink rose and mixed flower bouquet">
            <a:extLst>
              <a:ext uri="{FF2B5EF4-FFF2-40B4-BE49-F238E27FC236}">
                <a16:creationId xmlns:a16="http://schemas.microsoft.com/office/drawing/2014/main" id="{0031C52B-B60B-4F25-9558-E8DBF5E37D48}"/>
              </a:ext>
            </a:extLst>
          </p:cNvPr>
          <p:cNvPicPr>
            <a:picLocks noChangeAspect="1"/>
          </p:cNvPicPr>
          <p:nvPr/>
        </p:nvPicPr>
        <p:blipFill rotWithShape="1">
          <a:blip r:embed="rId2"/>
          <a:srcRect r="46599" b="-1"/>
          <a:stretch/>
        </p:blipFill>
        <p:spPr>
          <a:xfrm>
            <a:off x="691895" y="685800"/>
            <a:ext cx="4389158" cy="5486399"/>
          </a:xfrm>
          <a:prstGeom prst="rect">
            <a:avLst/>
          </a:prstGeom>
        </p:spPr>
      </p:pic>
      <p:cxnSp>
        <p:nvCxnSpPr>
          <p:cNvPr id="76" name="Straight Connector 67">
            <a:extLst>
              <a:ext uri="{FF2B5EF4-FFF2-40B4-BE49-F238E27FC236}">
                <a16:creationId xmlns:a16="http://schemas.microsoft.com/office/drawing/2014/main" id="{7CE57391-2C1D-432D-BFC8-736FCA729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E4A94A"/>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3755B93-EFDE-45FB-AB49-08D045340A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E4A94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033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3" name="Rectangle 82">
            <a:extLst>
              <a:ext uri="{FF2B5EF4-FFF2-40B4-BE49-F238E27FC236}">
                <a16:creationId xmlns:a16="http://schemas.microsoft.com/office/drawing/2014/main" id="{BB3B2C43-5E36-4768-8319-6752D24B4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Rectangle 84">
            <a:extLst>
              <a:ext uri="{FF2B5EF4-FFF2-40B4-BE49-F238E27FC236}">
                <a16:creationId xmlns:a16="http://schemas.microsoft.com/office/drawing/2014/main" id="{B044326E-7BB3-4929-BE33-05CA64DBB2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Rectangle 86">
            <a:extLst>
              <a:ext uri="{FF2B5EF4-FFF2-40B4-BE49-F238E27FC236}">
                <a16:creationId xmlns:a16="http://schemas.microsoft.com/office/drawing/2014/main" id="{731CF4E0-AA2D-43CA-A528-C52FB1582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A2BF9-0072-4C93-9EFE-4BB22BDC5735}"/>
              </a:ext>
            </a:extLst>
          </p:cNvPr>
          <p:cNvSpPr>
            <a:spLocks noGrp="1"/>
          </p:cNvSpPr>
          <p:nvPr>
            <p:ph type="title"/>
          </p:nvPr>
        </p:nvSpPr>
        <p:spPr>
          <a:xfrm>
            <a:off x="5989319" y="576263"/>
            <a:ext cx="5054196" cy="2967606"/>
          </a:xfrm>
        </p:spPr>
        <p:txBody>
          <a:bodyPr vert="horz" lIns="91440" tIns="45720" rIns="91440" bIns="45720" rtlCol="0" anchor="b">
            <a:normAutofit/>
          </a:bodyPr>
          <a:lstStyle/>
          <a:p>
            <a:br>
              <a:rPr lang="en-US" sz="2600" dirty="0"/>
            </a:br>
            <a:r>
              <a:rPr lang="en-US" sz="2600" dirty="0"/>
              <a:t>This what Paul means with this statement:</a:t>
            </a:r>
            <a:br>
              <a:rPr lang="en-US" sz="2600" dirty="0"/>
            </a:br>
            <a:r>
              <a:rPr lang="en-US" sz="2600" b="0" i="1" dirty="0">
                <a:effectLst/>
              </a:rPr>
              <a:t>A </a:t>
            </a:r>
            <a:r>
              <a:rPr lang="en-US" sz="2600" b="1" i="1" u="sng" dirty="0">
                <a:solidFill>
                  <a:srgbClr val="FF0000"/>
                </a:solidFill>
                <a:effectLst/>
              </a:rPr>
              <a:t>wife</a:t>
            </a:r>
            <a:r>
              <a:rPr lang="en-US" sz="2600" b="0" i="1" dirty="0">
                <a:effectLst/>
              </a:rPr>
              <a:t> is </a:t>
            </a:r>
            <a:r>
              <a:rPr lang="en-US" sz="2600" b="0" i="1" dirty="0">
                <a:effectLst/>
                <a:highlight>
                  <a:srgbClr val="FFFF00"/>
                </a:highlight>
              </a:rPr>
              <a:t>bound by law </a:t>
            </a:r>
            <a:r>
              <a:rPr lang="en-US" sz="2600" b="0" i="1" dirty="0">
                <a:effectLst/>
              </a:rPr>
              <a:t>as long as her </a:t>
            </a:r>
            <a:r>
              <a:rPr lang="en-US" sz="2600" b="1" i="1" u="sng" dirty="0">
                <a:solidFill>
                  <a:srgbClr val="FF0000"/>
                </a:solidFill>
                <a:effectLst/>
              </a:rPr>
              <a:t>husband</a:t>
            </a:r>
            <a:r>
              <a:rPr lang="en-US" sz="2600" b="0" i="1" dirty="0">
                <a:effectLst/>
              </a:rPr>
              <a:t> lives; but if her husband dies, she is at liberty to be married to whom she wishes, only in the Lord. </a:t>
            </a:r>
            <a:br>
              <a:rPr lang="en-US" sz="2600" b="0" i="1" dirty="0">
                <a:effectLst/>
              </a:rPr>
            </a:br>
            <a:r>
              <a:rPr lang="en-US" sz="2600" b="0" i="1" dirty="0">
                <a:effectLst/>
              </a:rPr>
              <a:t>1 Corinthians 7:39</a:t>
            </a:r>
            <a:endParaRPr lang="en-US" sz="2600" i="1" dirty="0"/>
          </a:p>
        </p:txBody>
      </p:sp>
      <p:pic>
        <p:nvPicPr>
          <p:cNvPr id="5" name="Picture 4" descr="Pink rose and mixed flower bouquet">
            <a:extLst>
              <a:ext uri="{FF2B5EF4-FFF2-40B4-BE49-F238E27FC236}">
                <a16:creationId xmlns:a16="http://schemas.microsoft.com/office/drawing/2014/main" id="{0031C52B-B60B-4F25-9558-E8DBF5E37D48}"/>
              </a:ext>
            </a:extLst>
          </p:cNvPr>
          <p:cNvPicPr>
            <a:picLocks noChangeAspect="1"/>
          </p:cNvPicPr>
          <p:nvPr/>
        </p:nvPicPr>
        <p:blipFill rotWithShape="1">
          <a:blip r:embed="rId2"/>
          <a:srcRect r="46599" b="-1"/>
          <a:stretch/>
        </p:blipFill>
        <p:spPr>
          <a:xfrm>
            <a:off x="-6472" y="10"/>
            <a:ext cx="5486394" cy="6857982"/>
          </a:xfrm>
          <a:prstGeom prst="rect">
            <a:avLst/>
          </a:prstGeom>
        </p:spPr>
      </p:pic>
      <p:sp>
        <p:nvSpPr>
          <p:cNvPr id="89" name="Rectangle 88">
            <a:extLst>
              <a:ext uri="{FF2B5EF4-FFF2-40B4-BE49-F238E27FC236}">
                <a16:creationId xmlns:a16="http://schemas.microsoft.com/office/drawing/2014/main" id="{3B083774-A903-4B1B-BC6A-94C1F048E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79921" y="0"/>
            <a:ext cx="287517" cy="6857992"/>
          </a:xfrm>
          <a:prstGeom prst="rect">
            <a:avLst/>
          </a:prstGeom>
          <a:solidFill>
            <a:srgbClr val="E4A94A">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91" name="Straight Connector 90">
            <a:extLst>
              <a:ext uri="{FF2B5EF4-FFF2-40B4-BE49-F238E27FC236}">
                <a16:creationId xmlns:a16="http://schemas.microsoft.com/office/drawing/2014/main" id="{5D5FB189-1F48-4A47-B036-6AF7E11A8E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504676" y="-14198"/>
            <a:ext cx="0" cy="6858000"/>
          </a:xfrm>
          <a:prstGeom prst="line">
            <a:avLst/>
          </a:prstGeom>
          <a:ln w="9525" cap="rnd">
            <a:solidFill>
              <a:srgbClr val="E4A94A"/>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5B335DD-3163-4EC5-8B6B-2AB53E64D1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E4A94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5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31">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33">
            <a:extLst>
              <a:ext uri="{FF2B5EF4-FFF2-40B4-BE49-F238E27FC236}">
                <a16:creationId xmlns:a16="http://schemas.microsoft.com/office/drawing/2014/main" id="{24EF3E42-675E-4E84-AA5A-E233060C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Rectangle 35">
            <a:extLst>
              <a:ext uri="{FF2B5EF4-FFF2-40B4-BE49-F238E27FC236}">
                <a16:creationId xmlns:a16="http://schemas.microsoft.com/office/drawing/2014/main" id="{0F3B65B4-B443-446A-9981-E6E89B0B7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White roses on cream background">
            <a:extLst>
              <a:ext uri="{FF2B5EF4-FFF2-40B4-BE49-F238E27FC236}">
                <a16:creationId xmlns:a16="http://schemas.microsoft.com/office/drawing/2014/main" id="{ACE4D0C1-4D6B-4AA9-83F0-054486C00B85}"/>
              </a:ext>
            </a:extLst>
          </p:cNvPr>
          <p:cNvPicPr>
            <a:picLocks noChangeAspect="1"/>
          </p:cNvPicPr>
          <p:nvPr/>
        </p:nvPicPr>
        <p:blipFill rotWithShape="1">
          <a:blip r:embed="rId2"/>
          <a:srcRect t="2174"/>
          <a:stretch/>
        </p:blipFill>
        <p:spPr>
          <a:xfrm>
            <a:off x="21" y="-5600"/>
            <a:ext cx="12191979" cy="6857990"/>
          </a:xfrm>
          <a:prstGeom prst="rect">
            <a:avLst/>
          </a:prstGeom>
        </p:spPr>
      </p:pic>
      <p:sp>
        <p:nvSpPr>
          <p:cNvPr id="47" name="Rectangle 37">
            <a:extLst>
              <a:ext uri="{FF2B5EF4-FFF2-40B4-BE49-F238E27FC236}">
                <a16:creationId xmlns:a16="http://schemas.microsoft.com/office/drawing/2014/main" id="{A382C86F-FA5A-4A2F-86CC-0E1A2FB39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5EF556-D344-4BB8-A50B-8B14283CDF9B}"/>
              </a:ext>
            </a:extLst>
          </p:cNvPr>
          <p:cNvSpPr>
            <a:spLocks noGrp="1"/>
          </p:cNvSpPr>
          <p:nvPr>
            <p:ph type="title"/>
          </p:nvPr>
        </p:nvSpPr>
        <p:spPr>
          <a:xfrm>
            <a:off x="421419" y="1732247"/>
            <a:ext cx="7680960" cy="2481944"/>
          </a:xfrm>
        </p:spPr>
        <p:txBody>
          <a:bodyPr vert="horz" lIns="91440" tIns="45720" rIns="91440" bIns="45720" rtlCol="0" anchor="b">
            <a:noAutofit/>
          </a:bodyPr>
          <a:lstStyle/>
          <a:p>
            <a:pPr algn="ctr"/>
            <a:br>
              <a:rPr lang="en-US" sz="2800" b="1" baseline="30000" dirty="0">
                <a:solidFill>
                  <a:srgbClr val="FFFFFF"/>
                </a:solidFill>
              </a:rPr>
            </a:br>
            <a:br>
              <a:rPr lang="en-US" sz="2800" b="1" baseline="30000" dirty="0">
                <a:solidFill>
                  <a:schemeClr val="tx1"/>
                </a:solidFill>
              </a:rPr>
            </a:br>
            <a:r>
              <a:rPr lang="en-US" sz="2800" b="1" baseline="30000" dirty="0">
                <a:solidFill>
                  <a:schemeClr val="tx1"/>
                </a:solidFill>
              </a:rPr>
              <a:t>FUNDAMENTALS</a:t>
            </a:r>
            <a:br>
              <a:rPr lang="en-US" sz="2800" b="1" baseline="30000" dirty="0">
                <a:solidFill>
                  <a:schemeClr val="tx1"/>
                </a:solidFill>
              </a:rPr>
            </a:br>
            <a:r>
              <a:rPr lang="en-US" sz="2800" b="1" baseline="30000" dirty="0">
                <a:solidFill>
                  <a:schemeClr val="tx1"/>
                </a:solidFill>
              </a:rPr>
              <a:t>16 </a:t>
            </a:r>
            <a:r>
              <a:rPr lang="en-US" sz="2800" dirty="0">
                <a:solidFill>
                  <a:schemeClr val="tx1"/>
                </a:solidFill>
              </a:rPr>
              <a:t>All Scripture is God-breathed [given by divine inspiration] and is profitable for instruction, for conviction [of sin], for correction [of error and restoration to obedience], for training in righteousness [learning to live in conformity to God’s will, both publicly and privately—behaving honorably with personal integrity and moral courage]; </a:t>
            </a:r>
            <a:r>
              <a:rPr lang="en-US" sz="2800" b="1" baseline="30000" dirty="0">
                <a:solidFill>
                  <a:schemeClr val="bg2"/>
                </a:solidFill>
              </a:rPr>
              <a:t>1</a:t>
            </a:r>
            <a:endParaRPr lang="en-US" sz="2800" dirty="0">
              <a:solidFill>
                <a:schemeClr val="bg2"/>
              </a:solidFill>
            </a:endParaRPr>
          </a:p>
        </p:txBody>
      </p:sp>
      <p:sp>
        <p:nvSpPr>
          <p:cNvPr id="3" name="Content Placeholder 2">
            <a:extLst>
              <a:ext uri="{FF2B5EF4-FFF2-40B4-BE49-F238E27FC236}">
                <a16:creationId xmlns:a16="http://schemas.microsoft.com/office/drawing/2014/main" id="{07D3BA95-11C7-4C69-A105-9223B5F10786}"/>
              </a:ext>
            </a:extLst>
          </p:cNvPr>
          <p:cNvSpPr>
            <a:spLocks noGrp="1"/>
          </p:cNvSpPr>
          <p:nvPr>
            <p:ph idx="1"/>
          </p:nvPr>
        </p:nvSpPr>
        <p:spPr>
          <a:xfrm>
            <a:off x="1661825" y="4389120"/>
            <a:ext cx="5080877" cy="842838"/>
          </a:xfrm>
        </p:spPr>
        <p:txBody>
          <a:bodyPr vert="horz" lIns="91440" tIns="45720" rIns="91440" bIns="45720" rtlCol="0">
            <a:normAutofit/>
          </a:bodyPr>
          <a:lstStyle/>
          <a:p>
            <a:pPr marL="0" indent="0" algn="ctr">
              <a:lnSpc>
                <a:spcPts val="3200"/>
              </a:lnSpc>
              <a:buNone/>
            </a:pPr>
            <a:r>
              <a:rPr lang="en-US" spc="160" dirty="0">
                <a:solidFill>
                  <a:schemeClr val="accent6"/>
                </a:solidFill>
              </a:rPr>
              <a:t>2 Timothy 3:16</a:t>
            </a:r>
          </a:p>
        </p:txBody>
      </p:sp>
      <p:cxnSp>
        <p:nvCxnSpPr>
          <p:cNvPr id="48" name="Straight Connector 39">
            <a:extLst>
              <a:ext uri="{FF2B5EF4-FFF2-40B4-BE49-F238E27FC236}">
                <a16:creationId xmlns:a16="http://schemas.microsoft.com/office/drawing/2014/main" id="{FD6C387B-06BE-490B-A22D-8EA8A67AA8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9A9C3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1">
            <a:extLst>
              <a:ext uri="{FF2B5EF4-FFF2-40B4-BE49-F238E27FC236}">
                <a16:creationId xmlns:a16="http://schemas.microsoft.com/office/drawing/2014/main" id="{94DCE841-D2A0-408E-8F2F-990D0105E2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9A9C3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12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3" name="Rectangle 82">
            <a:extLst>
              <a:ext uri="{FF2B5EF4-FFF2-40B4-BE49-F238E27FC236}">
                <a16:creationId xmlns:a16="http://schemas.microsoft.com/office/drawing/2014/main" id="{BB3B2C43-5E36-4768-8319-6752D24B4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Rectangle 84">
            <a:extLst>
              <a:ext uri="{FF2B5EF4-FFF2-40B4-BE49-F238E27FC236}">
                <a16:creationId xmlns:a16="http://schemas.microsoft.com/office/drawing/2014/main" id="{B044326E-7BB3-4929-BE33-05CA64DBB2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Rectangle 86">
            <a:extLst>
              <a:ext uri="{FF2B5EF4-FFF2-40B4-BE49-F238E27FC236}">
                <a16:creationId xmlns:a16="http://schemas.microsoft.com/office/drawing/2014/main" id="{731CF4E0-AA2D-43CA-A528-C52FB1582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A2BF9-0072-4C93-9EFE-4BB22BDC5735}"/>
              </a:ext>
            </a:extLst>
          </p:cNvPr>
          <p:cNvSpPr>
            <a:spLocks noGrp="1"/>
          </p:cNvSpPr>
          <p:nvPr>
            <p:ph type="title"/>
          </p:nvPr>
        </p:nvSpPr>
        <p:spPr>
          <a:xfrm>
            <a:off x="5989318" y="576261"/>
            <a:ext cx="5579829" cy="5552513"/>
          </a:xfrm>
        </p:spPr>
        <p:txBody>
          <a:bodyPr vert="horz" lIns="91440" tIns="45720" rIns="91440" bIns="45720" rtlCol="0" anchor="b">
            <a:noAutofit/>
          </a:bodyPr>
          <a:lstStyle/>
          <a:p>
            <a:pPr algn="ctr"/>
            <a:br>
              <a:rPr lang="en-US" sz="1600" dirty="0"/>
            </a:br>
            <a:br>
              <a:rPr lang="en-US" sz="1600" dirty="0"/>
            </a:br>
            <a:r>
              <a:rPr lang="en-US" sz="1600" b="1" u="sng" dirty="0"/>
              <a:t>DEUTERONOMY 24</a:t>
            </a:r>
            <a:br>
              <a:rPr lang="en-US" sz="1600" dirty="0"/>
            </a:br>
            <a:br>
              <a:rPr lang="en-US" sz="1600" dirty="0"/>
            </a:br>
            <a:br>
              <a:rPr lang="en-US" sz="1600" dirty="0"/>
            </a:br>
            <a:r>
              <a:rPr lang="en-GB" sz="1800" b="1" dirty="0"/>
              <a:t> </a:t>
            </a:r>
            <a:r>
              <a:rPr lang="en-GB" sz="1800" dirty="0"/>
              <a:t>“When a man takes a wife and marries her, and it happens that she finds no </a:t>
            </a:r>
            <a:r>
              <a:rPr lang="en-GB" sz="1800" dirty="0" err="1"/>
              <a:t>favor</a:t>
            </a:r>
            <a:r>
              <a:rPr lang="en-GB" sz="1800" dirty="0"/>
              <a:t> in his eyes because he has found some </a:t>
            </a:r>
            <a:r>
              <a:rPr lang="en-GB" sz="1800" baseline="30000" dirty="0"/>
              <a:t>[</a:t>
            </a:r>
            <a:r>
              <a:rPr lang="en-GB" sz="1800" baseline="30000" dirty="0">
                <a:hlinkClick r:id="rId2" tooltip="See footnote a"/>
              </a:rPr>
              <a:t>a</a:t>
            </a:r>
            <a:r>
              <a:rPr lang="en-GB" sz="1800" baseline="30000" dirty="0"/>
              <a:t>]</a:t>
            </a:r>
            <a:r>
              <a:rPr lang="en-GB" sz="1800" dirty="0"/>
              <a:t>uncleanness in her, and he writes her a certificate of divorce, puts </a:t>
            </a:r>
            <a:r>
              <a:rPr lang="en-GB" sz="1800" i="1" dirty="0"/>
              <a:t>it</a:t>
            </a:r>
            <a:r>
              <a:rPr lang="en-GB" sz="1800" dirty="0"/>
              <a:t> in her hand, and sends her out of his house, </a:t>
            </a:r>
            <a:br>
              <a:rPr lang="en-GB" sz="1800" dirty="0"/>
            </a:br>
            <a:br>
              <a:rPr lang="en-GB" sz="1800" dirty="0"/>
            </a:br>
            <a:r>
              <a:rPr lang="en-GB" sz="1800" b="1" baseline="30000" dirty="0"/>
              <a:t>2 </a:t>
            </a:r>
            <a:r>
              <a:rPr lang="en-GB" sz="1800" dirty="0"/>
              <a:t>when she has departed from his house, and goes and becomes </a:t>
            </a:r>
            <a:r>
              <a:rPr lang="en-GB" sz="1800" dirty="0">
                <a:highlight>
                  <a:srgbClr val="FFFF00"/>
                </a:highlight>
              </a:rPr>
              <a:t>another man’s </a:t>
            </a:r>
            <a:r>
              <a:rPr lang="en-GB" sz="1800" i="1" dirty="0">
                <a:highlight>
                  <a:srgbClr val="FFFF00"/>
                </a:highlight>
              </a:rPr>
              <a:t>wife,</a:t>
            </a:r>
            <a:r>
              <a:rPr lang="en-GB" sz="1800" dirty="0">
                <a:highlight>
                  <a:srgbClr val="FFFF00"/>
                </a:highlight>
              </a:rPr>
              <a:t> </a:t>
            </a:r>
            <a:br>
              <a:rPr lang="en-GB" sz="1800" dirty="0"/>
            </a:br>
            <a:br>
              <a:rPr lang="en-GB" sz="1800" dirty="0"/>
            </a:br>
            <a:r>
              <a:rPr lang="en-GB" sz="1800" b="1" baseline="30000" dirty="0"/>
              <a:t>3 </a:t>
            </a:r>
            <a:r>
              <a:rPr lang="en-GB" sz="1800" i="1" dirty="0"/>
              <a:t>if</a:t>
            </a:r>
            <a:r>
              <a:rPr lang="en-GB" sz="1800" dirty="0"/>
              <a:t> the latter husband detests her and writes her a certificate of divorce, puts </a:t>
            </a:r>
            <a:r>
              <a:rPr lang="en-GB" sz="1800" i="1" dirty="0"/>
              <a:t>it</a:t>
            </a:r>
            <a:r>
              <a:rPr lang="en-GB" sz="1800" dirty="0"/>
              <a:t> in her hand, and sends her out of his house, or </a:t>
            </a:r>
            <a:r>
              <a:rPr lang="en-GB" sz="1800" dirty="0">
                <a:highlight>
                  <a:srgbClr val="FFFF00"/>
                </a:highlight>
              </a:rPr>
              <a:t>if the latter husband dies </a:t>
            </a:r>
            <a:r>
              <a:rPr lang="en-GB" sz="1800" dirty="0"/>
              <a:t>who took her as his wife, </a:t>
            </a:r>
            <a:br>
              <a:rPr lang="en-GB" sz="1800" dirty="0"/>
            </a:br>
            <a:br>
              <a:rPr lang="en-GB" sz="1800" dirty="0"/>
            </a:br>
            <a:r>
              <a:rPr lang="en-GB" sz="1800" b="1" baseline="30000" dirty="0"/>
              <a:t>4 </a:t>
            </a:r>
            <a:r>
              <a:rPr lang="en-GB" sz="1800" i="1" dirty="0"/>
              <a:t>then</a:t>
            </a:r>
            <a:r>
              <a:rPr lang="en-GB" sz="1800" dirty="0"/>
              <a:t> her </a:t>
            </a:r>
            <a:r>
              <a:rPr lang="en-GB" sz="1800" dirty="0">
                <a:highlight>
                  <a:srgbClr val="FFFF00"/>
                </a:highlight>
              </a:rPr>
              <a:t>former husband </a:t>
            </a:r>
            <a:r>
              <a:rPr lang="en-GB" sz="1800" dirty="0"/>
              <a:t>who divorced her must not take her back to be his wife after she has been defiled; for that </a:t>
            </a:r>
            <a:r>
              <a:rPr lang="en-GB" sz="1800" i="1" dirty="0"/>
              <a:t>is</a:t>
            </a:r>
            <a:r>
              <a:rPr lang="en-GB" sz="1800" dirty="0"/>
              <a:t> </a:t>
            </a:r>
            <a:r>
              <a:rPr lang="en-GB" sz="1800" baseline="30000" dirty="0"/>
              <a:t>[</a:t>
            </a:r>
            <a:r>
              <a:rPr lang="en-GB" sz="1800" baseline="30000" dirty="0">
                <a:hlinkClick r:id="rId3" tooltip="See footnote b"/>
              </a:rPr>
              <a:t>b</a:t>
            </a:r>
            <a:r>
              <a:rPr lang="en-GB" sz="1800" baseline="30000" dirty="0"/>
              <a:t>]</a:t>
            </a:r>
            <a:r>
              <a:rPr lang="en-GB" sz="1800" dirty="0"/>
              <a:t>an abomination before the </a:t>
            </a:r>
            <a:r>
              <a:rPr lang="en-GB" sz="1800" cap="small" dirty="0"/>
              <a:t>Lord</a:t>
            </a:r>
            <a:r>
              <a:rPr lang="en-GB" sz="1800" dirty="0"/>
              <a:t>, and you shall not bring sin on the land which the </a:t>
            </a:r>
            <a:r>
              <a:rPr lang="en-GB" sz="1800" cap="small" dirty="0"/>
              <a:t>Lord</a:t>
            </a:r>
            <a:r>
              <a:rPr lang="en-GB" sz="1800" dirty="0"/>
              <a:t> your God is giving you </a:t>
            </a:r>
            <a:r>
              <a:rPr lang="en-GB" sz="1800" i="1" dirty="0"/>
              <a:t>as</a:t>
            </a:r>
            <a:r>
              <a:rPr lang="en-GB" sz="1800" dirty="0"/>
              <a:t> an inheritance.</a:t>
            </a:r>
            <a:endParaRPr lang="en-US" sz="1800" i="1" dirty="0"/>
          </a:p>
        </p:txBody>
      </p:sp>
      <p:pic>
        <p:nvPicPr>
          <p:cNvPr id="5" name="Picture 4" descr="Pink rose and mixed flower bouquet">
            <a:extLst>
              <a:ext uri="{FF2B5EF4-FFF2-40B4-BE49-F238E27FC236}">
                <a16:creationId xmlns:a16="http://schemas.microsoft.com/office/drawing/2014/main" id="{0031C52B-B60B-4F25-9558-E8DBF5E37D48}"/>
              </a:ext>
            </a:extLst>
          </p:cNvPr>
          <p:cNvPicPr>
            <a:picLocks noChangeAspect="1"/>
          </p:cNvPicPr>
          <p:nvPr/>
        </p:nvPicPr>
        <p:blipFill rotWithShape="1">
          <a:blip r:embed="rId4"/>
          <a:srcRect r="46599" b="-1"/>
          <a:stretch/>
        </p:blipFill>
        <p:spPr>
          <a:xfrm>
            <a:off x="-6472" y="10"/>
            <a:ext cx="5486394" cy="6857982"/>
          </a:xfrm>
          <a:prstGeom prst="rect">
            <a:avLst/>
          </a:prstGeom>
        </p:spPr>
      </p:pic>
      <p:sp>
        <p:nvSpPr>
          <p:cNvPr id="89" name="Rectangle 88">
            <a:extLst>
              <a:ext uri="{FF2B5EF4-FFF2-40B4-BE49-F238E27FC236}">
                <a16:creationId xmlns:a16="http://schemas.microsoft.com/office/drawing/2014/main" id="{3B083774-A903-4B1B-BC6A-94C1F048E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79921" y="0"/>
            <a:ext cx="287517" cy="6857992"/>
          </a:xfrm>
          <a:prstGeom prst="rect">
            <a:avLst/>
          </a:prstGeom>
          <a:solidFill>
            <a:srgbClr val="E4A94A">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91" name="Straight Connector 90">
            <a:extLst>
              <a:ext uri="{FF2B5EF4-FFF2-40B4-BE49-F238E27FC236}">
                <a16:creationId xmlns:a16="http://schemas.microsoft.com/office/drawing/2014/main" id="{5D5FB189-1F48-4A47-B036-6AF7E11A8E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504676" y="-14198"/>
            <a:ext cx="0" cy="6858000"/>
          </a:xfrm>
          <a:prstGeom prst="line">
            <a:avLst/>
          </a:prstGeom>
          <a:ln w="9525" cap="rnd">
            <a:solidFill>
              <a:srgbClr val="E4A94A"/>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5B335DD-3163-4EC5-8B6B-2AB53E64D1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E4A94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50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24EF3E42-675E-4E84-AA5A-E233060C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Rectangle 74">
            <a:extLst>
              <a:ext uri="{FF2B5EF4-FFF2-40B4-BE49-F238E27FC236}">
                <a16:creationId xmlns:a16="http://schemas.microsoft.com/office/drawing/2014/main" id="{0F3B65B4-B443-446A-9981-E6E89B0B7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stages of divorce">
            <a:extLst>
              <a:ext uri="{FF2B5EF4-FFF2-40B4-BE49-F238E27FC236}">
                <a16:creationId xmlns:a16="http://schemas.microsoft.com/office/drawing/2014/main" id="{AD0A8A21-FA7D-493B-92DF-B0ED2FC76FF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80" b="15250"/>
          <a:stretch/>
        </p:blipFill>
        <p:spPr bwMode="auto">
          <a:xfrm>
            <a:off x="21"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0A9CD935-5B3A-44F4-9F19-CFFDBD2A83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0"/>
            <a:ext cx="12188952" cy="2780581"/>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B8FAF8-FF33-456E-AF1B-9EAA8B9AF2E3}"/>
              </a:ext>
            </a:extLst>
          </p:cNvPr>
          <p:cNvSpPr>
            <a:spLocks noGrp="1"/>
          </p:cNvSpPr>
          <p:nvPr>
            <p:ph type="title"/>
          </p:nvPr>
        </p:nvSpPr>
        <p:spPr>
          <a:xfrm>
            <a:off x="1137501" y="298443"/>
            <a:ext cx="9916996" cy="1323183"/>
          </a:xfrm>
        </p:spPr>
        <p:txBody>
          <a:bodyPr vert="horz" lIns="91440" tIns="45720" rIns="91440" bIns="45720" rtlCol="0" anchor="b">
            <a:normAutofit/>
          </a:bodyPr>
          <a:lstStyle/>
          <a:p>
            <a:pPr algn="ctr"/>
            <a:r>
              <a:rPr lang="en-US" sz="4800" dirty="0">
                <a:solidFill>
                  <a:srgbClr val="FFFFFF"/>
                </a:solidFill>
              </a:rPr>
              <a:t>STAGES OF DIVORCE</a:t>
            </a:r>
          </a:p>
        </p:txBody>
      </p:sp>
      <p:cxnSp>
        <p:nvCxnSpPr>
          <p:cNvPr id="79" name="Straight Connector 78">
            <a:extLst>
              <a:ext uri="{FF2B5EF4-FFF2-40B4-BE49-F238E27FC236}">
                <a16:creationId xmlns:a16="http://schemas.microsoft.com/office/drawing/2014/main" id="{FD6C387B-06BE-490B-A22D-8EA8A67AA8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FBAD2E"/>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4DCE841-D2A0-408E-8F2F-990D0105E2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FBAD2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232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 name="Rectangle 193">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 name="Rectangle 194">
            <a:extLst>
              <a:ext uri="{FF2B5EF4-FFF2-40B4-BE49-F238E27FC236}">
                <a16:creationId xmlns:a16="http://schemas.microsoft.com/office/drawing/2014/main" id="{4D4D99EB-C4F3-4F0C-91F7-AB4DC2A08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B8FAF8-FF33-456E-AF1B-9EAA8B9AF2E3}"/>
              </a:ext>
            </a:extLst>
          </p:cNvPr>
          <p:cNvSpPr>
            <a:spLocks noGrp="1"/>
          </p:cNvSpPr>
          <p:nvPr>
            <p:ph type="title"/>
          </p:nvPr>
        </p:nvSpPr>
        <p:spPr>
          <a:xfrm>
            <a:off x="422899" y="703764"/>
            <a:ext cx="4921753" cy="4782631"/>
          </a:xfrm>
        </p:spPr>
        <p:txBody>
          <a:bodyPr vert="horz" lIns="91440" tIns="45720" rIns="91440" bIns="45720" rtlCol="0" anchor="b">
            <a:normAutofit fontScale="90000"/>
          </a:bodyPr>
          <a:lstStyle/>
          <a:p>
            <a:pPr algn="ctr"/>
            <a:r>
              <a:rPr lang="en-US" sz="2000" b="0" i="0" dirty="0">
                <a:effectLst/>
              </a:rPr>
              <a:t>SEPARATION ORDER</a:t>
            </a:r>
            <a:br>
              <a:rPr lang="en-US" sz="2000" b="0" i="0" dirty="0">
                <a:effectLst/>
              </a:rPr>
            </a:br>
            <a:r>
              <a:rPr lang="en-US" sz="2000" b="0" i="0" dirty="0">
                <a:effectLst/>
              </a:rPr>
              <a:t>To get a legal separation, you need to fill in a separation petition and send it to the court.</a:t>
            </a:r>
            <a:br>
              <a:rPr lang="en-US" sz="2000" b="0" i="0" dirty="0">
                <a:effectLst/>
              </a:rPr>
            </a:br>
            <a:br>
              <a:rPr lang="en-US" sz="2000" b="0" i="0" dirty="0">
                <a:effectLst/>
              </a:rPr>
            </a:br>
            <a:r>
              <a:rPr lang="en-US" sz="2000" b="0" i="0" dirty="0">
                <a:effectLst/>
              </a:rPr>
              <a:t>A legal separation allows you to live apart, without divorcing or ending a civil partnership.</a:t>
            </a:r>
            <a:br>
              <a:rPr lang="en-US" sz="2000" b="0" i="0" dirty="0">
                <a:effectLst/>
              </a:rPr>
            </a:br>
            <a:br>
              <a:rPr lang="en-US" sz="2000" b="0" i="0" dirty="0">
                <a:effectLst/>
              </a:rPr>
            </a:br>
            <a:r>
              <a:rPr lang="en-US" sz="2000" b="0" i="0" dirty="0">
                <a:effectLst/>
              </a:rPr>
              <a:t>You can ask for a legal separation for the same reasons you could </a:t>
            </a:r>
            <a:r>
              <a:rPr lang="en-US" sz="2000" b="0" i="0" dirty="0">
                <a:effectLst/>
                <a:hlinkClick r:id="rId2"/>
              </a:rPr>
              <a:t>file for a divorce</a:t>
            </a:r>
            <a:r>
              <a:rPr lang="en-US" sz="2000" b="0" i="0" dirty="0">
                <a:effectLst/>
              </a:rPr>
              <a:t> or </a:t>
            </a:r>
            <a:r>
              <a:rPr lang="en-US" sz="2000" b="0" i="0" dirty="0">
                <a:effectLst/>
                <a:hlinkClick r:id="rId3"/>
              </a:rPr>
              <a:t>end a civil partnership</a:t>
            </a:r>
            <a:r>
              <a:rPr lang="en-US" sz="2000" b="0" i="0" dirty="0">
                <a:effectLst/>
              </a:rPr>
              <a:t>.</a:t>
            </a:r>
            <a:br>
              <a:rPr lang="en-US" sz="2000" b="0" i="0" dirty="0">
                <a:effectLst/>
              </a:rPr>
            </a:br>
            <a:br>
              <a:rPr lang="en-US" sz="2000" b="0" i="0" dirty="0">
                <a:effectLst/>
              </a:rPr>
            </a:br>
            <a:r>
              <a:rPr lang="en-US" sz="2000" b="0" i="0" dirty="0">
                <a:effectLst/>
              </a:rPr>
              <a:t>However, you do not need to show that the marriage or civil partnership has broken down irretrievably.</a:t>
            </a:r>
            <a:br>
              <a:rPr lang="en-US" sz="2000" b="0" i="0" dirty="0">
                <a:effectLst/>
              </a:rPr>
            </a:br>
            <a:r>
              <a:rPr lang="en-US" sz="2000" b="0" i="0" dirty="0">
                <a:effectLst/>
              </a:rPr>
              <a:t>You may want a legal separation if:</a:t>
            </a:r>
            <a:br>
              <a:rPr lang="en-US" sz="2000" b="0" i="0" dirty="0">
                <a:effectLst/>
              </a:rPr>
            </a:br>
            <a:br>
              <a:rPr lang="en-US" sz="2000" b="0" i="0" dirty="0">
                <a:effectLst/>
              </a:rPr>
            </a:br>
            <a:r>
              <a:rPr lang="en-US" sz="2000" b="0" i="0" dirty="0">
                <a:effectLst/>
              </a:rPr>
              <a:t>you have religious reasons against divorce</a:t>
            </a:r>
            <a:br>
              <a:rPr lang="en-US" sz="2000" b="0" i="0" dirty="0">
                <a:effectLst/>
              </a:rPr>
            </a:br>
            <a:r>
              <a:rPr lang="en-US" sz="2000" b="0" i="0" dirty="0">
                <a:effectLst/>
              </a:rPr>
              <a:t>you’ve been married or in a civil partnership for less than a year</a:t>
            </a:r>
            <a:br>
              <a:rPr lang="en-US" sz="2000" b="0" i="0" dirty="0">
                <a:effectLst/>
              </a:rPr>
            </a:br>
            <a:br>
              <a:rPr lang="en-US" sz="2000" b="0" i="0" dirty="0">
                <a:effectLst/>
              </a:rPr>
            </a:br>
            <a:r>
              <a:rPr lang="en-US" sz="2000" b="0" i="0" dirty="0">
                <a:effectLst/>
              </a:rPr>
              <a:t>you want time and space to work out if you want to end the marriage or civil partnership</a:t>
            </a:r>
            <a:br>
              <a:rPr lang="en-US" sz="1200" b="0" i="0" dirty="0">
                <a:effectLst/>
              </a:rPr>
            </a:br>
            <a:endParaRPr lang="en-US" sz="1200" dirty="0"/>
          </a:p>
        </p:txBody>
      </p:sp>
      <p:sp>
        <p:nvSpPr>
          <p:cNvPr id="196" name="Rectangle 195">
            <a:extLst>
              <a:ext uri="{FF2B5EF4-FFF2-40B4-BE49-F238E27FC236}">
                <a16:creationId xmlns:a16="http://schemas.microsoft.com/office/drawing/2014/main" id="{04B69146-C1C0-4B58-86FC-34F3390E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64091" y="698677"/>
            <a:ext cx="826383" cy="547913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2050" name="Picture 2" descr="stages of divorce">
            <a:extLst>
              <a:ext uri="{FF2B5EF4-FFF2-40B4-BE49-F238E27FC236}">
                <a16:creationId xmlns:a16="http://schemas.microsoft.com/office/drawing/2014/main" id="{AD0A8A21-FA7D-493B-92DF-B0ED2FC76FF8}"/>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480" b="15250"/>
          <a:stretch/>
        </p:blipFill>
        <p:spPr bwMode="auto">
          <a:xfrm>
            <a:off x="5410699" y="488206"/>
            <a:ext cx="5887345" cy="3311645"/>
          </a:xfrm>
          <a:prstGeom prst="rect">
            <a:avLst/>
          </a:prstGeom>
          <a:noFill/>
          <a:extLst>
            <a:ext uri="{909E8E84-426E-40DD-AFC4-6F175D3DCCD1}">
              <a14:hiddenFill xmlns:a14="http://schemas.microsoft.com/office/drawing/2010/main">
                <a:solidFill>
                  <a:srgbClr val="FFFFFF"/>
                </a:solidFill>
              </a14:hiddenFill>
            </a:ext>
          </a:extLst>
        </p:spPr>
      </p:pic>
      <p:cxnSp>
        <p:nvCxnSpPr>
          <p:cNvPr id="197" name="Straight Connector 196">
            <a:extLst>
              <a:ext uri="{FF2B5EF4-FFF2-40B4-BE49-F238E27FC236}">
                <a16:creationId xmlns:a16="http://schemas.microsoft.com/office/drawing/2014/main" id="{EC540AD5-A993-4DA3-B064-D004E2CC65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FBAD2E"/>
            </a:solidFill>
            <a:prstDash val="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8E6A9698-2C5E-4B0F-B3FA-0CE9BCA6E1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FBAD2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030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 name="Rectangle 193">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 name="Rectangle 194">
            <a:extLst>
              <a:ext uri="{FF2B5EF4-FFF2-40B4-BE49-F238E27FC236}">
                <a16:creationId xmlns:a16="http://schemas.microsoft.com/office/drawing/2014/main" id="{4D4D99EB-C4F3-4F0C-91F7-AB4DC2A08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B8FAF8-FF33-456E-AF1B-9EAA8B9AF2E3}"/>
              </a:ext>
            </a:extLst>
          </p:cNvPr>
          <p:cNvSpPr>
            <a:spLocks noGrp="1"/>
          </p:cNvSpPr>
          <p:nvPr>
            <p:ph type="title"/>
          </p:nvPr>
        </p:nvSpPr>
        <p:spPr>
          <a:xfrm>
            <a:off x="422899" y="660916"/>
            <a:ext cx="4921753" cy="4825479"/>
          </a:xfrm>
        </p:spPr>
        <p:txBody>
          <a:bodyPr vert="horz" lIns="91440" tIns="45720" rIns="91440" bIns="45720" rtlCol="0" anchor="b">
            <a:normAutofit fontScale="90000"/>
          </a:bodyPr>
          <a:lstStyle/>
          <a:p>
            <a:pPr algn="l"/>
            <a:r>
              <a:rPr lang="en-GB" sz="2400" b="1" i="0" dirty="0">
                <a:solidFill>
                  <a:srgbClr val="840C70"/>
                </a:solidFill>
                <a:effectLst/>
                <a:latin typeface="Bitter"/>
              </a:rPr>
              <a:t>#1 – The Divorce Petition</a:t>
            </a:r>
            <a:br>
              <a:rPr lang="en-GB" sz="2400" b="0" i="0" dirty="0">
                <a:solidFill>
                  <a:srgbClr val="840C70"/>
                </a:solidFill>
                <a:effectLst/>
                <a:latin typeface="Bitter"/>
              </a:rPr>
            </a:br>
            <a:r>
              <a:rPr lang="en-GB" sz="2400" b="0" i="0" dirty="0">
                <a:solidFill>
                  <a:srgbClr val="2C2C2C"/>
                </a:solidFill>
                <a:effectLst/>
                <a:latin typeface="Archivo Narrow"/>
              </a:rPr>
              <a:t>To commence a divorce, one spouse or civil partner will need to file the Divorce Petition. This can be done online or through your solicitor.</a:t>
            </a:r>
            <a:br>
              <a:rPr lang="en-GB" sz="2400" b="0" i="0" dirty="0">
                <a:solidFill>
                  <a:srgbClr val="2C2C2C"/>
                </a:solidFill>
                <a:effectLst/>
                <a:latin typeface="Archivo Narrow"/>
              </a:rPr>
            </a:br>
            <a:br>
              <a:rPr lang="en-GB" sz="2400" b="0" i="0" dirty="0">
                <a:solidFill>
                  <a:srgbClr val="2C2C2C"/>
                </a:solidFill>
                <a:effectLst/>
                <a:latin typeface="Archivo Narrow"/>
              </a:rPr>
            </a:br>
            <a:r>
              <a:rPr lang="en-GB" sz="2400" b="0" i="0" dirty="0">
                <a:solidFill>
                  <a:srgbClr val="2C2C2C"/>
                </a:solidFill>
                <a:effectLst/>
                <a:latin typeface="Archivo Narrow"/>
              </a:rPr>
              <a:t>The spouse who files the divorce is known as the ‘petitioner’ for the rest of the process.</a:t>
            </a:r>
            <a:br>
              <a:rPr lang="en-GB" sz="2400" b="0" i="0" dirty="0">
                <a:solidFill>
                  <a:srgbClr val="2C2C2C"/>
                </a:solidFill>
                <a:effectLst/>
                <a:latin typeface="Archivo Narrow"/>
              </a:rPr>
            </a:br>
            <a:br>
              <a:rPr lang="en-GB" sz="2400" b="0" i="0" dirty="0">
                <a:solidFill>
                  <a:srgbClr val="2C2C2C"/>
                </a:solidFill>
                <a:effectLst/>
                <a:latin typeface="Archivo Narrow"/>
              </a:rPr>
            </a:br>
            <a:r>
              <a:rPr lang="en-GB" sz="2400" b="0" i="0" dirty="0">
                <a:solidFill>
                  <a:srgbClr val="2C2C2C"/>
                </a:solidFill>
                <a:effectLst/>
                <a:latin typeface="Archivo Narrow"/>
              </a:rPr>
              <a:t>Once the petition is filed, the Court will send it to the responding spouse or ‘respondent’. At this stage, the respondent has the opportunity acknowledge receipt of the petition and, if they wish, oppose the petition.</a:t>
            </a:r>
            <a:br>
              <a:rPr lang="en-US" sz="1200" b="0" i="0" dirty="0">
                <a:effectLst/>
              </a:rPr>
            </a:br>
            <a:endParaRPr lang="en-US" sz="1200" dirty="0"/>
          </a:p>
        </p:txBody>
      </p:sp>
      <p:sp>
        <p:nvSpPr>
          <p:cNvPr id="196" name="Rectangle 195">
            <a:extLst>
              <a:ext uri="{FF2B5EF4-FFF2-40B4-BE49-F238E27FC236}">
                <a16:creationId xmlns:a16="http://schemas.microsoft.com/office/drawing/2014/main" id="{04B69146-C1C0-4B58-86FC-34F3390E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64091" y="698677"/>
            <a:ext cx="826383" cy="547913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2050" name="Picture 2" descr="stages of divorce">
            <a:extLst>
              <a:ext uri="{FF2B5EF4-FFF2-40B4-BE49-F238E27FC236}">
                <a16:creationId xmlns:a16="http://schemas.microsoft.com/office/drawing/2014/main" id="{AD0A8A21-FA7D-493B-92DF-B0ED2FC76FF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80" b="15250"/>
          <a:stretch/>
        </p:blipFill>
        <p:spPr bwMode="auto">
          <a:xfrm>
            <a:off x="5410699" y="488206"/>
            <a:ext cx="5887345" cy="3311645"/>
          </a:xfrm>
          <a:prstGeom prst="rect">
            <a:avLst/>
          </a:prstGeom>
          <a:noFill/>
          <a:extLst>
            <a:ext uri="{909E8E84-426E-40DD-AFC4-6F175D3DCCD1}">
              <a14:hiddenFill xmlns:a14="http://schemas.microsoft.com/office/drawing/2010/main">
                <a:solidFill>
                  <a:srgbClr val="FFFFFF"/>
                </a:solidFill>
              </a14:hiddenFill>
            </a:ext>
          </a:extLst>
        </p:spPr>
      </p:pic>
      <p:cxnSp>
        <p:nvCxnSpPr>
          <p:cNvPr id="197" name="Straight Connector 196">
            <a:extLst>
              <a:ext uri="{FF2B5EF4-FFF2-40B4-BE49-F238E27FC236}">
                <a16:creationId xmlns:a16="http://schemas.microsoft.com/office/drawing/2014/main" id="{EC540AD5-A993-4DA3-B064-D004E2CC65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FBAD2E"/>
            </a:solidFill>
            <a:prstDash val="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8E6A9698-2C5E-4B0F-B3FA-0CE9BCA6E1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FBAD2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782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 name="Rectangle 193">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 name="Rectangle 194">
            <a:extLst>
              <a:ext uri="{FF2B5EF4-FFF2-40B4-BE49-F238E27FC236}">
                <a16:creationId xmlns:a16="http://schemas.microsoft.com/office/drawing/2014/main" id="{4D4D99EB-C4F3-4F0C-91F7-AB4DC2A08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B8FAF8-FF33-456E-AF1B-9EAA8B9AF2E3}"/>
              </a:ext>
            </a:extLst>
          </p:cNvPr>
          <p:cNvSpPr>
            <a:spLocks noGrp="1"/>
          </p:cNvSpPr>
          <p:nvPr>
            <p:ph type="title"/>
          </p:nvPr>
        </p:nvSpPr>
        <p:spPr>
          <a:xfrm>
            <a:off x="422899" y="703764"/>
            <a:ext cx="4921753" cy="4782631"/>
          </a:xfrm>
        </p:spPr>
        <p:txBody>
          <a:bodyPr vert="horz" lIns="91440" tIns="45720" rIns="91440" bIns="45720" rtlCol="0" anchor="b">
            <a:normAutofit fontScale="90000"/>
          </a:bodyPr>
          <a:lstStyle/>
          <a:p>
            <a:pPr algn="l"/>
            <a:r>
              <a:rPr lang="en-GB" sz="2800" b="1" i="0" dirty="0">
                <a:solidFill>
                  <a:srgbClr val="840C70"/>
                </a:solidFill>
                <a:effectLst/>
                <a:latin typeface="Bitter"/>
              </a:rPr>
              <a:t>#2 – Decree Nisi</a:t>
            </a:r>
            <a:br>
              <a:rPr lang="en-GB" sz="2800" b="0" i="0" dirty="0">
                <a:solidFill>
                  <a:srgbClr val="840C70"/>
                </a:solidFill>
                <a:effectLst/>
                <a:latin typeface="Bitter"/>
              </a:rPr>
            </a:br>
            <a:r>
              <a:rPr lang="en-GB" sz="2800" b="0" i="0" dirty="0">
                <a:solidFill>
                  <a:srgbClr val="2C2C2C"/>
                </a:solidFill>
                <a:effectLst/>
                <a:latin typeface="Archivo Narrow"/>
              </a:rPr>
              <a:t>Once the respondent has returned their acknowledgement of service, or you have successfully applied for deemed service, the petitioning spouse is able to apply for Decree Nisi.</a:t>
            </a:r>
            <a:br>
              <a:rPr lang="en-GB" sz="2800" b="0" i="0" dirty="0">
                <a:solidFill>
                  <a:srgbClr val="2C2C2C"/>
                </a:solidFill>
                <a:effectLst/>
                <a:latin typeface="Archivo Narrow"/>
              </a:rPr>
            </a:br>
            <a:br>
              <a:rPr lang="en-GB" sz="2800" b="0" i="0" dirty="0">
                <a:solidFill>
                  <a:srgbClr val="2C2C2C"/>
                </a:solidFill>
                <a:effectLst/>
                <a:latin typeface="Archivo Narrow"/>
              </a:rPr>
            </a:br>
            <a:r>
              <a:rPr lang="en-GB" sz="2800" b="0" i="0" dirty="0">
                <a:solidFill>
                  <a:srgbClr val="2C2C2C"/>
                </a:solidFill>
                <a:effectLst/>
                <a:latin typeface="Archivo Narrow"/>
              </a:rPr>
              <a:t>The Court is only able to approve a financial agreement once Decree Nisi has been pronounced. </a:t>
            </a:r>
            <a:br>
              <a:rPr lang="en-GB" sz="800" b="0" i="0" dirty="0">
                <a:solidFill>
                  <a:srgbClr val="2C2C2C"/>
                </a:solidFill>
                <a:effectLst/>
                <a:latin typeface="Archivo Narrow"/>
              </a:rPr>
            </a:br>
            <a:br>
              <a:rPr lang="en-US" sz="1200" b="0" i="0" dirty="0">
                <a:effectLst/>
              </a:rPr>
            </a:br>
            <a:endParaRPr lang="en-US" sz="1200" dirty="0"/>
          </a:p>
        </p:txBody>
      </p:sp>
      <p:sp>
        <p:nvSpPr>
          <p:cNvPr id="196" name="Rectangle 195">
            <a:extLst>
              <a:ext uri="{FF2B5EF4-FFF2-40B4-BE49-F238E27FC236}">
                <a16:creationId xmlns:a16="http://schemas.microsoft.com/office/drawing/2014/main" id="{04B69146-C1C0-4B58-86FC-34F3390E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64091" y="698677"/>
            <a:ext cx="826383" cy="547913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2050" name="Picture 2" descr="stages of divorce">
            <a:extLst>
              <a:ext uri="{FF2B5EF4-FFF2-40B4-BE49-F238E27FC236}">
                <a16:creationId xmlns:a16="http://schemas.microsoft.com/office/drawing/2014/main" id="{AD0A8A21-FA7D-493B-92DF-B0ED2FC76FF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80" b="15250"/>
          <a:stretch/>
        </p:blipFill>
        <p:spPr bwMode="auto">
          <a:xfrm>
            <a:off x="5410699" y="488206"/>
            <a:ext cx="5887345" cy="3311645"/>
          </a:xfrm>
          <a:prstGeom prst="rect">
            <a:avLst/>
          </a:prstGeom>
          <a:noFill/>
          <a:extLst>
            <a:ext uri="{909E8E84-426E-40DD-AFC4-6F175D3DCCD1}">
              <a14:hiddenFill xmlns:a14="http://schemas.microsoft.com/office/drawing/2010/main">
                <a:solidFill>
                  <a:srgbClr val="FFFFFF"/>
                </a:solidFill>
              </a14:hiddenFill>
            </a:ext>
          </a:extLst>
        </p:spPr>
      </p:pic>
      <p:cxnSp>
        <p:nvCxnSpPr>
          <p:cNvPr id="197" name="Straight Connector 196">
            <a:extLst>
              <a:ext uri="{FF2B5EF4-FFF2-40B4-BE49-F238E27FC236}">
                <a16:creationId xmlns:a16="http://schemas.microsoft.com/office/drawing/2014/main" id="{EC540AD5-A993-4DA3-B064-D004E2CC65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FBAD2E"/>
            </a:solidFill>
            <a:prstDash val="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8E6A9698-2C5E-4B0F-B3FA-0CE9BCA6E1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FBAD2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737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 name="Rectangle 193">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 name="Rectangle 194">
            <a:extLst>
              <a:ext uri="{FF2B5EF4-FFF2-40B4-BE49-F238E27FC236}">
                <a16:creationId xmlns:a16="http://schemas.microsoft.com/office/drawing/2014/main" id="{4D4D99EB-C4F3-4F0C-91F7-AB4DC2A08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B8FAF8-FF33-456E-AF1B-9EAA8B9AF2E3}"/>
              </a:ext>
            </a:extLst>
          </p:cNvPr>
          <p:cNvSpPr>
            <a:spLocks noGrp="1"/>
          </p:cNvSpPr>
          <p:nvPr>
            <p:ph type="title"/>
          </p:nvPr>
        </p:nvSpPr>
        <p:spPr>
          <a:xfrm>
            <a:off x="422899" y="703764"/>
            <a:ext cx="4921753" cy="4782631"/>
          </a:xfrm>
        </p:spPr>
        <p:txBody>
          <a:bodyPr vert="horz" lIns="91440" tIns="45720" rIns="91440" bIns="45720" rtlCol="0" anchor="b">
            <a:normAutofit fontScale="90000"/>
          </a:bodyPr>
          <a:lstStyle/>
          <a:p>
            <a:pPr algn="l"/>
            <a:r>
              <a:rPr lang="en-GB" sz="2200" b="1" i="0" dirty="0">
                <a:solidFill>
                  <a:srgbClr val="840C70"/>
                </a:solidFill>
                <a:effectLst/>
                <a:latin typeface="Bitter"/>
              </a:rPr>
              <a:t>#3 – Decree Absolute</a:t>
            </a:r>
            <a:br>
              <a:rPr lang="en-GB" sz="2200" b="0" i="0" dirty="0">
                <a:solidFill>
                  <a:srgbClr val="840C70"/>
                </a:solidFill>
                <a:effectLst/>
                <a:latin typeface="Bitter"/>
              </a:rPr>
            </a:br>
            <a:r>
              <a:rPr lang="en-GB" sz="2200" b="0" i="0" dirty="0">
                <a:solidFill>
                  <a:srgbClr val="2C2C2C"/>
                </a:solidFill>
                <a:effectLst/>
                <a:latin typeface="Archivo Narrow"/>
              </a:rPr>
              <a:t>Only once Decree Nisi has been pronounced can you apply for Decree Absolute.</a:t>
            </a:r>
            <a:br>
              <a:rPr lang="en-GB" sz="2200" b="0" i="0" dirty="0">
                <a:solidFill>
                  <a:srgbClr val="2C2C2C"/>
                </a:solidFill>
                <a:effectLst/>
                <a:latin typeface="Archivo Narrow"/>
              </a:rPr>
            </a:br>
            <a:br>
              <a:rPr lang="en-GB" sz="2200" b="0" i="0" dirty="0">
                <a:solidFill>
                  <a:srgbClr val="2C2C2C"/>
                </a:solidFill>
                <a:effectLst/>
                <a:latin typeface="Archivo Narrow"/>
              </a:rPr>
            </a:br>
            <a:r>
              <a:rPr lang="en-GB" sz="2200" b="0" i="0" dirty="0">
                <a:solidFill>
                  <a:srgbClr val="2C2C2C"/>
                </a:solidFill>
                <a:effectLst/>
                <a:latin typeface="Archivo Narrow"/>
              </a:rPr>
              <a:t>Decree Absolute can affect yours and your spouse’s claims on each other’s estates and you should not apply for Decree Absolute without having first discussed your financial settlement options with a solicitor. </a:t>
            </a:r>
            <a:br>
              <a:rPr lang="en-GB" sz="2200" b="0" i="0" dirty="0">
                <a:solidFill>
                  <a:srgbClr val="2C2C2C"/>
                </a:solidFill>
                <a:effectLst/>
                <a:latin typeface="Archivo Narrow"/>
              </a:rPr>
            </a:br>
            <a:br>
              <a:rPr lang="en-GB" sz="2200" b="0" i="0" dirty="0">
                <a:solidFill>
                  <a:srgbClr val="2C2C2C"/>
                </a:solidFill>
                <a:effectLst/>
                <a:latin typeface="Archivo Narrow"/>
              </a:rPr>
            </a:br>
            <a:r>
              <a:rPr lang="en-GB" sz="2200" b="0" i="0" dirty="0">
                <a:solidFill>
                  <a:srgbClr val="2C2C2C"/>
                </a:solidFill>
                <a:effectLst/>
                <a:latin typeface="Archivo Narrow"/>
              </a:rPr>
              <a:t>It is important that you take specialist legal advice before entering into any financial arrangement with your spouse.</a:t>
            </a:r>
            <a:br>
              <a:rPr lang="en-GB" sz="2200" b="0" i="0" dirty="0">
                <a:solidFill>
                  <a:srgbClr val="2C2C2C"/>
                </a:solidFill>
                <a:effectLst/>
                <a:latin typeface="Archivo Narrow"/>
              </a:rPr>
            </a:br>
            <a:r>
              <a:rPr lang="en-GB" sz="2200" b="0" i="0" dirty="0">
                <a:solidFill>
                  <a:srgbClr val="2C2C2C"/>
                </a:solidFill>
                <a:effectLst/>
                <a:latin typeface="Archivo Narrow"/>
              </a:rPr>
              <a:t>Your marriage or civil partnership will only be dissolved once Decree Absolute is granted.</a:t>
            </a:r>
            <a:br>
              <a:rPr lang="en-GB" sz="800" b="0" i="0" dirty="0">
                <a:solidFill>
                  <a:srgbClr val="2C2C2C"/>
                </a:solidFill>
                <a:effectLst/>
                <a:latin typeface="Archivo Narrow"/>
              </a:rPr>
            </a:br>
            <a:br>
              <a:rPr lang="en-US" sz="1200" b="0" i="0" dirty="0">
                <a:effectLst/>
              </a:rPr>
            </a:br>
            <a:endParaRPr lang="en-US" sz="1200" dirty="0"/>
          </a:p>
        </p:txBody>
      </p:sp>
      <p:sp>
        <p:nvSpPr>
          <p:cNvPr id="196" name="Rectangle 195">
            <a:extLst>
              <a:ext uri="{FF2B5EF4-FFF2-40B4-BE49-F238E27FC236}">
                <a16:creationId xmlns:a16="http://schemas.microsoft.com/office/drawing/2014/main" id="{04B69146-C1C0-4B58-86FC-34F3390E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64091" y="698677"/>
            <a:ext cx="826383" cy="547913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2050" name="Picture 2" descr="stages of divorce">
            <a:extLst>
              <a:ext uri="{FF2B5EF4-FFF2-40B4-BE49-F238E27FC236}">
                <a16:creationId xmlns:a16="http://schemas.microsoft.com/office/drawing/2014/main" id="{AD0A8A21-FA7D-493B-92DF-B0ED2FC76FF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80" b="15250"/>
          <a:stretch/>
        </p:blipFill>
        <p:spPr bwMode="auto">
          <a:xfrm>
            <a:off x="5410699" y="488206"/>
            <a:ext cx="5887345" cy="3311645"/>
          </a:xfrm>
          <a:prstGeom prst="rect">
            <a:avLst/>
          </a:prstGeom>
          <a:noFill/>
          <a:extLst>
            <a:ext uri="{909E8E84-426E-40DD-AFC4-6F175D3DCCD1}">
              <a14:hiddenFill xmlns:a14="http://schemas.microsoft.com/office/drawing/2010/main">
                <a:solidFill>
                  <a:srgbClr val="FFFFFF"/>
                </a:solidFill>
              </a14:hiddenFill>
            </a:ext>
          </a:extLst>
        </p:spPr>
      </p:pic>
      <p:cxnSp>
        <p:nvCxnSpPr>
          <p:cNvPr id="197" name="Straight Connector 196">
            <a:extLst>
              <a:ext uri="{FF2B5EF4-FFF2-40B4-BE49-F238E27FC236}">
                <a16:creationId xmlns:a16="http://schemas.microsoft.com/office/drawing/2014/main" id="{EC540AD5-A993-4DA3-B064-D004E2CC65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FBAD2E"/>
            </a:solidFill>
            <a:prstDash val="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8E6A9698-2C5E-4B0F-B3FA-0CE9BCA6E1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FBAD2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450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 name="Rectangle 193">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 name="Rectangle 194">
            <a:extLst>
              <a:ext uri="{FF2B5EF4-FFF2-40B4-BE49-F238E27FC236}">
                <a16:creationId xmlns:a16="http://schemas.microsoft.com/office/drawing/2014/main" id="{4D4D99EB-C4F3-4F0C-91F7-AB4DC2A08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B8FAF8-FF33-456E-AF1B-9EAA8B9AF2E3}"/>
              </a:ext>
            </a:extLst>
          </p:cNvPr>
          <p:cNvSpPr>
            <a:spLocks noGrp="1"/>
          </p:cNvSpPr>
          <p:nvPr>
            <p:ph type="title"/>
          </p:nvPr>
        </p:nvSpPr>
        <p:spPr>
          <a:xfrm>
            <a:off x="389876" y="709649"/>
            <a:ext cx="4921753" cy="3568154"/>
          </a:xfrm>
        </p:spPr>
        <p:txBody>
          <a:bodyPr vert="horz" lIns="91440" tIns="45720" rIns="91440" bIns="45720" rtlCol="0" anchor="b">
            <a:normAutofit/>
          </a:bodyPr>
          <a:lstStyle/>
          <a:p>
            <a:pPr algn="l"/>
            <a:r>
              <a:rPr lang="en-GB" sz="3200" b="0" i="1" dirty="0">
                <a:solidFill>
                  <a:srgbClr val="2C2C2C"/>
                </a:solidFill>
                <a:effectLst/>
                <a:latin typeface="Archivo Narrow"/>
              </a:rPr>
              <a:t>IF  YOU SLEEP WITH SOMEONE ELSE WHILST YOU ARE ON A SEPARATION ORDER OR YOUR DIVORCE PAPERS HAVE NOT BEEN COMPLETED, YOU ARE COMMITTING ADULTERY!!</a:t>
            </a:r>
            <a:br>
              <a:rPr lang="en-GB" sz="800" b="0" i="0" dirty="0">
                <a:solidFill>
                  <a:srgbClr val="2C2C2C"/>
                </a:solidFill>
                <a:effectLst/>
                <a:latin typeface="Archivo Narrow"/>
              </a:rPr>
            </a:br>
            <a:br>
              <a:rPr lang="en-US" sz="1200" b="0" i="0" dirty="0">
                <a:effectLst/>
              </a:rPr>
            </a:br>
            <a:endParaRPr lang="en-US" sz="1200" dirty="0"/>
          </a:p>
        </p:txBody>
      </p:sp>
      <p:sp>
        <p:nvSpPr>
          <p:cNvPr id="196" name="Rectangle 195">
            <a:extLst>
              <a:ext uri="{FF2B5EF4-FFF2-40B4-BE49-F238E27FC236}">
                <a16:creationId xmlns:a16="http://schemas.microsoft.com/office/drawing/2014/main" id="{04B69146-C1C0-4B58-86FC-34F3390E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64091" y="698677"/>
            <a:ext cx="826383" cy="547913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2050" name="Picture 2" descr="stages of divorce">
            <a:extLst>
              <a:ext uri="{FF2B5EF4-FFF2-40B4-BE49-F238E27FC236}">
                <a16:creationId xmlns:a16="http://schemas.microsoft.com/office/drawing/2014/main" id="{AD0A8A21-FA7D-493B-92DF-B0ED2FC76FF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80" b="15250"/>
          <a:stretch/>
        </p:blipFill>
        <p:spPr bwMode="auto">
          <a:xfrm>
            <a:off x="5410699" y="488206"/>
            <a:ext cx="5887345" cy="3311645"/>
          </a:xfrm>
          <a:prstGeom prst="rect">
            <a:avLst/>
          </a:prstGeom>
          <a:noFill/>
          <a:extLst>
            <a:ext uri="{909E8E84-426E-40DD-AFC4-6F175D3DCCD1}">
              <a14:hiddenFill xmlns:a14="http://schemas.microsoft.com/office/drawing/2010/main">
                <a:solidFill>
                  <a:srgbClr val="FFFFFF"/>
                </a:solidFill>
              </a14:hiddenFill>
            </a:ext>
          </a:extLst>
        </p:spPr>
      </p:pic>
      <p:cxnSp>
        <p:nvCxnSpPr>
          <p:cNvPr id="197" name="Straight Connector 196">
            <a:extLst>
              <a:ext uri="{FF2B5EF4-FFF2-40B4-BE49-F238E27FC236}">
                <a16:creationId xmlns:a16="http://schemas.microsoft.com/office/drawing/2014/main" id="{EC540AD5-A993-4DA3-B064-D004E2CC65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FBAD2E"/>
            </a:solidFill>
            <a:prstDash val="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8E6A9698-2C5E-4B0F-B3FA-0CE9BCA6E1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FBAD2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364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2" name="Background Gray Rectangle">
            <a:extLst>
              <a:ext uri="{FF2B5EF4-FFF2-40B4-BE49-F238E27FC236}">
                <a16:creationId xmlns:a16="http://schemas.microsoft.com/office/drawing/2014/main" id="{BFAEB124-5ACC-4FB9-80E1-0F26DC3C1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3" name="Background Gray Rectangle">
            <a:extLst>
              <a:ext uri="{FF2B5EF4-FFF2-40B4-BE49-F238E27FC236}">
                <a16:creationId xmlns:a16="http://schemas.microsoft.com/office/drawing/2014/main" id="{5E4B973A-8BBF-4048-AFEE-C6E3088C6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 name="White Rectangle">
            <a:extLst>
              <a:ext uri="{FF2B5EF4-FFF2-40B4-BE49-F238E27FC236}">
                <a16:creationId xmlns:a16="http://schemas.microsoft.com/office/drawing/2014/main" id="{F8B9E1F5-B063-4315-A954-F340478DA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agar - Wikipedia">
            <a:extLst>
              <a:ext uri="{FF2B5EF4-FFF2-40B4-BE49-F238E27FC236}">
                <a16:creationId xmlns:a16="http://schemas.microsoft.com/office/drawing/2014/main" id="{C667689E-2B04-4F01-B003-231C274DE94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7238" b="25475"/>
          <a:stretch/>
        </p:blipFill>
        <p:spPr bwMode="auto">
          <a:xfrm>
            <a:off x="695815" y="680200"/>
            <a:ext cx="10716192" cy="6098996"/>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Vertical Connector">
            <a:extLst>
              <a:ext uri="{FF2B5EF4-FFF2-40B4-BE49-F238E27FC236}">
                <a16:creationId xmlns:a16="http://schemas.microsoft.com/office/drawing/2014/main" id="{BC285879-A8BE-48EA-B72D-8D4135047E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85" name="Horizontal Connector 2">
            <a:extLst>
              <a:ext uri="{FF2B5EF4-FFF2-40B4-BE49-F238E27FC236}">
                <a16:creationId xmlns:a16="http://schemas.microsoft.com/office/drawing/2014/main" id="{5D0002A5-5632-4B3D-9D26-3CDEACAF84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858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698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19CE9782-0FD1-493B-9C50-C51AB7C5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 name="Rectangle 147">
            <a:extLst>
              <a:ext uri="{FF2B5EF4-FFF2-40B4-BE49-F238E27FC236}">
                <a16:creationId xmlns:a16="http://schemas.microsoft.com/office/drawing/2014/main" id="{F6619023-691E-4F1C-A10A-0EA3D044E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 name="Rectangle 149">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422144" cy="548640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52" name="Rectangle 151">
            <a:extLst>
              <a:ext uri="{FF2B5EF4-FFF2-40B4-BE49-F238E27FC236}">
                <a16:creationId xmlns:a16="http://schemas.microsoft.com/office/drawing/2014/main" id="{147EAFFD-2BD1-4600-B034-EEF700787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agar - Wikipedia">
            <a:extLst>
              <a:ext uri="{FF2B5EF4-FFF2-40B4-BE49-F238E27FC236}">
                <a16:creationId xmlns:a16="http://schemas.microsoft.com/office/drawing/2014/main" id="{C667689E-2B04-4F01-B003-231C274DE9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9" r="8381"/>
          <a:stretch/>
        </p:blipFill>
        <p:spPr bwMode="auto">
          <a:xfrm>
            <a:off x="413003" y="685800"/>
            <a:ext cx="4073933" cy="5486400"/>
          </a:xfrm>
          <a:prstGeom prst="rect">
            <a:avLst/>
          </a:prstGeom>
          <a:noFill/>
          <a:extLst>
            <a:ext uri="{909E8E84-426E-40DD-AFC4-6F175D3DCCD1}">
              <a14:hiddenFill xmlns:a14="http://schemas.microsoft.com/office/drawing/2010/main">
                <a:solidFill>
                  <a:srgbClr val="FFFFFF"/>
                </a:solidFill>
              </a14:hiddenFill>
            </a:ext>
          </a:extLst>
        </p:spPr>
      </p:pic>
      <p:sp>
        <p:nvSpPr>
          <p:cNvPr id="3087" name="Content Placeholder 3086">
            <a:extLst>
              <a:ext uri="{FF2B5EF4-FFF2-40B4-BE49-F238E27FC236}">
                <a16:creationId xmlns:a16="http://schemas.microsoft.com/office/drawing/2014/main" id="{0FB1E8B8-C1F2-40E5-A753-9C530068C16D}"/>
              </a:ext>
            </a:extLst>
          </p:cNvPr>
          <p:cNvSpPr>
            <a:spLocks noGrp="1"/>
          </p:cNvSpPr>
          <p:nvPr>
            <p:ph idx="1"/>
          </p:nvPr>
        </p:nvSpPr>
        <p:spPr>
          <a:xfrm>
            <a:off x="5132026" y="1465006"/>
            <a:ext cx="5828376" cy="4510891"/>
          </a:xfrm>
        </p:spPr>
        <p:txBody>
          <a:bodyPr anchor="t">
            <a:normAutofit/>
          </a:bodyPr>
          <a:lstStyle/>
          <a:p>
            <a:pPr marL="0" indent="0">
              <a:buNone/>
            </a:pPr>
            <a:r>
              <a:rPr lang="en-GB" sz="2800" b="0" i="0" dirty="0">
                <a:solidFill>
                  <a:srgbClr val="000000"/>
                </a:solidFill>
                <a:effectLst/>
                <a:latin typeface="system-ui"/>
              </a:rPr>
              <a:t>Now Sarai, Abram’s wife, had borne him no </a:t>
            </a:r>
            <a:r>
              <a:rPr lang="en-GB" sz="2800" b="0" i="1" dirty="0">
                <a:solidFill>
                  <a:srgbClr val="000000"/>
                </a:solidFill>
                <a:effectLst/>
                <a:latin typeface="system-ui"/>
              </a:rPr>
              <a:t>children.</a:t>
            </a:r>
            <a:r>
              <a:rPr lang="en-GB" sz="2800" b="0" i="0" dirty="0">
                <a:solidFill>
                  <a:srgbClr val="000000"/>
                </a:solidFill>
                <a:effectLst/>
                <a:latin typeface="system-ui"/>
              </a:rPr>
              <a:t> And she had an Egyptian maidservant whose name was Hagar. </a:t>
            </a:r>
            <a:r>
              <a:rPr lang="en-GB" sz="2800" b="1" i="0" baseline="30000" dirty="0">
                <a:solidFill>
                  <a:srgbClr val="000000"/>
                </a:solidFill>
                <a:effectLst/>
                <a:latin typeface="system-ui"/>
              </a:rPr>
              <a:t>2 </a:t>
            </a:r>
            <a:r>
              <a:rPr lang="en-GB" sz="2800" b="0" i="0" dirty="0">
                <a:solidFill>
                  <a:srgbClr val="000000"/>
                </a:solidFill>
                <a:effectLst/>
                <a:latin typeface="system-ui"/>
              </a:rPr>
              <a:t>So Sarai said to Abram, “See now, the </a:t>
            </a:r>
            <a:r>
              <a:rPr lang="en-GB" sz="2800" b="0" i="0" cap="small" dirty="0">
                <a:solidFill>
                  <a:srgbClr val="000000"/>
                </a:solidFill>
                <a:effectLst/>
                <a:latin typeface="system-ui"/>
              </a:rPr>
              <a:t>Lord</a:t>
            </a:r>
            <a:r>
              <a:rPr lang="en-GB" sz="2800" b="0" i="0" dirty="0">
                <a:solidFill>
                  <a:srgbClr val="000000"/>
                </a:solidFill>
                <a:effectLst/>
                <a:latin typeface="system-ui"/>
              </a:rPr>
              <a:t> has restrained me from bearing </a:t>
            </a:r>
            <a:r>
              <a:rPr lang="en-GB" sz="2800" b="0" i="1" dirty="0">
                <a:solidFill>
                  <a:srgbClr val="000000"/>
                </a:solidFill>
                <a:effectLst/>
                <a:latin typeface="system-ui"/>
              </a:rPr>
              <a:t>children.</a:t>
            </a:r>
            <a:r>
              <a:rPr lang="en-GB" sz="2800" b="0" i="0" dirty="0">
                <a:solidFill>
                  <a:srgbClr val="000000"/>
                </a:solidFill>
                <a:effectLst/>
                <a:latin typeface="system-ui"/>
              </a:rPr>
              <a:t> Please, go in to my maid; perhaps I shall </a:t>
            </a:r>
            <a:r>
              <a:rPr lang="en-GB" sz="2800" b="0" i="0" baseline="30000" dirty="0">
                <a:solidFill>
                  <a:srgbClr val="000000"/>
                </a:solidFill>
                <a:effectLst/>
                <a:latin typeface="system-ui"/>
              </a:rPr>
              <a:t>[</a:t>
            </a:r>
            <a:r>
              <a:rPr lang="en-GB" sz="2800" b="0" i="0" baseline="30000" dirty="0">
                <a:solidFill>
                  <a:srgbClr val="4A4A4A"/>
                </a:solidFill>
                <a:effectLst/>
                <a:latin typeface="system-ui"/>
                <a:hlinkClick r:id="rId3" tooltip="See footnote a"/>
              </a:rPr>
              <a:t>a</a:t>
            </a:r>
            <a:r>
              <a:rPr lang="en-GB" sz="2800" b="0" i="0" baseline="30000" dirty="0">
                <a:solidFill>
                  <a:srgbClr val="000000"/>
                </a:solidFill>
                <a:effectLst/>
                <a:latin typeface="system-ui"/>
              </a:rPr>
              <a:t>]</a:t>
            </a:r>
            <a:r>
              <a:rPr lang="en-GB" sz="2800" b="0" i="0" dirty="0">
                <a:solidFill>
                  <a:srgbClr val="000000"/>
                </a:solidFill>
                <a:effectLst/>
                <a:latin typeface="system-ui"/>
              </a:rPr>
              <a:t>obtain children by her.” And Abram heeded the voice of Sarai.</a:t>
            </a:r>
          </a:p>
          <a:p>
            <a:pPr marL="0" indent="0">
              <a:buNone/>
            </a:pPr>
            <a:r>
              <a:rPr lang="en-GB" sz="2800" dirty="0">
                <a:solidFill>
                  <a:srgbClr val="000000"/>
                </a:solidFill>
                <a:latin typeface="system-ui"/>
              </a:rPr>
              <a:t>Genesis 16:1-2</a:t>
            </a:r>
            <a:endParaRPr lang="en-US" sz="2800" dirty="0">
              <a:solidFill>
                <a:schemeClr val="tx1"/>
              </a:solidFill>
            </a:endParaRPr>
          </a:p>
        </p:txBody>
      </p:sp>
      <p:cxnSp>
        <p:nvCxnSpPr>
          <p:cNvPr id="154" name="Straight Connector 153">
            <a:extLst>
              <a:ext uri="{FF2B5EF4-FFF2-40B4-BE49-F238E27FC236}">
                <a16:creationId xmlns:a16="http://schemas.microsoft.com/office/drawing/2014/main" id="{8D4B5F26-8713-4267-9186-183BB809C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72C66DF-2004-4C24-8C07-554E41490D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411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19CE9782-0FD1-493B-9C50-C51AB7C5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 name="Rectangle 147">
            <a:extLst>
              <a:ext uri="{FF2B5EF4-FFF2-40B4-BE49-F238E27FC236}">
                <a16:creationId xmlns:a16="http://schemas.microsoft.com/office/drawing/2014/main" id="{F6619023-691E-4F1C-A10A-0EA3D044E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 name="Rectangle 149">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422144" cy="548640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52" name="Rectangle 151">
            <a:extLst>
              <a:ext uri="{FF2B5EF4-FFF2-40B4-BE49-F238E27FC236}">
                <a16:creationId xmlns:a16="http://schemas.microsoft.com/office/drawing/2014/main" id="{147EAFFD-2BD1-4600-B034-EEF700787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agar - Wikipedia">
            <a:extLst>
              <a:ext uri="{FF2B5EF4-FFF2-40B4-BE49-F238E27FC236}">
                <a16:creationId xmlns:a16="http://schemas.microsoft.com/office/drawing/2014/main" id="{C667689E-2B04-4F01-B003-231C274DE9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9" r="8381"/>
          <a:stretch/>
        </p:blipFill>
        <p:spPr bwMode="auto">
          <a:xfrm>
            <a:off x="413003" y="685800"/>
            <a:ext cx="4073933" cy="5486400"/>
          </a:xfrm>
          <a:prstGeom prst="rect">
            <a:avLst/>
          </a:prstGeom>
          <a:noFill/>
          <a:extLst>
            <a:ext uri="{909E8E84-426E-40DD-AFC4-6F175D3DCCD1}">
              <a14:hiddenFill xmlns:a14="http://schemas.microsoft.com/office/drawing/2010/main">
                <a:solidFill>
                  <a:srgbClr val="FFFFFF"/>
                </a:solidFill>
              </a14:hiddenFill>
            </a:ext>
          </a:extLst>
        </p:spPr>
      </p:pic>
      <p:sp>
        <p:nvSpPr>
          <p:cNvPr id="3087" name="Content Placeholder 3086">
            <a:extLst>
              <a:ext uri="{FF2B5EF4-FFF2-40B4-BE49-F238E27FC236}">
                <a16:creationId xmlns:a16="http://schemas.microsoft.com/office/drawing/2014/main" id="{0FB1E8B8-C1F2-40E5-A753-9C530068C16D}"/>
              </a:ext>
            </a:extLst>
          </p:cNvPr>
          <p:cNvSpPr>
            <a:spLocks noGrp="1"/>
          </p:cNvSpPr>
          <p:nvPr>
            <p:ph idx="1"/>
          </p:nvPr>
        </p:nvSpPr>
        <p:spPr>
          <a:xfrm>
            <a:off x="5132026" y="1081548"/>
            <a:ext cx="5828376" cy="4894349"/>
          </a:xfrm>
        </p:spPr>
        <p:txBody>
          <a:bodyPr anchor="t">
            <a:normAutofit/>
          </a:bodyPr>
          <a:lstStyle/>
          <a:p>
            <a:pPr marL="0" indent="0">
              <a:buNone/>
            </a:pPr>
            <a:r>
              <a:rPr lang="en-GB" sz="2800" b="1" i="0" baseline="30000" dirty="0">
                <a:solidFill>
                  <a:srgbClr val="000000"/>
                </a:solidFill>
                <a:effectLst/>
                <a:latin typeface="system-ui"/>
              </a:rPr>
              <a:t>3 </a:t>
            </a:r>
            <a:r>
              <a:rPr lang="en-GB" sz="2800" b="0" i="0" dirty="0">
                <a:solidFill>
                  <a:srgbClr val="000000"/>
                </a:solidFill>
                <a:effectLst/>
                <a:latin typeface="system-ui"/>
              </a:rPr>
              <a:t>Then Sarai, Abram’s wife, took Hagar her maid, the Egyptian, and gave her to her husband Abram to be his wife, after Abram had dwelt ten years in the land of Canaan. </a:t>
            </a:r>
            <a:r>
              <a:rPr lang="en-GB" sz="2800" b="1" i="0" baseline="30000" dirty="0">
                <a:solidFill>
                  <a:srgbClr val="000000"/>
                </a:solidFill>
                <a:effectLst/>
                <a:latin typeface="system-ui"/>
              </a:rPr>
              <a:t>4 </a:t>
            </a:r>
            <a:r>
              <a:rPr lang="en-GB" sz="2800" b="0" i="0" dirty="0">
                <a:solidFill>
                  <a:srgbClr val="000000"/>
                </a:solidFill>
                <a:effectLst/>
                <a:latin typeface="system-ui"/>
              </a:rPr>
              <a:t>So he went in to Hagar, and she conceived. And when she saw that she had conceived, her mistress became despised in her </a:t>
            </a:r>
            <a:r>
              <a:rPr lang="en-GB" sz="2800" b="0" i="0" baseline="30000" dirty="0">
                <a:solidFill>
                  <a:srgbClr val="000000"/>
                </a:solidFill>
                <a:effectLst/>
                <a:latin typeface="system-ui"/>
              </a:rPr>
              <a:t>[</a:t>
            </a:r>
            <a:r>
              <a:rPr lang="en-GB" sz="2800" b="0" i="0" baseline="30000" dirty="0">
                <a:solidFill>
                  <a:srgbClr val="4A4A4A"/>
                </a:solidFill>
                <a:effectLst/>
                <a:latin typeface="system-ui"/>
                <a:hlinkClick r:id="rId3" tooltip="See footnote b"/>
              </a:rPr>
              <a:t>b</a:t>
            </a:r>
            <a:r>
              <a:rPr lang="en-GB" sz="2800" b="0" i="0" baseline="30000" dirty="0">
                <a:solidFill>
                  <a:srgbClr val="000000"/>
                </a:solidFill>
                <a:effectLst/>
                <a:latin typeface="system-ui"/>
              </a:rPr>
              <a:t>]</a:t>
            </a:r>
            <a:r>
              <a:rPr lang="en-GB" sz="2800" b="0" i="0" dirty="0">
                <a:solidFill>
                  <a:srgbClr val="000000"/>
                </a:solidFill>
                <a:effectLst/>
                <a:latin typeface="system-ui"/>
              </a:rPr>
              <a:t>eyes.</a:t>
            </a:r>
          </a:p>
          <a:p>
            <a:pPr marL="0" indent="0">
              <a:buNone/>
            </a:pPr>
            <a:r>
              <a:rPr lang="en-GB" sz="2800" dirty="0">
                <a:solidFill>
                  <a:srgbClr val="000000"/>
                </a:solidFill>
                <a:latin typeface="system-ui"/>
              </a:rPr>
              <a:t>Genesis 16:3-4</a:t>
            </a:r>
            <a:endParaRPr lang="en-US" sz="2800" dirty="0">
              <a:solidFill>
                <a:schemeClr val="tx1"/>
              </a:solidFill>
            </a:endParaRPr>
          </a:p>
        </p:txBody>
      </p:sp>
      <p:cxnSp>
        <p:nvCxnSpPr>
          <p:cNvPr id="154" name="Straight Connector 153">
            <a:extLst>
              <a:ext uri="{FF2B5EF4-FFF2-40B4-BE49-F238E27FC236}">
                <a16:creationId xmlns:a16="http://schemas.microsoft.com/office/drawing/2014/main" id="{8D4B5F26-8713-4267-9186-183BB809C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72C66DF-2004-4C24-8C07-554E41490D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5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 roses on cream background">
            <a:extLst>
              <a:ext uri="{FF2B5EF4-FFF2-40B4-BE49-F238E27FC236}">
                <a16:creationId xmlns:a16="http://schemas.microsoft.com/office/drawing/2014/main" id="{ACE4D0C1-4D6B-4AA9-83F0-054486C00B85}"/>
              </a:ext>
            </a:extLst>
          </p:cNvPr>
          <p:cNvPicPr>
            <a:picLocks noChangeAspect="1"/>
          </p:cNvPicPr>
          <p:nvPr/>
        </p:nvPicPr>
        <p:blipFill rotWithShape="1">
          <a:blip r:embed="rId2"/>
          <a:srcRect t="2174"/>
          <a:stretch/>
        </p:blipFill>
        <p:spPr>
          <a:xfrm>
            <a:off x="21" y="-238541"/>
            <a:ext cx="12191979" cy="6857999"/>
          </a:xfrm>
          <a:prstGeom prst="rect">
            <a:avLst/>
          </a:prstGeom>
        </p:spPr>
      </p:pic>
      <p:sp>
        <p:nvSpPr>
          <p:cNvPr id="2" name="Title 1">
            <a:extLst>
              <a:ext uri="{FF2B5EF4-FFF2-40B4-BE49-F238E27FC236}">
                <a16:creationId xmlns:a16="http://schemas.microsoft.com/office/drawing/2014/main" id="{B15EF556-D344-4BB8-A50B-8B14283CDF9B}"/>
              </a:ext>
            </a:extLst>
          </p:cNvPr>
          <p:cNvSpPr>
            <a:spLocks noGrp="1"/>
          </p:cNvSpPr>
          <p:nvPr>
            <p:ph type="title"/>
          </p:nvPr>
        </p:nvSpPr>
        <p:spPr>
          <a:xfrm>
            <a:off x="742950" y="1023578"/>
            <a:ext cx="7764946" cy="2593079"/>
          </a:xfrm>
        </p:spPr>
        <p:txBody>
          <a:bodyPr vert="horz" lIns="91440" tIns="45720" rIns="91440" bIns="45720" rtlCol="0" anchor="b">
            <a:noAutofit/>
          </a:bodyPr>
          <a:lstStyle/>
          <a:p>
            <a:pPr algn="ctr"/>
            <a:r>
              <a:rPr lang="en-US" sz="3200" dirty="0">
                <a:solidFill>
                  <a:schemeClr val="tx1"/>
                </a:solidFill>
              </a:rPr>
              <a:t>Fundamentals</a:t>
            </a:r>
            <a:br>
              <a:rPr lang="en-US" sz="3200" dirty="0">
                <a:solidFill>
                  <a:schemeClr val="tx1"/>
                </a:solidFill>
              </a:rPr>
            </a:br>
            <a:r>
              <a:rPr lang="en-US" sz="3200" b="1" spc="50" dirty="0">
                <a:solidFill>
                  <a:schemeClr val="tx1">
                    <a:lumMod val="85000"/>
                    <a:lumOff val="15000"/>
                  </a:schemeClr>
                </a:solidFill>
                <a:ea typeface="Batang" panose="02030600000101010101" pitchFamily="18" charset="-127"/>
              </a:rPr>
              <a:t>17 </a:t>
            </a:r>
            <a:r>
              <a:rPr lang="en-US" sz="3200" spc="50" dirty="0">
                <a:solidFill>
                  <a:schemeClr val="tx1">
                    <a:lumMod val="85000"/>
                    <a:lumOff val="15000"/>
                  </a:schemeClr>
                </a:solidFill>
                <a:ea typeface="Batang" panose="02030600000101010101" pitchFamily="18" charset="-127"/>
              </a:rPr>
              <a:t>“Do not think that I came to destroy the Law or the Prophets. I did not come to destroy but to fulfill. </a:t>
            </a:r>
            <a:r>
              <a:rPr lang="en-US" sz="3200" b="1" spc="50" dirty="0">
                <a:solidFill>
                  <a:schemeClr val="tx1">
                    <a:lumMod val="85000"/>
                    <a:lumOff val="15000"/>
                  </a:schemeClr>
                </a:solidFill>
                <a:ea typeface="Batang" panose="02030600000101010101" pitchFamily="18" charset="-127"/>
              </a:rPr>
              <a:t>18 </a:t>
            </a:r>
            <a:r>
              <a:rPr lang="en-US" sz="3200" spc="50" dirty="0">
                <a:solidFill>
                  <a:schemeClr val="tx1">
                    <a:lumMod val="85000"/>
                    <a:lumOff val="15000"/>
                  </a:schemeClr>
                </a:solidFill>
                <a:ea typeface="Batang" panose="02030600000101010101" pitchFamily="18" charset="-127"/>
              </a:rPr>
              <a:t>For assuredly, I say to you, till heaven and earth pass away, one jot or one tittle will by no means pass from the law till all is fulfilled. </a:t>
            </a:r>
            <a:endParaRPr lang="en-US" sz="3200" dirty="0">
              <a:solidFill>
                <a:schemeClr val="tx1"/>
              </a:solidFill>
            </a:endParaRPr>
          </a:p>
        </p:txBody>
      </p:sp>
      <p:sp>
        <p:nvSpPr>
          <p:cNvPr id="3" name="Content Placeholder 2">
            <a:extLst>
              <a:ext uri="{FF2B5EF4-FFF2-40B4-BE49-F238E27FC236}">
                <a16:creationId xmlns:a16="http://schemas.microsoft.com/office/drawing/2014/main" id="{07D3BA95-11C7-4C69-A105-9223B5F10786}"/>
              </a:ext>
            </a:extLst>
          </p:cNvPr>
          <p:cNvSpPr>
            <a:spLocks noGrp="1"/>
          </p:cNvSpPr>
          <p:nvPr>
            <p:ph idx="1"/>
          </p:nvPr>
        </p:nvSpPr>
        <p:spPr>
          <a:xfrm>
            <a:off x="3029803" y="3772789"/>
            <a:ext cx="3066197" cy="1215470"/>
          </a:xfrm>
        </p:spPr>
        <p:txBody>
          <a:bodyPr vert="horz" lIns="91440" tIns="45720" rIns="91440" bIns="45720" rtlCol="0">
            <a:normAutofit/>
          </a:bodyPr>
          <a:lstStyle/>
          <a:p>
            <a:pPr marL="0" indent="0" algn="ctr">
              <a:buNone/>
            </a:pPr>
            <a:r>
              <a:rPr lang="en-US" spc="160" dirty="0">
                <a:solidFill>
                  <a:schemeClr val="accent6"/>
                </a:solidFill>
              </a:rPr>
              <a:t>Matthew5:17-18</a:t>
            </a:r>
          </a:p>
        </p:txBody>
      </p:sp>
    </p:spTree>
    <p:extLst>
      <p:ext uri="{BB962C8B-B14F-4D97-AF65-F5344CB8AC3E}">
        <p14:creationId xmlns:p14="http://schemas.microsoft.com/office/powerpoint/2010/main" val="53211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19CE9782-0FD1-493B-9C50-C51AB7C5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 name="Rectangle 147">
            <a:extLst>
              <a:ext uri="{FF2B5EF4-FFF2-40B4-BE49-F238E27FC236}">
                <a16:creationId xmlns:a16="http://schemas.microsoft.com/office/drawing/2014/main" id="{F6619023-691E-4F1C-A10A-0EA3D044E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 name="Rectangle 149">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422144" cy="548640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52" name="Rectangle 151">
            <a:extLst>
              <a:ext uri="{FF2B5EF4-FFF2-40B4-BE49-F238E27FC236}">
                <a16:creationId xmlns:a16="http://schemas.microsoft.com/office/drawing/2014/main" id="{147EAFFD-2BD1-4600-B034-EEF700787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agar - Wikipedia">
            <a:extLst>
              <a:ext uri="{FF2B5EF4-FFF2-40B4-BE49-F238E27FC236}">
                <a16:creationId xmlns:a16="http://schemas.microsoft.com/office/drawing/2014/main" id="{C667689E-2B04-4F01-B003-231C274DE9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9" r="8381"/>
          <a:stretch/>
        </p:blipFill>
        <p:spPr bwMode="auto">
          <a:xfrm>
            <a:off x="413003" y="685800"/>
            <a:ext cx="4073933" cy="5486400"/>
          </a:xfrm>
          <a:prstGeom prst="rect">
            <a:avLst/>
          </a:prstGeom>
          <a:noFill/>
          <a:extLst>
            <a:ext uri="{909E8E84-426E-40DD-AFC4-6F175D3DCCD1}">
              <a14:hiddenFill xmlns:a14="http://schemas.microsoft.com/office/drawing/2010/main">
                <a:solidFill>
                  <a:srgbClr val="FFFFFF"/>
                </a:solidFill>
              </a14:hiddenFill>
            </a:ext>
          </a:extLst>
        </p:spPr>
      </p:pic>
      <p:sp>
        <p:nvSpPr>
          <p:cNvPr id="3087" name="Content Placeholder 3086">
            <a:extLst>
              <a:ext uri="{FF2B5EF4-FFF2-40B4-BE49-F238E27FC236}">
                <a16:creationId xmlns:a16="http://schemas.microsoft.com/office/drawing/2014/main" id="{0FB1E8B8-C1F2-40E5-A753-9C530068C16D}"/>
              </a:ext>
            </a:extLst>
          </p:cNvPr>
          <p:cNvSpPr>
            <a:spLocks noGrp="1"/>
          </p:cNvSpPr>
          <p:nvPr>
            <p:ph idx="1"/>
          </p:nvPr>
        </p:nvSpPr>
        <p:spPr>
          <a:xfrm>
            <a:off x="5132026" y="1091382"/>
            <a:ext cx="5828376" cy="4884516"/>
          </a:xfrm>
        </p:spPr>
        <p:txBody>
          <a:bodyPr anchor="t">
            <a:normAutofit fontScale="92500" lnSpcReduction="10000"/>
          </a:bodyPr>
          <a:lstStyle/>
          <a:p>
            <a:pPr algn="l"/>
            <a:r>
              <a:rPr lang="en-GB" b="1" i="0" baseline="30000" dirty="0">
                <a:solidFill>
                  <a:srgbClr val="000000"/>
                </a:solidFill>
                <a:effectLst/>
                <a:latin typeface="system-ui"/>
              </a:rPr>
              <a:t>5 </a:t>
            </a:r>
            <a:r>
              <a:rPr lang="en-GB" b="0" i="0" dirty="0">
                <a:solidFill>
                  <a:srgbClr val="000000"/>
                </a:solidFill>
                <a:effectLst/>
                <a:latin typeface="system-ui"/>
              </a:rPr>
              <a:t>Then Sarai said to Abram, </a:t>
            </a:r>
            <a:r>
              <a:rPr lang="en-GB" b="0" i="0" baseline="30000" dirty="0">
                <a:solidFill>
                  <a:srgbClr val="000000"/>
                </a:solidFill>
                <a:effectLst/>
                <a:latin typeface="system-ui"/>
              </a:rPr>
              <a:t>[</a:t>
            </a:r>
            <a:r>
              <a:rPr lang="en-GB" b="0" i="0" baseline="30000" dirty="0">
                <a:solidFill>
                  <a:srgbClr val="4A4A4A"/>
                </a:solidFill>
                <a:effectLst/>
                <a:latin typeface="system-ui"/>
                <a:hlinkClick r:id="rId3" tooltip="See footnote c"/>
              </a:rPr>
              <a:t>c</a:t>
            </a:r>
            <a:r>
              <a:rPr lang="en-GB" b="0" i="0" baseline="30000" dirty="0">
                <a:solidFill>
                  <a:srgbClr val="000000"/>
                </a:solidFill>
                <a:effectLst/>
                <a:latin typeface="system-ui"/>
              </a:rPr>
              <a:t>]</a:t>
            </a:r>
            <a:r>
              <a:rPr lang="en-GB" b="0" i="0" dirty="0">
                <a:solidFill>
                  <a:srgbClr val="000000"/>
                </a:solidFill>
                <a:effectLst/>
                <a:latin typeface="system-ui"/>
              </a:rPr>
              <a:t>“My wrong </a:t>
            </a:r>
            <a:r>
              <a:rPr lang="en-GB" b="0" i="1" dirty="0">
                <a:solidFill>
                  <a:srgbClr val="000000"/>
                </a:solidFill>
                <a:effectLst/>
                <a:latin typeface="system-ui"/>
              </a:rPr>
              <a:t>be</a:t>
            </a:r>
            <a:r>
              <a:rPr lang="en-GB" b="0" i="0" dirty="0">
                <a:solidFill>
                  <a:srgbClr val="000000"/>
                </a:solidFill>
                <a:effectLst/>
                <a:latin typeface="system-ui"/>
              </a:rPr>
              <a:t> upon you! I gave my maid into your embrace; and when she saw that she had conceived, I became despised in her eyes. The </a:t>
            </a:r>
            <a:r>
              <a:rPr lang="en-GB" b="0" i="0" cap="small" dirty="0">
                <a:solidFill>
                  <a:srgbClr val="000000"/>
                </a:solidFill>
                <a:effectLst/>
                <a:latin typeface="system-ui"/>
              </a:rPr>
              <a:t>Lord</a:t>
            </a:r>
            <a:r>
              <a:rPr lang="en-GB" b="0" i="0" dirty="0">
                <a:solidFill>
                  <a:srgbClr val="000000"/>
                </a:solidFill>
                <a:effectLst/>
                <a:latin typeface="system-ui"/>
              </a:rPr>
              <a:t> judge between you and me.”</a:t>
            </a:r>
          </a:p>
          <a:p>
            <a:pPr algn="l"/>
            <a:r>
              <a:rPr lang="en-GB" b="1" i="0" baseline="30000" dirty="0">
                <a:solidFill>
                  <a:srgbClr val="000000"/>
                </a:solidFill>
                <a:effectLst/>
                <a:latin typeface="system-ui"/>
              </a:rPr>
              <a:t>6 </a:t>
            </a:r>
            <a:r>
              <a:rPr lang="en-GB" b="0" i="0" dirty="0">
                <a:solidFill>
                  <a:srgbClr val="000000"/>
                </a:solidFill>
                <a:effectLst/>
                <a:latin typeface="system-ui"/>
              </a:rPr>
              <a:t>So Abram said to Sarai, “Indeed your maid </a:t>
            </a:r>
            <a:r>
              <a:rPr lang="en-GB" b="0" i="1" dirty="0">
                <a:solidFill>
                  <a:srgbClr val="000000"/>
                </a:solidFill>
                <a:effectLst/>
                <a:latin typeface="system-ui"/>
              </a:rPr>
              <a:t>is</a:t>
            </a:r>
            <a:r>
              <a:rPr lang="en-GB" b="0" i="0" dirty="0">
                <a:solidFill>
                  <a:srgbClr val="000000"/>
                </a:solidFill>
                <a:effectLst/>
                <a:latin typeface="system-ui"/>
              </a:rPr>
              <a:t> in your hand; do to her as you please.” And when Sarai dealt harshly with her, she fled from her presence.</a:t>
            </a:r>
          </a:p>
          <a:p>
            <a:pPr algn="l"/>
            <a:r>
              <a:rPr lang="en-GB" b="1" i="0" baseline="30000" dirty="0">
                <a:solidFill>
                  <a:srgbClr val="000000"/>
                </a:solidFill>
                <a:effectLst/>
                <a:latin typeface="system-ui"/>
              </a:rPr>
              <a:t>7 </a:t>
            </a:r>
            <a:r>
              <a:rPr lang="en-GB" b="0" i="0" dirty="0">
                <a:solidFill>
                  <a:srgbClr val="000000"/>
                </a:solidFill>
                <a:effectLst/>
                <a:latin typeface="system-ui"/>
              </a:rPr>
              <a:t>Now the Angel of the </a:t>
            </a:r>
            <a:r>
              <a:rPr lang="en-GB" b="0" i="0" cap="small" dirty="0">
                <a:solidFill>
                  <a:srgbClr val="000000"/>
                </a:solidFill>
                <a:effectLst/>
                <a:latin typeface="system-ui"/>
              </a:rPr>
              <a:t>Lord</a:t>
            </a:r>
            <a:r>
              <a:rPr lang="en-GB" b="0" i="0" dirty="0">
                <a:solidFill>
                  <a:srgbClr val="000000"/>
                </a:solidFill>
                <a:effectLst/>
                <a:latin typeface="system-ui"/>
              </a:rPr>
              <a:t> found her by a spring of water in the wilderness, by the spring on the way to </a:t>
            </a:r>
            <a:r>
              <a:rPr lang="en-GB" b="0" i="0" dirty="0" err="1">
                <a:solidFill>
                  <a:srgbClr val="000000"/>
                </a:solidFill>
                <a:effectLst/>
                <a:latin typeface="system-ui"/>
              </a:rPr>
              <a:t>Shur</a:t>
            </a:r>
            <a:r>
              <a:rPr lang="en-GB" b="0" i="0" dirty="0">
                <a:solidFill>
                  <a:srgbClr val="000000"/>
                </a:solidFill>
                <a:effectLst/>
                <a:latin typeface="system-ui"/>
              </a:rPr>
              <a:t>. </a:t>
            </a:r>
            <a:r>
              <a:rPr lang="en-GB" b="1" i="0" baseline="30000" dirty="0">
                <a:solidFill>
                  <a:srgbClr val="000000"/>
                </a:solidFill>
                <a:effectLst/>
                <a:latin typeface="system-ui"/>
              </a:rPr>
              <a:t>8 </a:t>
            </a:r>
            <a:r>
              <a:rPr lang="en-GB" b="0" i="0" dirty="0">
                <a:solidFill>
                  <a:srgbClr val="000000"/>
                </a:solidFill>
                <a:effectLst/>
                <a:latin typeface="system-ui"/>
              </a:rPr>
              <a:t>And He said, “Hagar, Sarai’s maid, where have you come from, and where are you going?”</a:t>
            </a:r>
          </a:p>
          <a:p>
            <a:pPr marL="0" indent="0">
              <a:buNone/>
            </a:pPr>
            <a:endParaRPr lang="en-US" sz="1800" dirty="0">
              <a:solidFill>
                <a:schemeClr val="tx1"/>
              </a:solidFill>
            </a:endParaRPr>
          </a:p>
        </p:txBody>
      </p:sp>
      <p:cxnSp>
        <p:nvCxnSpPr>
          <p:cNvPr id="154" name="Straight Connector 153">
            <a:extLst>
              <a:ext uri="{FF2B5EF4-FFF2-40B4-BE49-F238E27FC236}">
                <a16:creationId xmlns:a16="http://schemas.microsoft.com/office/drawing/2014/main" id="{8D4B5F26-8713-4267-9186-183BB809C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72C66DF-2004-4C24-8C07-554E41490D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02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19CE9782-0FD1-493B-9C50-C51AB7C5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 name="Rectangle 147">
            <a:extLst>
              <a:ext uri="{FF2B5EF4-FFF2-40B4-BE49-F238E27FC236}">
                <a16:creationId xmlns:a16="http://schemas.microsoft.com/office/drawing/2014/main" id="{F6619023-691E-4F1C-A10A-0EA3D044E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 name="Rectangle 149">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422144" cy="548640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52" name="Rectangle 151">
            <a:extLst>
              <a:ext uri="{FF2B5EF4-FFF2-40B4-BE49-F238E27FC236}">
                <a16:creationId xmlns:a16="http://schemas.microsoft.com/office/drawing/2014/main" id="{147EAFFD-2BD1-4600-B034-EEF700787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agar - Wikipedia">
            <a:extLst>
              <a:ext uri="{FF2B5EF4-FFF2-40B4-BE49-F238E27FC236}">
                <a16:creationId xmlns:a16="http://schemas.microsoft.com/office/drawing/2014/main" id="{C667689E-2B04-4F01-B003-231C274DE9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9" r="8381"/>
          <a:stretch/>
        </p:blipFill>
        <p:spPr bwMode="auto">
          <a:xfrm>
            <a:off x="413003" y="685800"/>
            <a:ext cx="4073933" cy="5486400"/>
          </a:xfrm>
          <a:prstGeom prst="rect">
            <a:avLst/>
          </a:prstGeom>
          <a:noFill/>
          <a:extLst>
            <a:ext uri="{909E8E84-426E-40DD-AFC4-6F175D3DCCD1}">
              <a14:hiddenFill xmlns:a14="http://schemas.microsoft.com/office/drawing/2010/main">
                <a:solidFill>
                  <a:srgbClr val="FFFFFF"/>
                </a:solidFill>
              </a14:hiddenFill>
            </a:ext>
          </a:extLst>
        </p:spPr>
      </p:pic>
      <p:sp>
        <p:nvSpPr>
          <p:cNvPr id="3087" name="Content Placeholder 3086">
            <a:extLst>
              <a:ext uri="{FF2B5EF4-FFF2-40B4-BE49-F238E27FC236}">
                <a16:creationId xmlns:a16="http://schemas.microsoft.com/office/drawing/2014/main" id="{0FB1E8B8-C1F2-40E5-A753-9C530068C16D}"/>
              </a:ext>
            </a:extLst>
          </p:cNvPr>
          <p:cNvSpPr>
            <a:spLocks noGrp="1"/>
          </p:cNvSpPr>
          <p:nvPr>
            <p:ph idx="1"/>
          </p:nvPr>
        </p:nvSpPr>
        <p:spPr>
          <a:xfrm>
            <a:off x="5132026" y="914400"/>
            <a:ext cx="5828376" cy="5061497"/>
          </a:xfrm>
        </p:spPr>
        <p:txBody>
          <a:bodyPr anchor="t">
            <a:normAutofit lnSpcReduction="10000"/>
          </a:bodyPr>
          <a:lstStyle/>
          <a:p>
            <a:pPr algn="l"/>
            <a:r>
              <a:rPr lang="en-GB" b="1" i="0" baseline="30000" dirty="0">
                <a:solidFill>
                  <a:srgbClr val="000000"/>
                </a:solidFill>
                <a:effectLst/>
                <a:latin typeface="system-ui"/>
              </a:rPr>
              <a:t>7 </a:t>
            </a:r>
            <a:r>
              <a:rPr lang="en-GB" b="0" i="0" dirty="0">
                <a:solidFill>
                  <a:srgbClr val="000000"/>
                </a:solidFill>
                <a:effectLst/>
                <a:latin typeface="system-ui"/>
              </a:rPr>
              <a:t>Now the Angel of the </a:t>
            </a:r>
            <a:r>
              <a:rPr lang="en-GB" b="0" i="0" cap="small" dirty="0">
                <a:solidFill>
                  <a:srgbClr val="000000"/>
                </a:solidFill>
                <a:effectLst/>
                <a:latin typeface="system-ui"/>
              </a:rPr>
              <a:t>Lord</a:t>
            </a:r>
            <a:r>
              <a:rPr lang="en-GB" b="0" i="0" dirty="0">
                <a:solidFill>
                  <a:srgbClr val="000000"/>
                </a:solidFill>
                <a:effectLst/>
                <a:latin typeface="system-ui"/>
              </a:rPr>
              <a:t> found her by a spring of water in the wilderness, by the spring on the way to </a:t>
            </a:r>
            <a:r>
              <a:rPr lang="en-GB" b="0" i="0" dirty="0" err="1">
                <a:solidFill>
                  <a:srgbClr val="000000"/>
                </a:solidFill>
                <a:effectLst/>
                <a:latin typeface="system-ui"/>
              </a:rPr>
              <a:t>Shur</a:t>
            </a:r>
            <a:r>
              <a:rPr lang="en-GB" b="0" i="0" dirty="0">
                <a:solidFill>
                  <a:srgbClr val="000000"/>
                </a:solidFill>
                <a:effectLst/>
                <a:latin typeface="system-ui"/>
              </a:rPr>
              <a:t>. </a:t>
            </a:r>
            <a:r>
              <a:rPr lang="en-GB" b="1" i="0" baseline="30000" dirty="0">
                <a:solidFill>
                  <a:srgbClr val="000000"/>
                </a:solidFill>
                <a:effectLst/>
                <a:latin typeface="system-ui"/>
              </a:rPr>
              <a:t>8 </a:t>
            </a:r>
            <a:r>
              <a:rPr lang="en-GB" b="0" i="0" dirty="0">
                <a:solidFill>
                  <a:srgbClr val="000000"/>
                </a:solidFill>
                <a:effectLst/>
                <a:latin typeface="system-ui"/>
              </a:rPr>
              <a:t>And He said, “Hagar, Sarai’s maid, where have you come from, and where are you going?”</a:t>
            </a:r>
          </a:p>
          <a:p>
            <a:pPr algn="l"/>
            <a:r>
              <a:rPr lang="en-GB" b="0" i="0" dirty="0">
                <a:solidFill>
                  <a:srgbClr val="000000"/>
                </a:solidFill>
                <a:effectLst/>
                <a:latin typeface="system-ui"/>
              </a:rPr>
              <a:t>She said, “I am fleeing from the presence of my mistress Sarai.”</a:t>
            </a:r>
          </a:p>
          <a:p>
            <a:pPr algn="l"/>
            <a:r>
              <a:rPr lang="en-GB" b="1" i="0" baseline="30000" dirty="0">
                <a:solidFill>
                  <a:srgbClr val="000000"/>
                </a:solidFill>
                <a:effectLst/>
                <a:latin typeface="system-ui"/>
              </a:rPr>
              <a:t>9 </a:t>
            </a:r>
            <a:r>
              <a:rPr lang="en-GB" b="0" i="0" dirty="0">
                <a:solidFill>
                  <a:srgbClr val="000000"/>
                </a:solidFill>
                <a:effectLst/>
                <a:latin typeface="system-ui"/>
              </a:rPr>
              <a:t>The Angel of the </a:t>
            </a:r>
            <a:r>
              <a:rPr lang="en-GB" b="0" i="0" cap="small" dirty="0">
                <a:solidFill>
                  <a:srgbClr val="000000"/>
                </a:solidFill>
                <a:effectLst/>
                <a:latin typeface="system-ui"/>
              </a:rPr>
              <a:t>Lord</a:t>
            </a:r>
            <a:r>
              <a:rPr lang="en-GB" b="0" i="0" dirty="0">
                <a:solidFill>
                  <a:srgbClr val="000000"/>
                </a:solidFill>
                <a:effectLst/>
                <a:latin typeface="system-ui"/>
              </a:rPr>
              <a:t> said to her, “Return to your mistress, and submit yourself under her hand.” </a:t>
            </a:r>
            <a:r>
              <a:rPr lang="en-GB" b="1" i="0" baseline="30000" dirty="0">
                <a:solidFill>
                  <a:srgbClr val="000000"/>
                </a:solidFill>
                <a:effectLst/>
                <a:latin typeface="system-ui"/>
              </a:rPr>
              <a:t>10 </a:t>
            </a:r>
            <a:r>
              <a:rPr lang="en-GB" b="0" i="0" dirty="0">
                <a:solidFill>
                  <a:srgbClr val="000000"/>
                </a:solidFill>
                <a:effectLst/>
                <a:latin typeface="system-ui"/>
              </a:rPr>
              <a:t>Then the Angel of the </a:t>
            </a:r>
            <a:r>
              <a:rPr lang="en-GB" b="0" i="0" cap="small" dirty="0">
                <a:solidFill>
                  <a:srgbClr val="000000"/>
                </a:solidFill>
                <a:effectLst/>
                <a:latin typeface="system-ui"/>
              </a:rPr>
              <a:t>Lord</a:t>
            </a:r>
            <a:r>
              <a:rPr lang="en-GB" b="0" i="0" dirty="0">
                <a:solidFill>
                  <a:srgbClr val="000000"/>
                </a:solidFill>
                <a:effectLst/>
                <a:latin typeface="system-ui"/>
              </a:rPr>
              <a:t> said to her, “I will multiply your descendants exceedingly, so that they shall not be counted for multitude.”</a:t>
            </a:r>
          </a:p>
          <a:p>
            <a:endParaRPr lang="en-US" sz="1800" dirty="0">
              <a:solidFill>
                <a:schemeClr val="tx1"/>
              </a:solidFill>
            </a:endParaRPr>
          </a:p>
        </p:txBody>
      </p:sp>
      <p:cxnSp>
        <p:nvCxnSpPr>
          <p:cNvPr id="154" name="Straight Connector 153">
            <a:extLst>
              <a:ext uri="{FF2B5EF4-FFF2-40B4-BE49-F238E27FC236}">
                <a16:creationId xmlns:a16="http://schemas.microsoft.com/office/drawing/2014/main" id="{8D4B5F26-8713-4267-9186-183BB809C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72C66DF-2004-4C24-8C07-554E41490D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936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19CE9782-0FD1-493B-9C50-C51AB7C5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 name="Rectangle 147">
            <a:extLst>
              <a:ext uri="{FF2B5EF4-FFF2-40B4-BE49-F238E27FC236}">
                <a16:creationId xmlns:a16="http://schemas.microsoft.com/office/drawing/2014/main" id="{F6619023-691E-4F1C-A10A-0EA3D044E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 name="Rectangle 149">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422144" cy="548640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52" name="Rectangle 151">
            <a:extLst>
              <a:ext uri="{FF2B5EF4-FFF2-40B4-BE49-F238E27FC236}">
                <a16:creationId xmlns:a16="http://schemas.microsoft.com/office/drawing/2014/main" id="{147EAFFD-2BD1-4600-B034-EEF700787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agar - Wikipedia">
            <a:extLst>
              <a:ext uri="{FF2B5EF4-FFF2-40B4-BE49-F238E27FC236}">
                <a16:creationId xmlns:a16="http://schemas.microsoft.com/office/drawing/2014/main" id="{C667689E-2B04-4F01-B003-231C274DE9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9" r="8381"/>
          <a:stretch/>
        </p:blipFill>
        <p:spPr bwMode="auto">
          <a:xfrm>
            <a:off x="413003" y="685800"/>
            <a:ext cx="4073933" cy="5486400"/>
          </a:xfrm>
          <a:prstGeom prst="rect">
            <a:avLst/>
          </a:prstGeom>
          <a:noFill/>
          <a:extLst>
            <a:ext uri="{909E8E84-426E-40DD-AFC4-6F175D3DCCD1}">
              <a14:hiddenFill xmlns:a14="http://schemas.microsoft.com/office/drawing/2010/main">
                <a:solidFill>
                  <a:srgbClr val="FFFFFF"/>
                </a:solidFill>
              </a14:hiddenFill>
            </a:ext>
          </a:extLst>
        </p:spPr>
      </p:pic>
      <p:sp>
        <p:nvSpPr>
          <p:cNvPr id="3087" name="Content Placeholder 3086">
            <a:extLst>
              <a:ext uri="{FF2B5EF4-FFF2-40B4-BE49-F238E27FC236}">
                <a16:creationId xmlns:a16="http://schemas.microsoft.com/office/drawing/2014/main" id="{0FB1E8B8-C1F2-40E5-A753-9C530068C16D}"/>
              </a:ext>
            </a:extLst>
          </p:cNvPr>
          <p:cNvSpPr>
            <a:spLocks noGrp="1"/>
          </p:cNvSpPr>
          <p:nvPr>
            <p:ph idx="1"/>
          </p:nvPr>
        </p:nvSpPr>
        <p:spPr>
          <a:xfrm>
            <a:off x="5132026" y="884904"/>
            <a:ext cx="5828376" cy="5090994"/>
          </a:xfrm>
        </p:spPr>
        <p:txBody>
          <a:bodyPr anchor="t">
            <a:normAutofit/>
          </a:bodyPr>
          <a:lstStyle/>
          <a:p>
            <a:pPr marL="0" indent="0">
              <a:buNone/>
            </a:pPr>
            <a:r>
              <a:rPr lang="en-US" sz="2800" dirty="0">
                <a:solidFill>
                  <a:schemeClr val="tx1"/>
                </a:solidFill>
              </a:rPr>
              <a:t>This is the first chapter of Abraham and Hagar. We can deduce that:</a:t>
            </a:r>
          </a:p>
          <a:p>
            <a:pPr>
              <a:buFont typeface="Arial" panose="020B0604020202020204" pitchFamily="34" charset="0"/>
              <a:buChar char="•"/>
            </a:pPr>
            <a:r>
              <a:rPr lang="en-US" sz="2800" dirty="0">
                <a:solidFill>
                  <a:schemeClr val="tx1"/>
                </a:solidFill>
              </a:rPr>
              <a:t>Hagar was a maid that became Abraham’s Wife</a:t>
            </a:r>
          </a:p>
          <a:p>
            <a:pPr>
              <a:buFont typeface="Arial" panose="020B0604020202020204" pitchFamily="34" charset="0"/>
              <a:buChar char="•"/>
            </a:pPr>
            <a:r>
              <a:rPr lang="en-US" sz="2800" dirty="0">
                <a:solidFill>
                  <a:schemeClr val="tx1"/>
                </a:solidFill>
              </a:rPr>
              <a:t>Abraham had two Wives, one barren, the other had a son</a:t>
            </a:r>
          </a:p>
          <a:p>
            <a:pPr>
              <a:buFont typeface="Arial" panose="020B0604020202020204" pitchFamily="34" charset="0"/>
              <a:buChar char="•"/>
            </a:pPr>
            <a:r>
              <a:rPr lang="en-US" sz="2800" dirty="0">
                <a:solidFill>
                  <a:schemeClr val="tx1"/>
                </a:solidFill>
              </a:rPr>
              <a:t>There was tension between first wife and second wife</a:t>
            </a:r>
          </a:p>
          <a:p>
            <a:pPr>
              <a:buFont typeface="Arial" panose="020B0604020202020204" pitchFamily="34" charset="0"/>
              <a:buChar char="•"/>
            </a:pPr>
            <a:r>
              <a:rPr lang="en-US" sz="2800" dirty="0">
                <a:solidFill>
                  <a:schemeClr val="tx1"/>
                </a:solidFill>
              </a:rPr>
              <a:t>Second Wife ran away but God sent her back.</a:t>
            </a:r>
          </a:p>
        </p:txBody>
      </p:sp>
      <p:cxnSp>
        <p:nvCxnSpPr>
          <p:cNvPr id="154" name="Straight Connector 153">
            <a:extLst>
              <a:ext uri="{FF2B5EF4-FFF2-40B4-BE49-F238E27FC236}">
                <a16:creationId xmlns:a16="http://schemas.microsoft.com/office/drawing/2014/main" id="{8D4B5F26-8713-4267-9186-183BB809C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72C66DF-2004-4C24-8C07-554E41490D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0619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19CE9782-0FD1-493B-9C50-C51AB7C5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 name="Rectangle 147">
            <a:extLst>
              <a:ext uri="{FF2B5EF4-FFF2-40B4-BE49-F238E27FC236}">
                <a16:creationId xmlns:a16="http://schemas.microsoft.com/office/drawing/2014/main" id="{F6619023-691E-4F1C-A10A-0EA3D044E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 name="Rectangle 149">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422144" cy="548640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52" name="Rectangle 151">
            <a:extLst>
              <a:ext uri="{FF2B5EF4-FFF2-40B4-BE49-F238E27FC236}">
                <a16:creationId xmlns:a16="http://schemas.microsoft.com/office/drawing/2014/main" id="{147EAFFD-2BD1-4600-B034-EEF700787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agar - Wikipedia">
            <a:extLst>
              <a:ext uri="{FF2B5EF4-FFF2-40B4-BE49-F238E27FC236}">
                <a16:creationId xmlns:a16="http://schemas.microsoft.com/office/drawing/2014/main" id="{C667689E-2B04-4F01-B003-231C274DE9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9" r="8381"/>
          <a:stretch/>
        </p:blipFill>
        <p:spPr bwMode="auto">
          <a:xfrm>
            <a:off x="413003" y="685800"/>
            <a:ext cx="4073933" cy="5486400"/>
          </a:xfrm>
          <a:prstGeom prst="rect">
            <a:avLst/>
          </a:prstGeom>
          <a:noFill/>
          <a:extLst>
            <a:ext uri="{909E8E84-426E-40DD-AFC4-6F175D3DCCD1}">
              <a14:hiddenFill xmlns:a14="http://schemas.microsoft.com/office/drawing/2010/main">
                <a:solidFill>
                  <a:srgbClr val="FFFFFF"/>
                </a:solidFill>
              </a14:hiddenFill>
            </a:ext>
          </a:extLst>
        </p:spPr>
      </p:pic>
      <p:sp>
        <p:nvSpPr>
          <p:cNvPr id="3087" name="Content Placeholder 3086">
            <a:extLst>
              <a:ext uri="{FF2B5EF4-FFF2-40B4-BE49-F238E27FC236}">
                <a16:creationId xmlns:a16="http://schemas.microsoft.com/office/drawing/2014/main" id="{0FB1E8B8-C1F2-40E5-A753-9C530068C16D}"/>
              </a:ext>
            </a:extLst>
          </p:cNvPr>
          <p:cNvSpPr>
            <a:spLocks noGrp="1"/>
          </p:cNvSpPr>
          <p:nvPr>
            <p:ph idx="1"/>
          </p:nvPr>
        </p:nvSpPr>
        <p:spPr>
          <a:xfrm>
            <a:off x="5132026" y="680190"/>
            <a:ext cx="5828376" cy="5295707"/>
          </a:xfrm>
        </p:spPr>
        <p:txBody>
          <a:bodyPr anchor="t">
            <a:normAutofit/>
          </a:bodyPr>
          <a:lstStyle/>
          <a:p>
            <a:pPr marL="0" indent="0">
              <a:buNone/>
            </a:pPr>
            <a:r>
              <a:rPr lang="en-GB" b="0" i="0" dirty="0">
                <a:solidFill>
                  <a:srgbClr val="000000"/>
                </a:solidFill>
                <a:effectLst/>
                <a:latin typeface="system-ui"/>
              </a:rPr>
              <a:t>And the </a:t>
            </a:r>
            <a:r>
              <a:rPr lang="en-GB" b="0" i="0" cap="small" dirty="0">
                <a:solidFill>
                  <a:srgbClr val="000000"/>
                </a:solidFill>
                <a:effectLst/>
                <a:latin typeface="system-ui"/>
              </a:rPr>
              <a:t>Lord</a:t>
            </a:r>
            <a:r>
              <a:rPr lang="en-GB" b="0" i="0" dirty="0">
                <a:solidFill>
                  <a:srgbClr val="000000"/>
                </a:solidFill>
                <a:effectLst/>
                <a:latin typeface="system-ui"/>
              </a:rPr>
              <a:t> visited Sarah as He had said, and the </a:t>
            </a:r>
            <a:r>
              <a:rPr lang="en-GB" b="0" i="0" cap="small" dirty="0">
                <a:solidFill>
                  <a:srgbClr val="000000"/>
                </a:solidFill>
                <a:effectLst/>
                <a:latin typeface="system-ui"/>
              </a:rPr>
              <a:t>Lord</a:t>
            </a:r>
            <a:r>
              <a:rPr lang="en-GB" b="0" i="0" dirty="0">
                <a:solidFill>
                  <a:srgbClr val="000000"/>
                </a:solidFill>
                <a:effectLst/>
                <a:latin typeface="system-ui"/>
              </a:rPr>
              <a:t> did for Sarah as He had spoken. </a:t>
            </a:r>
          </a:p>
          <a:p>
            <a:pPr marL="0" indent="0">
              <a:buNone/>
            </a:pPr>
            <a:r>
              <a:rPr lang="en-GB" b="1" i="0" baseline="30000" dirty="0">
                <a:solidFill>
                  <a:srgbClr val="000000"/>
                </a:solidFill>
                <a:effectLst/>
                <a:latin typeface="system-ui"/>
              </a:rPr>
              <a:t>2 </a:t>
            </a:r>
            <a:r>
              <a:rPr lang="en-GB" b="0" i="0" dirty="0">
                <a:solidFill>
                  <a:srgbClr val="000000"/>
                </a:solidFill>
                <a:effectLst/>
                <a:latin typeface="system-ui"/>
              </a:rPr>
              <a:t>For Sarah conceived and bore Abraham a son in his old age, at the set time of which God had spoken to him. </a:t>
            </a:r>
          </a:p>
          <a:p>
            <a:pPr marL="0" indent="0">
              <a:buNone/>
            </a:pPr>
            <a:r>
              <a:rPr lang="en-GB" b="1" i="0" baseline="30000" dirty="0">
                <a:solidFill>
                  <a:srgbClr val="000000"/>
                </a:solidFill>
                <a:effectLst/>
                <a:latin typeface="system-ui"/>
              </a:rPr>
              <a:t>3 </a:t>
            </a:r>
            <a:r>
              <a:rPr lang="en-GB" b="0" i="0" dirty="0">
                <a:solidFill>
                  <a:srgbClr val="000000"/>
                </a:solidFill>
                <a:effectLst/>
                <a:latin typeface="system-ui"/>
              </a:rPr>
              <a:t>And Abraham called the name of his son who was born to him—whom Sarah bore to him—Isaac.</a:t>
            </a:r>
          </a:p>
          <a:p>
            <a:pPr marL="0" indent="0">
              <a:buNone/>
            </a:pPr>
            <a:r>
              <a:rPr lang="en-GB" b="1" i="0" baseline="30000" dirty="0">
                <a:solidFill>
                  <a:srgbClr val="000000"/>
                </a:solidFill>
                <a:effectLst/>
                <a:latin typeface="system-ui"/>
              </a:rPr>
              <a:t>4 </a:t>
            </a:r>
            <a:r>
              <a:rPr lang="en-GB" b="0" i="0" dirty="0">
                <a:solidFill>
                  <a:srgbClr val="000000"/>
                </a:solidFill>
                <a:effectLst/>
                <a:latin typeface="system-ui"/>
              </a:rPr>
              <a:t>Then Abraham circumcised his son Isaac when he was eight days old, as God had commanded him.</a:t>
            </a:r>
            <a:br>
              <a:rPr lang="en-US" b="0" i="0" dirty="0">
                <a:solidFill>
                  <a:schemeClr val="tx1"/>
                </a:solidFill>
                <a:effectLst/>
                <a:latin typeface="system-ui"/>
              </a:rPr>
            </a:br>
            <a:r>
              <a:rPr lang="en-US" b="0" i="0" dirty="0">
                <a:solidFill>
                  <a:schemeClr val="tx1"/>
                </a:solidFill>
                <a:effectLst/>
                <a:latin typeface="system-ui"/>
              </a:rPr>
              <a:t>Genesis 21:1-4</a:t>
            </a:r>
            <a:endParaRPr lang="en-GB" b="0" i="0" dirty="0">
              <a:solidFill>
                <a:srgbClr val="000000"/>
              </a:solidFill>
              <a:effectLst/>
              <a:latin typeface="system-ui"/>
            </a:endParaRPr>
          </a:p>
        </p:txBody>
      </p:sp>
      <p:cxnSp>
        <p:nvCxnSpPr>
          <p:cNvPr id="154" name="Straight Connector 153">
            <a:extLst>
              <a:ext uri="{FF2B5EF4-FFF2-40B4-BE49-F238E27FC236}">
                <a16:creationId xmlns:a16="http://schemas.microsoft.com/office/drawing/2014/main" id="{8D4B5F26-8713-4267-9186-183BB809C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72C66DF-2004-4C24-8C07-554E41490D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887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19CE9782-0FD1-493B-9C50-C51AB7C5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 name="Rectangle 147">
            <a:extLst>
              <a:ext uri="{FF2B5EF4-FFF2-40B4-BE49-F238E27FC236}">
                <a16:creationId xmlns:a16="http://schemas.microsoft.com/office/drawing/2014/main" id="{F6619023-691E-4F1C-A10A-0EA3D044E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 name="Rectangle 149">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422144" cy="548640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52" name="Rectangle 151">
            <a:extLst>
              <a:ext uri="{FF2B5EF4-FFF2-40B4-BE49-F238E27FC236}">
                <a16:creationId xmlns:a16="http://schemas.microsoft.com/office/drawing/2014/main" id="{147EAFFD-2BD1-4600-B034-EEF700787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agar - Wikipedia">
            <a:extLst>
              <a:ext uri="{FF2B5EF4-FFF2-40B4-BE49-F238E27FC236}">
                <a16:creationId xmlns:a16="http://schemas.microsoft.com/office/drawing/2014/main" id="{C667689E-2B04-4F01-B003-231C274DE9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9" r="8381"/>
          <a:stretch/>
        </p:blipFill>
        <p:spPr bwMode="auto">
          <a:xfrm>
            <a:off x="413003" y="685800"/>
            <a:ext cx="4073933" cy="5486400"/>
          </a:xfrm>
          <a:prstGeom prst="rect">
            <a:avLst/>
          </a:prstGeom>
          <a:noFill/>
          <a:extLst>
            <a:ext uri="{909E8E84-426E-40DD-AFC4-6F175D3DCCD1}">
              <a14:hiddenFill xmlns:a14="http://schemas.microsoft.com/office/drawing/2010/main">
                <a:solidFill>
                  <a:srgbClr val="FFFFFF"/>
                </a:solidFill>
              </a14:hiddenFill>
            </a:ext>
          </a:extLst>
        </p:spPr>
      </p:pic>
      <p:sp>
        <p:nvSpPr>
          <p:cNvPr id="3087" name="Content Placeholder 3086">
            <a:extLst>
              <a:ext uri="{FF2B5EF4-FFF2-40B4-BE49-F238E27FC236}">
                <a16:creationId xmlns:a16="http://schemas.microsoft.com/office/drawing/2014/main" id="{0FB1E8B8-C1F2-40E5-A753-9C530068C16D}"/>
              </a:ext>
            </a:extLst>
          </p:cNvPr>
          <p:cNvSpPr>
            <a:spLocks noGrp="1"/>
          </p:cNvSpPr>
          <p:nvPr>
            <p:ph idx="1"/>
          </p:nvPr>
        </p:nvSpPr>
        <p:spPr>
          <a:xfrm>
            <a:off x="5132026" y="739472"/>
            <a:ext cx="5828376" cy="5236426"/>
          </a:xfrm>
        </p:spPr>
        <p:txBody>
          <a:bodyPr anchor="t">
            <a:normAutofit/>
          </a:bodyPr>
          <a:lstStyle/>
          <a:p>
            <a:pPr algn="l"/>
            <a:r>
              <a:rPr lang="en-GB" b="1" i="0" baseline="30000" dirty="0">
                <a:solidFill>
                  <a:srgbClr val="000000"/>
                </a:solidFill>
                <a:effectLst/>
                <a:latin typeface="system-ui"/>
              </a:rPr>
              <a:t>8 </a:t>
            </a:r>
            <a:r>
              <a:rPr lang="en-GB" b="0" i="0" dirty="0">
                <a:solidFill>
                  <a:srgbClr val="000000"/>
                </a:solidFill>
                <a:effectLst/>
                <a:latin typeface="system-ui"/>
              </a:rPr>
              <a:t>So the child grew and was weaned. And Abraham made a great feast on the same day that Isaac was weaned.</a:t>
            </a:r>
          </a:p>
          <a:p>
            <a:pPr algn="l"/>
            <a:r>
              <a:rPr lang="en-GB" b="1" i="0" baseline="30000" dirty="0">
                <a:solidFill>
                  <a:srgbClr val="000000"/>
                </a:solidFill>
                <a:effectLst/>
                <a:latin typeface="system-ui"/>
              </a:rPr>
              <a:t>9 </a:t>
            </a:r>
            <a:r>
              <a:rPr lang="en-GB" b="0" i="0" dirty="0">
                <a:solidFill>
                  <a:srgbClr val="000000"/>
                </a:solidFill>
                <a:effectLst/>
                <a:latin typeface="system-ui"/>
              </a:rPr>
              <a:t>And Sarah saw the son of Hagar the Egyptian, whom she had borne to Abraham, scoffing.</a:t>
            </a:r>
            <a:r>
              <a:rPr lang="en-GB" b="0" i="0" baseline="30000" dirty="0">
                <a:solidFill>
                  <a:srgbClr val="000000"/>
                </a:solidFill>
                <a:effectLst/>
                <a:latin typeface="system-ui"/>
              </a:rPr>
              <a:t>[</a:t>
            </a:r>
            <a:r>
              <a:rPr lang="en-GB" b="0" i="0" baseline="30000" dirty="0">
                <a:solidFill>
                  <a:srgbClr val="4A4A4A"/>
                </a:solidFill>
                <a:effectLst/>
                <a:latin typeface="system-ui"/>
                <a:hlinkClick r:id="rId3" tooltip="See footnote c"/>
              </a:rPr>
              <a:t>c</a:t>
            </a:r>
            <a:r>
              <a:rPr lang="en-GB" b="0" i="0" baseline="30000" dirty="0">
                <a:solidFill>
                  <a:srgbClr val="000000"/>
                </a:solidFill>
                <a:effectLst/>
                <a:latin typeface="system-ui"/>
              </a:rPr>
              <a:t>]</a:t>
            </a:r>
            <a:r>
              <a:rPr lang="en-GB" b="0" i="0" dirty="0">
                <a:solidFill>
                  <a:srgbClr val="000000"/>
                </a:solidFill>
                <a:effectLst/>
                <a:latin typeface="system-ui"/>
              </a:rPr>
              <a:t> </a:t>
            </a:r>
          </a:p>
          <a:p>
            <a:pPr algn="l"/>
            <a:r>
              <a:rPr lang="en-GB" b="1" i="0" baseline="30000" dirty="0">
                <a:solidFill>
                  <a:srgbClr val="000000"/>
                </a:solidFill>
                <a:effectLst/>
                <a:latin typeface="system-ui"/>
              </a:rPr>
              <a:t>10 </a:t>
            </a:r>
            <a:r>
              <a:rPr lang="en-GB" b="0" i="0" dirty="0">
                <a:solidFill>
                  <a:srgbClr val="000000"/>
                </a:solidFill>
                <a:effectLst/>
                <a:latin typeface="system-ui"/>
              </a:rPr>
              <a:t>Therefore she said to Abraham, “Cast out this bondwoman and her son; for the son of this bondwoman shall not be heir with my son, </a:t>
            </a:r>
            <a:r>
              <a:rPr lang="en-GB" b="0" i="1" dirty="0">
                <a:solidFill>
                  <a:srgbClr val="000000"/>
                </a:solidFill>
                <a:effectLst/>
                <a:latin typeface="system-ui"/>
              </a:rPr>
              <a:t>namely</a:t>
            </a:r>
            <a:r>
              <a:rPr lang="en-GB" b="0" i="0" dirty="0">
                <a:solidFill>
                  <a:srgbClr val="000000"/>
                </a:solidFill>
                <a:effectLst/>
                <a:latin typeface="system-ui"/>
              </a:rPr>
              <a:t> with Isaac.” </a:t>
            </a:r>
          </a:p>
          <a:p>
            <a:pPr algn="l"/>
            <a:r>
              <a:rPr lang="en-GB" b="1" i="0" baseline="30000" dirty="0">
                <a:solidFill>
                  <a:srgbClr val="000000"/>
                </a:solidFill>
                <a:effectLst/>
                <a:latin typeface="system-ui"/>
              </a:rPr>
              <a:t>11 </a:t>
            </a:r>
            <a:r>
              <a:rPr lang="en-GB" b="0" i="0" dirty="0">
                <a:solidFill>
                  <a:srgbClr val="000000"/>
                </a:solidFill>
                <a:effectLst/>
                <a:latin typeface="system-ui"/>
              </a:rPr>
              <a:t>And the matter was very </a:t>
            </a:r>
            <a:r>
              <a:rPr lang="en-GB" b="0" i="0" baseline="30000" dirty="0">
                <a:solidFill>
                  <a:srgbClr val="000000"/>
                </a:solidFill>
                <a:effectLst/>
                <a:latin typeface="system-ui"/>
              </a:rPr>
              <a:t>[</a:t>
            </a:r>
            <a:r>
              <a:rPr lang="en-GB" b="0" i="0" baseline="30000" dirty="0">
                <a:solidFill>
                  <a:srgbClr val="4A4A4A"/>
                </a:solidFill>
                <a:effectLst/>
                <a:latin typeface="system-ui"/>
                <a:hlinkClick r:id="rId4" tooltip="See footnote d"/>
              </a:rPr>
              <a:t>d</a:t>
            </a:r>
            <a:r>
              <a:rPr lang="en-GB" b="0" i="0" baseline="30000" dirty="0">
                <a:solidFill>
                  <a:srgbClr val="000000"/>
                </a:solidFill>
                <a:effectLst/>
                <a:latin typeface="system-ui"/>
              </a:rPr>
              <a:t>]</a:t>
            </a:r>
            <a:r>
              <a:rPr lang="en-GB" b="0" i="0" dirty="0">
                <a:solidFill>
                  <a:srgbClr val="000000"/>
                </a:solidFill>
                <a:effectLst/>
                <a:latin typeface="system-ui"/>
              </a:rPr>
              <a:t>displeasing in Abraham’s sight because of his son.</a:t>
            </a:r>
          </a:p>
          <a:p>
            <a:pPr marL="0" indent="0">
              <a:buNone/>
            </a:pPr>
            <a:endParaRPr lang="en-US" sz="1800" dirty="0">
              <a:solidFill>
                <a:schemeClr val="tx1"/>
              </a:solidFill>
            </a:endParaRPr>
          </a:p>
        </p:txBody>
      </p:sp>
      <p:cxnSp>
        <p:nvCxnSpPr>
          <p:cNvPr id="154" name="Straight Connector 153">
            <a:extLst>
              <a:ext uri="{FF2B5EF4-FFF2-40B4-BE49-F238E27FC236}">
                <a16:creationId xmlns:a16="http://schemas.microsoft.com/office/drawing/2014/main" id="{8D4B5F26-8713-4267-9186-183BB809C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72C66DF-2004-4C24-8C07-554E41490D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62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19CE9782-0FD1-493B-9C50-C51AB7C5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 name="Rectangle 147">
            <a:extLst>
              <a:ext uri="{FF2B5EF4-FFF2-40B4-BE49-F238E27FC236}">
                <a16:creationId xmlns:a16="http://schemas.microsoft.com/office/drawing/2014/main" id="{F6619023-691E-4F1C-A10A-0EA3D044E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 name="Rectangle 149">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422144" cy="548640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52" name="Rectangle 151">
            <a:extLst>
              <a:ext uri="{FF2B5EF4-FFF2-40B4-BE49-F238E27FC236}">
                <a16:creationId xmlns:a16="http://schemas.microsoft.com/office/drawing/2014/main" id="{147EAFFD-2BD1-4600-B034-EEF700787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agar - Wikipedia">
            <a:extLst>
              <a:ext uri="{FF2B5EF4-FFF2-40B4-BE49-F238E27FC236}">
                <a16:creationId xmlns:a16="http://schemas.microsoft.com/office/drawing/2014/main" id="{C667689E-2B04-4F01-B003-231C274DE9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9" r="8381"/>
          <a:stretch/>
        </p:blipFill>
        <p:spPr bwMode="auto">
          <a:xfrm>
            <a:off x="413003" y="685800"/>
            <a:ext cx="4073933" cy="5486400"/>
          </a:xfrm>
          <a:prstGeom prst="rect">
            <a:avLst/>
          </a:prstGeom>
          <a:noFill/>
          <a:extLst>
            <a:ext uri="{909E8E84-426E-40DD-AFC4-6F175D3DCCD1}">
              <a14:hiddenFill xmlns:a14="http://schemas.microsoft.com/office/drawing/2010/main">
                <a:solidFill>
                  <a:srgbClr val="FFFFFF"/>
                </a:solidFill>
              </a14:hiddenFill>
            </a:ext>
          </a:extLst>
        </p:spPr>
      </p:pic>
      <p:sp>
        <p:nvSpPr>
          <p:cNvPr id="3087" name="Content Placeholder 3086">
            <a:extLst>
              <a:ext uri="{FF2B5EF4-FFF2-40B4-BE49-F238E27FC236}">
                <a16:creationId xmlns:a16="http://schemas.microsoft.com/office/drawing/2014/main" id="{0FB1E8B8-C1F2-40E5-A753-9C530068C16D}"/>
              </a:ext>
            </a:extLst>
          </p:cNvPr>
          <p:cNvSpPr>
            <a:spLocks noGrp="1"/>
          </p:cNvSpPr>
          <p:nvPr>
            <p:ph idx="1"/>
          </p:nvPr>
        </p:nvSpPr>
        <p:spPr>
          <a:xfrm>
            <a:off x="5132026" y="985962"/>
            <a:ext cx="5828376" cy="4989935"/>
          </a:xfrm>
        </p:spPr>
        <p:txBody>
          <a:bodyPr anchor="t">
            <a:normAutofit/>
          </a:bodyPr>
          <a:lstStyle/>
          <a:p>
            <a:pPr marL="0" indent="0">
              <a:buNone/>
            </a:pPr>
            <a:r>
              <a:rPr lang="en-GB" sz="2800" b="1" i="0" baseline="30000" dirty="0">
                <a:solidFill>
                  <a:srgbClr val="000000"/>
                </a:solidFill>
                <a:effectLst/>
                <a:latin typeface="system-ui"/>
              </a:rPr>
              <a:t>12 </a:t>
            </a:r>
            <a:r>
              <a:rPr lang="en-GB" sz="2800" b="0" i="0" dirty="0">
                <a:solidFill>
                  <a:srgbClr val="000000"/>
                </a:solidFill>
                <a:effectLst/>
                <a:latin typeface="system-ui"/>
              </a:rPr>
              <a:t>But God said to Abraham, “Do not let it be displeasing in your sight because of the lad or because of your bondwoman. </a:t>
            </a:r>
          </a:p>
          <a:p>
            <a:pPr marL="0" indent="0">
              <a:buNone/>
            </a:pPr>
            <a:r>
              <a:rPr lang="en-GB" sz="2800" b="0" i="0" dirty="0">
                <a:solidFill>
                  <a:srgbClr val="000000"/>
                </a:solidFill>
                <a:effectLst/>
                <a:latin typeface="system-ui"/>
              </a:rPr>
              <a:t>Whatever Sarah has said to you, listen to her voice; for in Isaac your seed shall be called. </a:t>
            </a:r>
          </a:p>
          <a:p>
            <a:pPr marL="0" indent="0">
              <a:buNone/>
            </a:pPr>
            <a:r>
              <a:rPr lang="en-GB" sz="2800" b="1" i="0" baseline="30000" dirty="0">
                <a:solidFill>
                  <a:srgbClr val="000000"/>
                </a:solidFill>
                <a:effectLst/>
                <a:latin typeface="system-ui"/>
              </a:rPr>
              <a:t>13 </a:t>
            </a:r>
            <a:r>
              <a:rPr lang="en-GB" sz="2800" b="0" i="0" dirty="0">
                <a:solidFill>
                  <a:srgbClr val="000000"/>
                </a:solidFill>
                <a:effectLst/>
                <a:latin typeface="system-ui"/>
              </a:rPr>
              <a:t>Yet I will also make a nation of the son of the bondwoman, because he </a:t>
            </a:r>
            <a:r>
              <a:rPr lang="en-GB" sz="2800" b="0" i="1" dirty="0">
                <a:solidFill>
                  <a:srgbClr val="000000"/>
                </a:solidFill>
                <a:effectLst/>
                <a:latin typeface="system-ui"/>
              </a:rPr>
              <a:t>is</a:t>
            </a:r>
            <a:r>
              <a:rPr lang="en-GB" sz="2800" b="0" i="0" dirty="0">
                <a:solidFill>
                  <a:srgbClr val="000000"/>
                </a:solidFill>
                <a:effectLst/>
                <a:latin typeface="system-ui"/>
              </a:rPr>
              <a:t> your seed.”</a:t>
            </a:r>
            <a:endParaRPr lang="en-US" sz="2800" dirty="0">
              <a:solidFill>
                <a:schemeClr val="tx1"/>
              </a:solidFill>
            </a:endParaRPr>
          </a:p>
        </p:txBody>
      </p:sp>
      <p:cxnSp>
        <p:nvCxnSpPr>
          <p:cNvPr id="154" name="Straight Connector 153">
            <a:extLst>
              <a:ext uri="{FF2B5EF4-FFF2-40B4-BE49-F238E27FC236}">
                <a16:creationId xmlns:a16="http://schemas.microsoft.com/office/drawing/2014/main" id="{8D4B5F26-8713-4267-9186-183BB809C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72C66DF-2004-4C24-8C07-554E41490D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567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19CE9782-0FD1-493B-9C50-C51AB7C5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 name="Rectangle 147">
            <a:extLst>
              <a:ext uri="{FF2B5EF4-FFF2-40B4-BE49-F238E27FC236}">
                <a16:creationId xmlns:a16="http://schemas.microsoft.com/office/drawing/2014/main" id="{F6619023-691E-4F1C-A10A-0EA3D044E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 name="Rectangle 149">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422144" cy="548640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52" name="Rectangle 151">
            <a:extLst>
              <a:ext uri="{FF2B5EF4-FFF2-40B4-BE49-F238E27FC236}">
                <a16:creationId xmlns:a16="http://schemas.microsoft.com/office/drawing/2014/main" id="{147EAFFD-2BD1-4600-B034-EEF700787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agar - Wikipedia">
            <a:extLst>
              <a:ext uri="{FF2B5EF4-FFF2-40B4-BE49-F238E27FC236}">
                <a16:creationId xmlns:a16="http://schemas.microsoft.com/office/drawing/2014/main" id="{C667689E-2B04-4F01-B003-231C274DE9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9" r="8381"/>
          <a:stretch/>
        </p:blipFill>
        <p:spPr bwMode="auto">
          <a:xfrm>
            <a:off x="413003" y="685800"/>
            <a:ext cx="4073933" cy="5486400"/>
          </a:xfrm>
          <a:prstGeom prst="rect">
            <a:avLst/>
          </a:prstGeom>
          <a:noFill/>
          <a:extLst>
            <a:ext uri="{909E8E84-426E-40DD-AFC4-6F175D3DCCD1}">
              <a14:hiddenFill xmlns:a14="http://schemas.microsoft.com/office/drawing/2010/main">
                <a:solidFill>
                  <a:srgbClr val="FFFFFF"/>
                </a:solidFill>
              </a14:hiddenFill>
            </a:ext>
          </a:extLst>
        </p:spPr>
      </p:pic>
      <p:sp>
        <p:nvSpPr>
          <p:cNvPr id="3087" name="Content Placeholder 3086">
            <a:extLst>
              <a:ext uri="{FF2B5EF4-FFF2-40B4-BE49-F238E27FC236}">
                <a16:creationId xmlns:a16="http://schemas.microsoft.com/office/drawing/2014/main" id="{0FB1E8B8-C1F2-40E5-A753-9C530068C16D}"/>
              </a:ext>
            </a:extLst>
          </p:cNvPr>
          <p:cNvSpPr>
            <a:spLocks noGrp="1"/>
          </p:cNvSpPr>
          <p:nvPr>
            <p:ph idx="1"/>
          </p:nvPr>
        </p:nvSpPr>
        <p:spPr>
          <a:xfrm>
            <a:off x="5132026" y="858742"/>
            <a:ext cx="5828376" cy="5117156"/>
          </a:xfrm>
        </p:spPr>
        <p:txBody>
          <a:bodyPr anchor="t">
            <a:normAutofit/>
          </a:bodyPr>
          <a:lstStyle/>
          <a:p>
            <a:pPr marL="0" indent="0">
              <a:buNone/>
            </a:pPr>
            <a:r>
              <a:rPr lang="en-GB" sz="2800" b="1" i="0" baseline="30000" dirty="0">
                <a:solidFill>
                  <a:srgbClr val="000000"/>
                </a:solidFill>
                <a:effectLst/>
                <a:latin typeface="system-ui"/>
              </a:rPr>
              <a:t>14 </a:t>
            </a:r>
            <a:r>
              <a:rPr lang="en-GB" sz="2800" b="0" i="0" dirty="0">
                <a:solidFill>
                  <a:srgbClr val="000000"/>
                </a:solidFill>
                <a:effectLst/>
                <a:latin typeface="system-ui"/>
              </a:rPr>
              <a:t>So Abraham rose early in the morning and took bread and a skin of water; </a:t>
            </a:r>
          </a:p>
          <a:p>
            <a:pPr marL="0" indent="0">
              <a:buNone/>
            </a:pPr>
            <a:r>
              <a:rPr lang="en-GB" sz="2800" b="0" i="0" dirty="0">
                <a:solidFill>
                  <a:srgbClr val="000000"/>
                </a:solidFill>
                <a:effectLst/>
                <a:latin typeface="system-ui"/>
              </a:rPr>
              <a:t>and putting </a:t>
            </a:r>
            <a:r>
              <a:rPr lang="en-GB" sz="2800" b="0" i="1" dirty="0">
                <a:solidFill>
                  <a:srgbClr val="000000"/>
                </a:solidFill>
                <a:effectLst/>
                <a:latin typeface="system-ui"/>
              </a:rPr>
              <a:t>it</a:t>
            </a:r>
            <a:r>
              <a:rPr lang="en-GB" sz="2800" b="0" i="0" dirty="0">
                <a:solidFill>
                  <a:srgbClr val="000000"/>
                </a:solidFill>
                <a:effectLst/>
                <a:latin typeface="system-ui"/>
              </a:rPr>
              <a:t> on her shoulder, he gave </a:t>
            </a:r>
            <a:r>
              <a:rPr lang="en-GB" sz="2800" b="0" i="1" dirty="0">
                <a:solidFill>
                  <a:srgbClr val="000000"/>
                </a:solidFill>
                <a:effectLst/>
                <a:latin typeface="system-ui"/>
              </a:rPr>
              <a:t>it</a:t>
            </a:r>
            <a:r>
              <a:rPr lang="en-GB" sz="2800" b="0" i="0" dirty="0">
                <a:solidFill>
                  <a:srgbClr val="000000"/>
                </a:solidFill>
                <a:effectLst/>
                <a:latin typeface="system-ui"/>
              </a:rPr>
              <a:t> and the boy to Hagar, and </a:t>
            </a:r>
            <a:r>
              <a:rPr lang="en-GB" sz="2800" b="0" i="0" dirty="0">
                <a:solidFill>
                  <a:srgbClr val="000000"/>
                </a:solidFill>
                <a:effectLst/>
                <a:highlight>
                  <a:srgbClr val="FFFF00"/>
                </a:highlight>
                <a:latin typeface="system-ui"/>
              </a:rPr>
              <a:t>sent her away. </a:t>
            </a:r>
          </a:p>
          <a:p>
            <a:pPr marL="0" indent="0">
              <a:buNone/>
            </a:pPr>
            <a:r>
              <a:rPr lang="en-GB" sz="2800" b="0" i="0" dirty="0">
                <a:solidFill>
                  <a:srgbClr val="000000"/>
                </a:solidFill>
                <a:effectLst/>
                <a:latin typeface="system-ui"/>
              </a:rPr>
              <a:t>Then she departed and wandered in the Wilderness of Beersheba. </a:t>
            </a:r>
          </a:p>
          <a:p>
            <a:pPr marL="0" indent="0">
              <a:buNone/>
            </a:pPr>
            <a:r>
              <a:rPr lang="en-GB" sz="2800" dirty="0">
                <a:solidFill>
                  <a:srgbClr val="000000"/>
                </a:solidFill>
                <a:latin typeface="system-ui"/>
              </a:rPr>
              <a:t>Genesis 21:14</a:t>
            </a:r>
            <a:endParaRPr lang="en-US" sz="2800" dirty="0">
              <a:solidFill>
                <a:schemeClr val="tx1"/>
              </a:solidFill>
            </a:endParaRPr>
          </a:p>
        </p:txBody>
      </p:sp>
      <p:cxnSp>
        <p:nvCxnSpPr>
          <p:cNvPr id="154" name="Straight Connector 153">
            <a:extLst>
              <a:ext uri="{FF2B5EF4-FFF2-40B4-BE49-F238E27FC236}">
                <a16:creationId xmlns:a16="http://schemas.microsoft.com/office/drawing/2014/main" id="{8D4B5F26-8713-4267-9186-183BB809C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72C66DF-2004-4C24-8C07-554E41490D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644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19CE9782-0FD1-493B-9C50-C51AB7C5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 name="Rectangle 147">
            <a:extLst>
              <a:ext uri="{FF2B5EF4-FFF2-40B4-BE49-F238E27FC236}">
                <a16:creationId xmlns:a16="http://schemas.microsoft.com/office/drawing/2014/main" id="{F6619023-691E-4F1C-A10A-0EA3D044E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 name="Rectangle 149">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422144" cy="548640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52" name="Rectangle 151">
            <a:extLst>
              <a:ext uri="{FF2B5EF4-FFF2-40B4-BE49-F238E27FC236}">
                <a16:creationId xmlns:a16="http://schemas.microsoft.com/office/drawing/2014/main" id="{147EAFFD-2BD1-4600-B034-EEF700787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agar - Wikipedia">
            <a:extLst>
              <a:ext uri="{FF2B5EF4-FFF2-40B4-BE49-F238E27FC236}">
                <a16:creationId xmlns:a16="http://schemas.microsoft.com/office/drawing/2014/main" id="{C667689E-2B04-4F01-B003-231C274DE9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9" r="8381"/>
          <a:stretch/>
        </p:blipFill>
        <p:spPr bwMode="auto">
          <a:xfrm>
            <a:off x="413004" y="685800"/>
            <a:ext cx="4073933" cy="5486400"/>
          </a:xfrm>
          <a:prstGeom prst="rect">
            <a:avLst/>
          </a:prstGeom>
          <a:noFill/>
          <a:extLst>
            <a:ext uri="{909E8E84-426E-40DD-AFC4-6F175D3DCCD1}">
              <a14:hiddenFill xmlns:a14="http://schemas.microsoft.com/office/drawing/2010/main">
                <a:solidFill>
                  <a:srgbClr val="FFFFFF"/>
                </a:solidFill>
              </a14:hiddenFill>
            </a:ext>
          </a:extLst>
        </p:spPr>
      </p:pic>
      <p:sp>
        <p:nvSpPr>
          <p:cNvPr id="3087" name="Content Placeholder 3086">
            <a:extLst>
              <a:ext uri="{FF2B5EF4-FFF2-40B4-BE49-F238E27FC236}">
                <a16:creationId xmlns:a16="http://schemas.microsoft.com/office/drawing/2014/main" id="{0FB1E8B8-C1F2-40E5-A753-9C530068C16D}"/>
              </a:ext>
            </a:extLst>
          </p:cNvPr>
          <p:cNvSpPr>
            <a:spLocks noGrp="1"/>
          </p:cNvSpPr>
          <p:nvPr>
            <p:ph idx="1"/>
          </p:nvPr>
        </p:nvSpPr>
        <p:spPr>
          <a:xfrm>
            <a:off x="5132026" y="858742"/>
            <a:ext cx="5828376" cy="5117156"/>
          </a:xfrm>
        </p:spPr>
        <p:txBody>
          <a:bodyPr anchor="t">
            <a:normAutofit/>
          </a:bodyPr>
          <a:lstStyle/>
          <a:p>
            <a:pPr marL="0" indent="0" algn="ctr">
              <a:buNone/>
            </a:pPr>
            <a:r>
              <a:rPr lang="en-US" sz="2800" dirty="0">
                <a:solidFill>
                  <a:schemeClr val="tx1"/>
                </a:solidFill>
              </a:rPr>
              <a:t>QUESTION:</a:t>
            </a:r>
          </a:p>
          <a:p>
            <a:pPr marL="0" indent="0" algn="ctr">
              <a:buNone/>
            </a:pPr>
            <a:r>
              <a:rPr lang="en-US" sz="2800" dirty="0">
                <a:solidFill>
                  <a:schemeClr val="tx1"/>
                </a:solidFill>
              </a:rPr>
              <a:t>Did God facilitate or approve of this Separation or Divorce? Seeing that there was no adultery or unfaithfulness?</a:t>
            </a:r>
          </a:p>
          <a:p>
            <a:pPr marL="0" indent="0" algn="ctr">
              <a:buNone/>
            </a:pPr>
            <a:endParaRPr lang="en-US" sz="2800" dirty="0">
              <a:solidFill>
                <a:schemeClr val="tx1"/>
              </a:solidFill>
            </a:endParaRPr>
          </a:p>
          <a:p>
            <a:pPr marL="0" indent="0" algn="ctr">
              <a:buNone/>
            </a:pPr>
            <a:r>
              <a:rPr lang="en-US" sz="2800" dirty="0">
                <a:solidFill>
                  <a:schemeClr val="tx1"/>
                </a:solidFill>
              </a:rPr>
              <a:t>OPEN DISCUSSION</a:t>
            </a:r>
          </a:p>
        </p:txBody>
      </p:sp>
      <p:cxnSp>
        <p:nvCxnSpPr>
          <p:cNvPr id="154" name="Straight Connector 153">
            <a:extLst>
              <a:ext uri="{FF2B5EF4-FFF2-40B4-BE49-F238E27FC236}">
                <a16:creationId xmlns:a16="http://schemas.microsoft.com/office/drawing/2014/main" id="{8D4B5F26-8713-4267-9186-183BB809C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72C66DF-2004-4C24-8C07-554E41490D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588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4EF3E42-675E-4E84-AA5A-E233060C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0F3B65B4-B443-446A-9981-E6E89B0B7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Video 3">
            <a:extLst>
              <a:ext uri="{FF2B5EF4-FFF2-40B4-BE49-F238E27FC236}">
                <a16:creationId xmlns:a16="http://schemas.microsoft.com/office/drawing/2014/main" id="{D63AA45E-2089-4367-ABD0-268C1D5D1C4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55649"/>
            <a:ext cx="12191979" cy="6857990"/>
          </a:xfrm>
          <a:prstGeom prst="rect">
            <a:avLst/>
          </a:prstGeom>
        </p:spPr>
      </p:pic>
      <p:sp>
        <p:nvSpPr>
          <p:cNvPr id="13" name="Rectangle 12">
            <a:extLst>
              <a:ext uri="{FF2B5EF4-FFF2-40B4-BE49-F238E27FC236}">
                <a16:creationId xmlns:a16="http://schemas.microsoft.com/office/drawing/2014/main" id="{A382C86F-FA5A-4A2F-86CC-0E1A2FB39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9C6271-EB88-4256-A0F6-D28FB9161B05}"/>
              </a:ext>
            </a:extLst>
          </p:cNvPr>
          <p:cNvSpPr>
            <a:spLocks noGrp="1"/>
          </p:cNvSpPr>
          <p:nvPr>
            <p:ph type="ctrTitle"/>
          </p:nvPr>
        </p:nvSpPr>
        <p:spPr>
          <a:xfrm>
            <a:off x="1137501" y="1732247"/>
            <a:ext cx="9916996" cy="1811621"/>
          </a:xfrm>
        </p:spPr>
        <p:txBody>
          <a:bodyPr anchor="b">
            <a:normAutofit/>
          </a:bodyPr>
          <a:lstStyle/>
          <a:p>
            <a:r>
              <a:rPr lang="en-GB" sz="4800" dirty="0">
                <a:solidFill>
                  <a:srgbClr val="FFFFFF"/>
                </a:solidFill>
              </a:rPr>
              <a:t>REFLECTIONS</a:t>
            </a:r>
          </a:p>
        </p:txBody>
      </p:sp>
      <p:sp>
        <p:nvSpPr>
          <p:cNvPr id="3" name="Subtitle 2">
            <a:extLst>
              <a:ext uri="{FF2B5EF4-FFF2-40B4-BE49-F238E27FC236}">
                <a16:creationId xmlns:a16="http://schemas.microsoft.com/office/drawing/2014/main" id="{B4085FF1-242F-4725-8815-D846DC315D71}"/>
              </a:ext>
            </a:extLst>
          </p:cNvPr>
          <p:cNvSpPr>
            <a:spLocks noGrp="1"/>
          </p:cNvSpPr>
          <p:nvPr>
            <p:ph type="subTitle" idx="1"/>
          </p:nvPr>
        </p:nvSpPr>
        <p:spPr>
          <a:xfrm>
            <a:off x="1137501" y="3702502"/>
            <a:ext cx="9916996" cy="807021"/>
          </a:xfrm>
        </p:spPr>
        <p:txBody>
          <a:bodyPr>
            <a:normAutofit/>
          </a:bodyPr>
          <a:lstStyle/>
          <a:p>
            <a:r>
              <a:rPr lang="en-GB" dirty="0">
                <a:solidFill>
                  <a:srgbClr val="FFFFFF"/>
                </a:solidFill>
              </a:rPr>
              <a:t>Conclusions</a:t>
            </a:r>
          </a:p>
        </p:txBody>
      </p:sp>
      <p:cxnSp>
        <p:nvCxnSpPr>
          <p:cNvPr id="15" name="Straight Connector 14">
            <a:extLst>
              <a:ext uri="{FF2B5EF4-FFF2-40B4-BE49-F238E27FC236}">
                <a16:creationId xmlns:a16="http://schemas.microsoft.com/office/drawing/2014/main" id="{FD6C387B-06BE-490B-A22D-8EA8A67AA8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007EFF"/>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DCE841-D2A0-408E-8F2F-990D0105E2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007E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61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4EF3E42-675E-4E84-AA5A-E233060C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0F3B65B4-B443-446A-9981-E6E89B0B7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Video 3">
            <a:extLst>
              <a:ext uri="{FF2B5EF4-FFF2-40B4-BE49-F238E27FC236}">
                <a16:creationId xmlns:a16="http://schemas.microsoft.com/office/drawing/2014/main" id="{D63AA45E-2089-4367-ABD0-268C1D5D1C4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55649"/>
            <a:ext cx="12191979" cy="6857990"/>
          </a:xfrm>
          <a:prstGeom prst="rect">
            <a:avLst/>
          </a:prstGeom>
        </p:spPr>
      </p:pic>
      <p:sp>
        <p:nvSpPr>
          <p:cNvPr id="13" name="Rectangle 12">
            <a:extLst>
              <a:ext uri="{FF2B5EF4-FFF2-40B4-BE49-F238E27FC236}">
                <a16:creationId xmlns:a16="http://schemas.microsoft.com/office/drawing/2014/main" id="{A382C86F-FA5A-4A2F-86CC-0E1A2FB39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9C6271-EB88-4256-A0F6-D28FB9161B05}"/>
              </a:ext>
            </a:extLst>
          </p:cNvPr>
          <p:cNvSpPr>
            <a:spLocks noGrp="1"/>
          </p:cNvSpPr>
          <p:nvPr>
            <p:ph type="ctrTitle"/>
          </p:nvPr>
        </p:nvSpPr>
        <p:spPr>
          <a:xfrm>
            <a:off x="1137501" y="1732247"/>
            <a:ext cx="9916996" cy="1811621"/>
          </a:xfrm>
        </p:spPr>
        <p:txBody>
          <a:bodyPr anchor="b">
            <a:normAutofit/>
          </a:bodyPr>
          <a:lstStyle/>
          <a:p>
            <a:r>
              <a:rPr lang="en-GB" sz="4800" dirty="0">
                <a:solidFill>
                  <a:srgbClr val="FFFFFF"/>
                </a:solidFill>
              </a:rPr>
              <a:t>REFLECTIONS</a:t>
            </a:r>
          </a:p>
        </p:txBody>
      </p:sp>
      <p:sp>
        <p:nvSpPr>
          <p:cNvPr id="3" name="Subtitle 2">
            <a:extLst>
              <a:ext uri="{FF2B5EF4-FFF2-40B4-BE49-F238E27FC236}">
                <a16:creationId xmlns:a16="http://schemas.microsoft.com/office/drawing/2014/main" id="{B4085FF1-242F-4725-8815-D846DC315D71}"/>
              </a:ext>
            </a:extLst>
          </p:cNvPr>
          <p:cNvSpPr>
            <a:spLocks noGrp="1"/>
          </p:cNvSpPr>
          <p:nvPr>
            <p:ph type="subTitle" idx="1"/>
          </p:nvPr>
        </p:nvSpPr>
        <p:spPr>
          <a:xfrm>
            <a:off x="1137501" y="3702502"/>
            <a:ext cx="9916996" cy="1672580"/>
          </a:xfrm>
        </p:spPr>
        <p:txBody>
          <a:bodyPr>
            <a:normAutofit/>
          </a:bodyPr>
          <a:lstStyle/>
          <a:p>
            <a:r>
              <a:rPr lang="en-GB" b="1" i="0" baseline="30000" dirty="0">
                <a:solidFill>
                  <a:srgbClr val="000000"/>
                </a:solidFill>
                <a:effectLst/>
                <a:latin typeface="system-ui"/>
              </a:rPr>
              <a:t>14 </a:t>
            </a:r>
            <a:r>
              <a:rPr lang="en-GB" b="0" i="0" dirty="0">
                <a:solidFill>
                  <a:srgbClr val="000000"/>
                </a:solidFill>
                <a:effectLst/>
                <a:latin typeface="system-ui"/>
              </a:rPr>
              <a:t>So Abraham rose early in the morning, and took bread and </a:t>
            </a:r>
            <a:r>
              <a:rPr lang="en-GB" b="0" i="0" baseline="30000" dirty="0">
                <a:solidFill>
                  <a:srgbClr val="000000"/>
                </a:solidFill>
                <a:effectLst/>
                <a:latin typeface="system-ui"/>
              </a:rPr>
              <a:t>[</a:t>
            </a:r>
            <a:r>
              <a:rPr lang="en-GB" b="0" i="0" baseline="30000" dirty="0">
                <a:solidFill>
                  <a:srgbClr val="4A4A4A"/>
                </a:solidFill>
                <a:effectLst/>
                <a:latin typeface="system-ui"/>
                <a:hlinkClick r:id="rId5" tooltip="See footnote f"/>
              </a:rPr>
              <a:t>f</a:t>
            </a:r>
            <a:r>
              <a:rPr lang="en-GB" b="0" i="0" baseline="30000" dirty="0">
                <a:solidFill>
                  <a:srgbClr val="000000"/>
                </a:solidFill>
                <a:effectLst/>
                <a:latin typeface="system-ui"/>
              </a:rPr>
              <a:t>]</a:t>
            </a:r>
            <a:r>
              <a:rPr lang="en-GB" b="0" i="0" dirty="0">
                <a:solidFill>
                  <a:srgbClr val="000000"/>
                </a:solidFill>
                <a:effectLst/>
                <a:latin typeface="system-ui"/>
              </a:rPr>
              <a:t>a skin of water; and putting </a:t>
            </a:r>
            <a:r>
              <a:rPr lang="en-GB" b="0" i="1" dirty="0">
                <a:solidFill>
                  <a:srgbClr val="000000"/>
                </a:solidFill>
                <a:effectLst/>
                <a:latin typeface="system-ui"/>
              </a:rPr>
              <a:t>it</a:t>
            </a:r>
            <a:r>
              <a:rPr lang="en-GB" b="0" i="0" dirty="0">
                <a:solidFill>
                  <a:srgbClr val="000000"/>
                </a:solidFill>
                <a:effectLst/>
                <a:latin typeface="system-ui"/>
              </a:rPr>
              <a:t> on her shoulder, he gave </a:t>
            </a:r>
            <a:r>
              <a:rPr lang="en-GB" b="0" i="1" dirty="0">
                <a:solidFill>
                  <a:srgbClr val="000000"/>
                </a:solidFill>
                <a:effectLst/>
                <a:latin typeface="system-ui"/>
              </a:rPr>
              <a:t>it</a:t>
            </a:r>
            <a:r>
              <a:rPr lang="en-GB" b="0" i="0" dirty="0">
                <a:solidFill>
                  <a:srgbClr val="000000"/>
                </a:solidFill>
                <a:effectLst/>
                <a:latin typeface="system-ui"/>
              </a:rPr>
              <a:t> and the boy to Hagar, and sent her away. Then she departed and wandered in the Wilderness of Beersheba. </a:t>
            </a:r>
            <a:endParaRPr lang="en-GB" dirty="0">
              <a:solidFill>
                <a:srgbClr val="FFFFFF"/>
              </a:solidFill>
            </a:endParaRPr>
          </a:p>
        </p:txBody>
      </p:sp>
      <p:cxnSp>
        <p:nvCxnSpPr>
          <p:cNvPr id="15" name="Straight Connector 14">
            <a:extLst>
              <a:ext uri="{FF2B5EF4-FFF2-40B4-BE49-F238E27FC236}">
                <a16:creationId xmlns:a16="http://schemas.microsoft.com/office/drawing/2014/main" id="{FD6C387B-06BE-490B-A22D-8EA8A67AA8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007EFF"/>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DCE841-D2A0-408E-8F2F-990D0105E2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007E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73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 roses on cream background">
            <a:extLst>
              <a:ext uri="{FF2B5EF4-FFF2-40B4-BE49-F238E27FC236}">
                <a16:creationId xmlns:a16="http://schemas.microsoft.com/office/drawing/2014/main" id="{ACE4D0C1-4D6B-4AA9-83F0-054486C00B85}"/>
              </a:ext>
            </a:extLst>
          </p:cNvPr>
          <p:cNvPicPr>
            <a:picLocks noChangeAspect="1"/>
          </p:cNvPicPr>
          <p:nvPr/>
        </p:nvPicPr>
        <p:blipFill rotWithShape="1">
          <a:blip r:embed="rId2"/>
          <a:srcRect t="2174"/>
          <a:stretch/>
        </p:blipFill>
        <p:spPr>
          <a:xfrm>
            <a:off x="55680" y="-159028"/>
            <a:ext cx="12191979" cy="6857999"/>
          </a:xfrm>
          <a:prstGeom prst="rect">
            <a:avLst/>
          </a:prstGeom>
        </p:spPr>
      </p:pic>
      <p:sp>
        <p:nvSpPr>
          <p:cNvPr id="2" name="Title 1">
            <a:extLst>
              <a:ext uri="{FF2B5EF4-FFF2-40B4-BE49-F238E27FC236}">
                <a16:creationId xmlns:a16="http://schemas.microsoft.com/office/drawing/2014/main" id="{B15EF556-D344-4BB8-A50B-8B14283CDF9B}"/>
              </a:ext>
            </a:extLst>
          </p:cNvPr>
          <p:cNvSpPr>
            <a:spLocks noGrp="1"/>
          </p:cNvSpPr>
          <p:nvPr>
            <p:ph type="title"/>
          </p:nvPr>
        </p:nvSpPr>
        <p:spPr>
          <a:xfrm>
            <a:off x="190831" y="254445"/>
            <a:ext cx="8165990" cy="2593079"/>
          </a:xfrm>
        </p:spPr>
        <p:txBody>
          <a:bodyPr vert="horz" lIns="91440" tIns="45720" rIns="91440" bIns="45720" rtlCol="0" anchor="b">
            <a:normAutofit fontScale="90000"/>
          </a:bodyPr>
          <a:lstStyle/>
          <a:p>
            <a:pPr algn="ctr"/>
            <a:r>
              <a:rPr lang="en-US" sz="3200" dirty="0">
                <a:solidFill>
                  <a:schemeClr val="tx1"/>
                </a:solidFill>
              </a:rPr>
              <a:t>One of the fundamentals of the Scriptures is that they do not fundamentally contradict each other. There may be clarity but not a total change of meaning. Jesus Christ in all His teachings aligned with the Scriptures and brought light and revelation to what was written. Paul and the Apostles did the same in all their writings. </a:t>
            </a:r>
          </a:p>
        </p:txBody>
      </p:sp>
      <p:sp>
        <p:nvSpPr>
          <p:cNvPr id="3" name="Content Placeholder 2">
            <a:extLst>
              <a:ext uri="{FF2B5EF4-FFF2-40B4-BE49-F238E27FC236}">
                <a16:creationId xmlns:a16="http://schemas.microsoft.com/office/drawing/2014/main" id="{07D3BA95-11C7-4C69-A105-9223B5F10786}"/>
              </a:ext>
            </a:extLst>
          </p:cNvPr>
          <p:cNvSpPr>
            <a:spLocks noGrp="1"/>
          </p:cNvSpPr>
          <p:nvPr>
            <p:ph idx="1"/>
          </p:nvPr>
        </p:nvSpPr>
        <p:spPr>
          <a:xfrm>
            <a:off x="190831" y="3772789"/>
            <a:ext cx="8980465" cy="1268338"/>
          </a:xfrm>
        </p:spPr>
        <p:txBody>
          <a:bodyPr vert="horz" lIns="91440" tIns="45720" rIns="91440" bIns="45720" rtlCol="0">
            <a:normAutofit lnSpcReduction="10000"/>
          </a:bodyPr>
          <a:lstStyle/>
          <a:p>
            <a:pPr marL="0" indent="0" algn="ctr">
              <a:buNone/>
            </a:pPr>
            <a:r>
              <a:rPr lang="en-GB" b="0" i="0" dirty="0">
                <a:solidFill>
                  <a:srgbClr val="00B050"/>
                </a:solidFill>
                <a:effectLst/>
                <a:latin typeface="system-ui"/>
              </a:rPr>
              <a:t> </a:t>
            </a:r>
            <a:r>
              <a:rPr lang="en-GB" sz="1900" b="1" i="1" baseline="30000" dirty="0">
                <a:solidFill>
                  <a:srgbClr val="00B050"/>
                </a:solidFill>
                <a:effectLst/>
                <a:latin typeface="system-ui"/>
              </a:rPr>
              <a:t>20 </a:t>
            </a:r>
            <a:r>
              <a:rPr lang="en-GB" sz="1900" b="0" i="1" dirty="0">
                <a:solidFill>
                  <a:srgbClr val="00B050"/>
                </a:solidFill>
                <a:effectLst/>
                <a:latin typeface="system-ui"/>
              </a:rPr>
              <a:t>knowing this first, that no prophecy of Scripture is of any private </a:t>
            </a:r>
            <a:r>
              <a:rPr lang="en-GB" sz="1900" b="0" i="1" baseline="30000" dirty="0">
                <a:solidFill>
                  <a:srgbClr val="00B050"/>
                </a:solidFill>
                <a:effectLst/>
                <a:latin typeface="system-ui"/>
              </a:rPr>
              <a:t>[</a:t>
            </a:r>
            <a:r>
              <a:rPr lang="en-GB" sz="1900" b="0" i="1" baseline="30000" dirty="0">
                <a:solidFill>
                  <a:srgbClr val="00B050"/>
                </a:solidFill>
                <a:effectLst/>
                <a:latin typeface="system-ui"/>
                <a:hlinkClick r:id="rId3" tooltip="See footnote j">
                  <a:extLst>
                    <a:ext uri="{A12FA001-AC4F-418D-AE19-62706E023703}">
                      <ahyp:hlinkClr xmlns:ahyp="http://schemas.microsoft.com/office/drawing/2018/hyperlinkcolor" val="tx"/>
                    </a:ext>
                  </a:extLst>
                </a:hlinkClick>
              </a:rPr>
              <a:t>j</a:t>
            </a:r>
            <a:r>
              <a:rPr lang="en-GB" sz="1900" b="0" i="1" baseline="30000" dirty="0">
                <a:solidFill>
                  <a:srgbClr val="00B050"/>
                </a:solidFill>
                <a:effectLst/>
                <a:latin typeface="system-ui"/>
              </a:rPr>
              <a:t>]</a:t>
            </a:r>
            <a:r>
              <a:rPr lang="en-GB" sz="1900" b="0" i="1" dirty="0">
                <a:solidFill>
                  <a:srgbClr val="00B050"/>
                </a:solidFill>
                <a:effectLst/>
                <a:latin typeface="system-ui"/>
              </a:rPr>
              <a:t>interpretation, </a:t>
            </a:r>
            <a:r>
              <a:rPr lang="en-GB" sz="1900" b="1" i="1" baseline="30000" dirty="0">
                <a:solidFill>
                  <a:srgbClr val="00B050"/>
                </a:solidFill>
                <a:effectLst/>
                <a:latin typeface="system-ui"/>
              </a:rPr>
              <a:t>21 </a:t>
            </a:r>
            <a:r>
              <a:rPr lang="en-GB" sz="1900" b="0" i="1" dirty="0">
                <a:solidFill>
                  <a:srgbClr val="00B050"/>
                </a:solidFill>
                <a:effectLst/>
                <a:latin typeface="system-ui"/>
              </a:rPr>
              <a:t>for prophecy never came by the will of man, but </a:t>
            </a:r>
            <a:r>
              <a:rPr lang="en-GB" sz="1900" b="0" i="1" baseline="30000" dirty="0">
                <a:solidFill>
                  <a:srgbClr val="00B050"/>
                </a:solidFill>
                <a:effectLst/>
                <a:latin typeface="system-ui"/>
              </a:rPr>
              <a:t>[</a:t>
            </a:r>
            <a:r>
              <a:rPr lang="en-GB" sz="1900" b="0" i="1" baseline="30000" dirty="0">
                <a:solidFill>
                  <a:srgbClr val="00B050"/>
                </a:solidFill>
                <a:effectLst/>
                <a:latin typeface="system-ui"/>
                <a:hlinkClick r:id="rId4" tooltip="See footnote k">
                  <a:extLst>
                    <a:ext uri="{A12FA001-AC4F-418D-AE19-62706E023703}">
                      <ahyp:hlinkClr xmlns:ahyp="http://schemas.microsoft.com/office/drawing/2018/hyperlinkcolor" val="tx"/>
                    </a:ext>
                  </a:extLst>
                </a:hlinkClick>
              </a:rPr>
              <a:t>k</a:t>
            </a:r>
            <a:r>
              <a:rPr lang="en-GB" sz="1900" b="0" i="1" baseline="30000" dirty="0">
                <a:solidFill>
                  <a:srgbClr val="00B050"/>
                </a:solidFill>
                <a:effectLst/>
                <a:latin typeface="system-ui"/>
              </a:rPr>
              <a:t>]</a:t>
            </a:r>
            <a:r>
              <a:rPr lang="en-GB" sz="1900" b="0" i="1" dirty="0">
                <a:solidFill>
                  <a:srgbClr val="00B050"/>
                </a:solidFill>
                <a:effectLst/>
                <a:latin typeface="system-ui"/>
              </a:rPr>
              <a:t>holy men of God spoke as they were moved by the Holy Spirit. </a:t>
            </a:r>
            <a:br>
              <a:rPr lang="en-GB" sz="1900" b="0" i="1" dirty="0">
                <a:solidFill>
                  <a:srgbClr val="00B050"/>
                </a:solidFill>
                <a:effectLst/>
                <a:latin typeface="system-ui"/>
              </a:rPr>
            </a:br>
            <a:r>
              <a:rPr lang="en-GB" sz="1900" b="0" i="1" dirty="0">
                <a:solidFill>
                  <a:srgbClr val="00B050"/>
                </a:solidFill>
                <a:effectLst/>
                <a:latin typeface="system-ui"/>
              </a:rPr>
              <a:t>2Peter 1:20-21</a:t>
            </a:r>
          </a:p>
          <a:p>
            <a:pPr marL="0" indent="0" algn="ctr">
              <a:buNone/>
            </a:pPr>
            <a:endParaRPr lang="en-US" sz="1900" i="1" spc="160" dirty="0">
              <a:solidFill>
                <a:schemeClr val="tx1"/>
              </a:solidFill>
            </a:endParaRPr>
          </a:p>
        </p:txBody>
      </p:sp>
    </p:spTree>
    <p:extLst>
      <p:ext uri="{BB962C8B-B14F-4D97-AF65-F5344CB8AC3E}">
        <p14:creationId xmlns:p14="http://schemas.microsoft.com/office/powerpoint/2010/main" val="143615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4EF3E42-675E-4E84-AA5A-E233060C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0F3B65B4-B443-446A-9981-E6E89B0B7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Video 3">
            <a:extLst>
              <a:ext uri="{FF2B5EF4-FFF2-40B4-BE49-F238E27FC236}">
                <a16:creationId xmlns:a16="http://schemas.microsoft.com/office/drawing/2014/main" id="{D63AA45E-2089-4367-ABD0-268C1D5D1C4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55649"/>
            <a:ext cx="12191979" cy="6857990"/>
          </a:xfrm>
          <a:prstGeom prst="rect">
            <a:avLst/>
          </a:prstGeom>
        </p:spPr>
      </p:pic>
      <p:sp>
        <p:nvSpPr>
          <p:cNvPr id="13" name="Rectangle 12">
            <a:extLst>
              <a:ext uri="{FF2B5EF4-FFF2-40B4-BE49-F238E27FC236}">
                <a16:creationId xmlns:a16="http://schemas.microsoft.com/office/drawing/2014/main" id="{A382C86F-FA5A-4A2F-86CC-0E1A2FB39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9C6271-EB88-4256-A0F6-D28FB9161B05}"/>
              </a:ext>
            </a:extLst>
          </p:cNvPr>
          <p:cNvSpPr>
            <a:spLocks noGrp="1"/>
          </p:cNvSpPr>
          <p:nvPr>
            <p:ph type="ctrTitle"/>
          </p:nvPr>
        </p:nvSpPr>
        <p:spPr>
          <a:xfrm>
            <a:off x="1137501" y="1732247"/>
            <a:ext cx="9916996" cy="1811621"/>
          </a:xfrm>
        </p:spPr>
        <p:txBody>
          <a:bodyPr anchor="b">
            <a:normAutofit/>
          </a:bodyPr>
          <a:lstStyle/>
          <a:p>
            <a:r>
              <a:rPr lang="en-GB" sz="4800" dirty="0">
                <a:solidFill>
                  <a:srgbClr val="FFFFFF"/>
                </a:solidFill>
              </a:rPr>
              <a:t>REFLECTIONS</a:t>
            </a:r>
          </a:p>
        </p:txBody>
      </p:sp>
      <p:sp>
        <p:nvSpPr>
          <p:cNvPr id="3" name="Subtitle 2">
            <a:extLst>
              <a:ext uri="{FF2B5EF4-FFF2-40B4-BE49-F238E27FC236}">
                <a16:creationId xmlns:a16="http://schemas.microsoft.com/office/drawing/2014/main" id="{B4085FF1-242F-4725-8815-D846DC315D71}"/>
              </a:ext>
            </a:extLst>
          </p:cNvPr>
          <p:cNvSpPr>
            <a:spLocks noGrp="1"/>
          </p:cNvSpPr>
          <p:nvPr>
            <p:ph type="subTitle" idx="1"/>
          </p:nvPr>
        </p:nvSpPr>
        <p:spPr>
          <a:xfrm>
            <a:off x="1137501" y="3702502"/>
            <a:ext cx="9916996" cy="1672580"/>
          </a:xfrm>
        </p:spPr>
        <p:txBody>
          <a:bodyPr>
            <a:normAutofit/>
          </a:bodyPr>
          <a:lstStyle/>
          <a:p>
            <a:r>
              <a:rPr lang="en-GB" b="1" i="0" baseline="30000" dirty="0">
                <a:solidFill>
                  <a:srgbClr val="000000"/>
                </a:solidFill>
                <a:effectLst/>
                <a:latin typeface="system-ui"/>
              </a:rPr>
              <a:t>14 </a:t>
            </a:r>
            <a:r>
              <a:rPr lang="en-GB" b="0" i="0" dirty="0">
                <a:solidFill>
                  <a:srgbClr val="000000"/>
                </a:solidFill>
                <a:effectLst/>
                <a:latin typeface="system-ui"/>
              </a:rPr>
              <a:t>So Abraham rose early in the morning, and took bread and </a:t>
            </a:r>
            <a:r>
              <a:rPr lang="en-GB" b="0" i="0" baseline="30000" dirty="0">
                <a:solidFill>
                  <a:srgbClr val="000000"/>
                </a:solidFill>
                <a:effectLst/>
                <a:latin typeface="system-ui"/>
              </a:rPr>
              <a:t>[</a:t>
            </a:r>
            <a:r>
              <a:rPr lang="en-GB" b="0" i="0" baseline="30000" dirty="0">
                <a:solidFill>
                  <a:srgbClr val="4A4A4A"/>
                </a:solidFill>
                <a:effectLst/>
                <a:latin typeface="system-ui"/>
                <a:hlinkClick r:id="rId5" tooltip="See footnote f"/>
              </a:rPr>
              <a:t>f</a:t>
            </a:r>
            <a:r>
              <a:rPr lang="en-GB" b="0" i="0" baseline="30000" dirty="0">
                <a:solidFill>
                  <a:srgbClr val="000000"/>
                </a:solidFill>
                <a:effectLst/>
                <a:latin typeface="system-ui"/>
              </a:rPr>
              <a:t>]</a:t>
            </a:r>
            <a:r>
              <a:rPr lang="en-GB" b="0" i="0" dirty="0">
                <a:solidFill>
                  <a:srgbClr val="000000"/>
                </a:solidFill>
                <a:effectLst/>
                <a:latin typeface="system-ui"/>
              </a:rPr>
              <a:t>a skin of water; and putting </a:t>
            </a:r>
            <a:r>
              <a:rPr lang="en-GB" b="0" i="1" dirty="0">
                <a:solidFill>
                  <a:srgbClr val="000000"/>
                </a:solidFill>
                <a:effectLst/>
                <a:latin typeface="system-ui"/>
              </a:rPr>
              <a:t>it</a:t>
            </a:r>
            <a:r>
              <a:rPr lang="en-GB" b="0" i="0" dirty="0">
                <a:solidFill>
                  <a:srgbClr val="000000"/>
                </a:solidFill>
                <a:effectLst/>
                <a:latin typeface="system-ui"/>
              </a:rPr>
              <a:t> on her shoulder, he gave </a:t>
            </a:r>
            <a:r>
              <a:rPr lang="en-GB" b="0" i="1" dirty="0">
                <a:solidFill>
                  <a:srgbClr val="000000"/>
                </a:solidFill>
                <a:effectLst/>
                <a:latin typeface="system-ui"/>
              </a:rPr>
              <a:t>it</a:t>
            </a:r>
            <a:r>
              <a:rPr lang="en-GB" b="0" i="0" dirty="0">
                <a:solidFill>
                  <a:srgbClr val="000000"/>
                </a:solidFill>
                <a:effectLst/>
                <a:latin typeface="system-ui"/>
              </a:rPr>
              <a:t> and the boy to Hagar, and sent her away. Then she departed and wandered in the Wilderness of Beersheba. </a:t>
            </a:r>
            <a:endParaRPr lang="en-GB" dirty="0">
              <a:solidFill>
                <a:srgbClr val="FFFFFF"/>
              </a:solidFill>
            </a:endParaRPr>
          </a:p>
        </p:txBody>
      </p:sp>
      <p:cxnSp>
        <p:nvCxnSpPr>
          <p:cNvPr id="15" name="Straight Connector 14">
            <a:extLst>
              <a:ext uri="{FF2B5EF4-FFF2-40B4-BE49-F238E27FC236}">
                <a16:creationId xmlns:a16="http://schemas.microsoft.com/office/drawing/2014/main" id="{FD6C387B-06BE-490B-A22D-8EA8A67AA8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007EFF"/>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DCE841-D2A0-408E-8F2F-990D0105E2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007E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15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4EF3E42-675E-4E84-AA5A-E233060C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0F3B65B4-B443-446A-9981-E6E89B0B7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Video 3">
            <a:extLst>
              <a:ext uri="{FF2B5EF4-FFF2-40B4-BE49-F238E27FC236}">
                <a16:creationId xmlns:a16="http://schemas.microsoft.com/office/drawing/2014/main" id="{D63AA45E-2089-4367-ABD0-268C1D5D1C4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55649"/>
            <a:ext cx="12191979" cy="6857990"/>
          </a:xfrm>
          <a:prstGeom prst="rect">
            <a:avLst/>
          </a:prstGeom>
        </p:spPr>
      </p:pic>
      <p:sp>
        <p:nvSpPr>
          <p:cNvPr id="13" name="Rectangle 12">
            <a:extLst>
              <a:ext uri="{FF2B5EF4-FFF2-40B4-BE49-F238E27FC236}">
                <a16:creationId xmlns:a16="http://schemas.microsoft.com/office/drawing/2014/main" id="{A382C86F-FA5A-4A2F-86CC-0E1A2FB39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9C6271-EB88-4256-A0F6-D28FB9161B05}"/>
              </a:ext>
            </a:extLst>
          </p:cNvPr>
          <p:cNvSpPr>
            <a:spLocks noGrp="1"/>
          </p:cNvSpPr>
          <p:nvPr>
            <p:ph type="ctrTitle"/>
          </p:nvPr>
        </p:nvSpPr>
        <p:spPr>
          <a:xfrm>
            <a:off x="1137501" y="1732247"/>
            <a:ext cx="9916996" cy="1811621"/>
          </a:xfrm>
        </p:spPr>
        <p:txBody>
          <a:bodyPr anchor="b">
            <a:normAutofit/>
          </a:bodyPr>
          <a:lstStyle/>
          <a:p>
            <a:r>
              <a:rPr lang="en-GB" sz="4800" dirty="0">
                <a:solidFill>
                  <a:srgbClr val="FFFFFF"/>
                </a:solidFill>
              </a:rPr>
              <a:t>REFLECTIONS</a:t>
            </a:r>
          </a:p>
        </p:txBody>
      </p:sp>
      <p:sp>
        <p:nvSpPr>
          <p:cNvPr id="3" name="Subtitle 2">
            <a:extLst>
              <a:ext uri="{FF2B5EF4-FFF2-40B4-BE49-F238E27FC236}">
                <a16:creationId xmlns:a16="http://schemas.microsoft.com/office/drawing/2014/main" id="{B4085FF1-242F-4725-8815-D846DC315D71}"/>
              </a:ext>
            </a:extLst>
          </p:cNvPr>
          <p:cNvSpPr>
            <a:spLocks noGrp="1"/>
          </p:cNvSpPr>
          <p:nvPr>
            <p:ph type="subTitle" idx="1"/>
          </p:nvPr>
        </p:nvSpPr>
        <p:spPr>
          <a:xfrm>
            <a:off x="1137501" y="3702502"/>
            <a:ext cx="9916996" cy="1672580"/>
          </a:xfrm>
        </p:spPr>
        <p:txBody>
          <a:bodyPr>
            <a:normAutofit/>
          </a:bodyPr>
          <a:lstStyle/>
          <a:p>
            <a:r>
              <a:rPr lang="en-GB" b="1" i="0" baseline="30000" dirty="0">
                <a:solidFill>
                  <a:srgbClr val="000000"/>
                </a:solidFill>
                <a:effectLst/>
                <a:latin typeface="system-ui"/>
              </a:rPr>
              <a:t>14 </a:t>
            </a:r>
            <a:r>
              <a:rPr lang="en-GB" b="0" i="0" dirty="0">
                <a:solidFill>
                  <a:srgbClr val="000000"/>
                </a:solidFill>
                <a:effectLst/>
                <a:latin typeface="system-ui"/>
              </a:rPr>
              <a:t>So Abraham rose early in the morning, and took bread and </a:t>
            </a:r>
            <a:r>
              <a:rPr lang="en-GB" b="0" i="0" baseline="30000" dirty="0">
                <a:solidFill>
                  <a:srgbClr val="000000"/>
                </a:solidFill>
                <a:effectLst/>
                <a:latin typeface="system-ui"/>
              </a:rPr>
              <a:t>[</a:t>
            </a:r>
            <a:r>
              <a:rPr lang="en-GB" b="0" i="0" baseline="30000" dirty="0">
                <a:solidFill>
                  <a:srgbClr val="4A4A4A"/>
                </a:solidFill>
                <a:effectLst/>
                <a:latin typeface="system-ui"/>
                <a:hlinkClick r:id="rId5" tooltip="See footnote f"/>
              </a:rPr>
              <a:t>f</a:t>
            </a:r>
            <a:r>
              <a:rPr lang="en-GB" b="0" i="0" baseline="30000" dirty="0">
                <a:solidFill>
                  <a:srgbClr val="000000"/>
                </a:solidFill>
                <a:effectLst/>
                <a:latin typeface="system-ui"/>
              </a:rPr>
              <a:t>]</a:t>
            </a:r>
            <a:r>
              <a:rPr lang="en-GB" b="0" i="0" dirty="0">
                <a:solidFill>
                  <a:srgbClr val="000000"/>
                </a:solidFill>
                <a:effectLst/>
                <a:latin typeface="system-ui"/>
              </a:rPr>
              <a:t>a skin of water; and putting </a:t>
            </a:r>
            <a:r>
              <a:rPr lang="en-GB" b="0" i="1" dirty="0">
                <a:solidFill>
                  <a:srgbClr val="000000"/>
                </a:solidFill>
                <a:effectLst/>
                <a:latin typeface="system-ui"/>
              </a:rPr>
              <a:t>it</a:t>
            </a:r>
            <a:r>
              <a:rPr lang="en-GB" b="0" i="0" dirty="0">
                <a:solidFill>
                  <a:srgbClr val="000000"/>
                </a:solidFill>
                <a:effectLst/>
                <a:latin typeface="system-ui"/>
              </a:rPr>
              <a:t> on her shoulder, he gave </a:t>
            </a:r>
            <a:r>
              <a:rPr lang="en-GB" b="0" i="1" dirty="0">
                <a:solidFill>
                  <a:srgbClr val="000000"/>
                </a:solidFill>
                <a:effectLst/>
                <a:latin typeface="system-ui"/>
              </a:rPr>
              <a:t>it</a:t>
            </a:r>
            <a:r>
              <a:rPr lang="en-GB" b="0" i="0" dirty="0">
                <a:solidFill>
                  <a:srgbClr val="000000"/>
                </a:solidFill>
                <a:effectLst/>
                <a:latin typeface="system-ui"/>
              </a:rPr>
              <a:t> and the boy to Hagar, and sent her away. Then she departed and wandered in the Wilderness of Beersheba. </a:t>
            </a:r>
            <a:endParaRPr lang="en-GB" dirty="0">
              <a:solidFill>
                <a:srgbClr val="FFFFFF"/>
              </a:solidFill>
            </a:endParaRPr>
          </a:p>
        </p:txBody>
      </p:sp>
      <p:cxnSp>
        <p:nvCxnSpPr>
          <p:cNvPr id="15" name="Straight Connector 14">
            <a:extLst>
              <a:ext uri="{FF2B5EF4-FFF2-40B4-BE49-F238E27FC236}">
                <a16:creationId xmlns:a16="http://schemas.microsoft.com/office/drawing/2014/main" id="{FD6C387B-06BE-490B-A22D-8EA8A67AA8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007EFF"/>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DCE841-D2A0-408E-8F2F-990D0105E2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007E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50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 roses on cream background">
            <a:extLst>
              <a:ext uri="{FF2B5EF4-FFF2-40B4-BE49-F238E27FC236}">
                <a16:creationId xmlns:a16="http://schemas.microsoft.com/office/drawing/2014/main" id="{ACE4D0C1-4D6B-4AA9-83F0-054486C00B85}"/>
              </a:ext>
            </a:extLst>
          </p:cNvPr>
          <p:cNvPicPr>
            <a:picLocks noChangeAspect="1"/>
          </p:cNvPicPr>
          <p:nvPr/>
        </p:nvPicPr>
        <p:blipFill rotWithShape="1">
          <a:blip r:embed="rId2"/>
          <a:srcRect t="2174"/>
          <a:stretch/>
        </p:blipFill>
        <p:spPr>
          <a:xfrm>
            <a:off x="206755" y="-55659"/>
            <a:ext cx="12191979" cy="6857999"/>
          </a:xfrm>
          <a:prstGeom prst="rect">
            <a:avLst/>
          </a:prstGeom>
        </p:spPr>
      </p:pic>
      <p:sp>
        <p:nvSpPr>
          <p:cNvPr id="2" name="Title 1">
            <a:extLst>
              <a:ext uri="{FF2B5EF4-FFF2-40B4-BE49-F238E27FC236}">
                <a16:creationId xmlns:a16="http://schemas.microsoft.com/office/drawing/2014/main" id="{B15EF556-D344-4BB8-A50B-8B14283CDF9B}"/>
              </a:ext>
            </a:extLst>
          </p:cNvPr>
          <p:cNvSpPr>
            <a:spLocks noGrp="1"/>
          </p:cNvSpPr>
          <p:nvPr>
            <p:ph type="title"/>
          </p:nvPr>
        </p:nvSpPr>
        <p:spPr>
          <a:xfrm>
            <a:off x="278297" y="1023579"/>
            <a:ext cx="8412480" cy="1035810"/>
          </a:xfrm>
        </p:spPr>
        <p:txBody>
          <a:bodyPr vert="horz" lIns="91440" tIns="45720" rIns="91440" bIns="45720" rtlCol="0" anchor="b">
            <a:normAutofit/>
          </a:bodyPr>
          <a:lstStyle/>
          <a:p>
            <a:pPr algn="ctr"/>
            <a:r>
              <a:rPr lang="en-US" sz="3200" dirty="0">
                <a:solidFill>
                  <a:schemeClr val="tx1"/>
                </a:solidFill>
              </a:rPr>
              <a:t>The Word of God in the Old and New Testament come from the same source:</a:t>
            </a:r>
          </a:p>
        </p:txBody>
      </p:sp>
      <p:sp>
        <p:nvSpPr>
          <p:cNvPr id="3" name="Content Placeholder 2">
            <a:extLst>
              <a:ext uri="{FF2B5EF4-FFF2-40B4-BE49-F238E27FC236}">
                <a16:creationId xmlns:a16="http://schemas.microsoft.com/office/drawing/2014/main" id="{07D3BA95-11C7-4C69-A105-9223B5F10786}"/>
              </a:ext>
            </a:extLst>
          </p:cNvPr>
          <p:cNvSpPr>
            <a:spLocks noGrp="1"/>
          </p:cNvSpPr>
          <p:nvPr>
            <p:ph idx="1"/>
          </p:nvPr>
        </p:nvSpPr>
        <p:spPr>
          <a:xfrm>
            <a:off x="620203" y="3772788"/>
            <a:ext cx="8551094" cy="1983955"/>
          </a:xfrm>
        </p:spPr>
        <p:txBody>
          <a:bodyPr vert="horz" lIns="91440" tIns="45720" rIns="91440" bIns="45720" rtlCol="0">
            <a:normAutofit lnSpcReduction="10000"/>
          </a:bodyPr>
          <a:lstStyle/>
          <a:p>
            <a:pPr marL="0" indent="0" algn="ctr">
              <a:buNone/>
            </a:pPr>
            <a:r>
              <a:rPr lang="en-GB" b="0" i="1" dirty="0">
                <a:solidFill>
                  <a:srgbClr val="00B050"/>
                </a:solidFill>
                <a:effectLst/>
                <a:latin typeface="system-ui"/>
              </a:rPr>
              <a:t>God, who at various times and in various ways spoke in time past to the fathers by the prophets, </a:t>
            </a:r>
            <a:r>
              <a:rPr lang="en-GB" b="1" i="1" baseline="30000" dirty="0">
                <a:solidFill>
                  <a:srgbClr val="00B050"/>
                </a:solidFill>
                <a:effectLst/>
                <a:latin typeface="system-ui"/>
              </a:rPr>
              <a:t>2 </a:t>
            </a:r>
            <a:r>
              <a:rPr lang="en-GB" b="0" i="1" dirty="0">
                <a:solidFill>
                  <a:srgbClr val="00B050"/>
                </a:solidFill>
                <a:effectLst/>
                <a:latin typeface="system-ui"/>
              </a:rPr>
              <a:t>has in these last days spoken to us by His Son, whom He has appointed heir of all things, through whom also He made the worlds; </a:t>
            </a:r>
          </a:p>
          <a:p>
            <a:pPr marL="0" indent="0" algn="ctr">
              <a:buNone/>
            </a:pPr>
            <a:r>
              <a:rPr lang="en-GB" b="0" i="1" dirty="0">
                <a:solidFill>
                  <a:srgbClr val="00B050"/>
                </a:solidFill>
                <a:effectLst/>
                <a:latin typeface="system-ui"/>
              </a:rPr>
              <a:t>Hebrews 1:1-2 </a:t>
            </a:r>
            <a:endParaRPr lang="en-GB" sz="1900" b="0" i="1" dirty="0">
              <a:solidFill>
                <a:srgbClr val="00B050"/>
              </a:solidFill>
              <a:effectLst/>
              <a:latin typeface="system-ui"/>
            </a:endParaRPr>
          </a:p>
          <a:p>
            <a:pPr marL="0" indent="0" algn="ctr">
              <a:buNone/>
            </a:pPr>
            <a:endParaRPr lang="en-US" sz="1900" i="1" spc="160" dirty="0">
              <a:solidFill>
                <a:schemeClr val="tx1"/>
              </a:solidFill>
            </a:endParaRPr>
          </a:p>
        </p:txBody>
      </p:sp>
    </p:spTree>
    <p:extLst>
      <p:ext uri="{BB962C8B-B14F-4D97-AF65-F5344CB8AC3E}">
        <p14:creationId xmlns:p14="http://schemas.microsoft.com/office/powerpoint/2010/main" val="260373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 roses on cream background">
            <a:extLst>
              <a:ext uri="{FF2B5EF4-FFF2-40B4-BE49-F238E27FC236}">
                <a16:creationId xmlns:a16="http://schemas.microsoft.com/office/drawing/2014/main" id="{ACE4D0C1-4D6B-4AA9-83F0-054486C00B85}"/>
              </a:ext>
            </a:extLst>
          </p:cNvPr>
          <p:cNvPicPr>
            <a:picLocks noChangeAspect="1"/>
          </p:cNvPicPr>
          <p:nvPr/>
        </p:nvPicPr>
        <p:blipFill rotWithShape="1">
          <a:blip r:embed="rId2"/>
          <a:srcRect t="2174"/>
          <a:stretch/>
        </p:blipFill>
        <p:spPr>
          <a:xfrm>
            <a:off x="238560" y="-182882"/>
            <a:ext cx="12191979" cy="6857999"/>
          </a:xfrm>
          <a:prstGeom prst="rect">
            <a:avLst/>
          </a:prstGeom>
        </p:spPr>
      </p:pic>
      <p:sp>
        <p:nvSpPr>
          <p:cNvPr id="2" name="Title 1">
            <a:extLst>
              <a:ext uri="{FF2B5EF4-FFF2-40B4-BE49-F238E27FC236}">
                <a16:creationId xmlns:a16="http://schemas.microsoft.com/office/drawing/2014/main" id="{B15EF556-D344-4BB8-A50B-8B14283CDF9B}"/>
              </a:ext>
            </a:extLst>
          </p:cNvPr>
          <p:cNvSpPr>
            <a:spLocks noGrp="1"/>
          </p:cNvSpPr>
          <p:nvPr>
            <p:ph type="title"/>
          </p:nvPr>
        </p:nvSpPr>
        <p:spPr>
          <a:xfrm>
            <a:off x="742950" y="596348"/>
            <a:ext cx="7908069" cy="3020309"/>
          </a:xfrm>
        </p:spPr>
        <p:txBody>
          <a:bodyPr vert="horz" lIns="91440" tIns="45720" rIns="91440" bIns="45720" rtlCol="0" anchor="b">
            <a:normAutofit/>
          </a:bodyPr>
          <a:lstStyle/>
          <a:p>
            <a:pPr algn="ctr"/>
            <a:r>
              <a:rPr lang="en-US" sz="3200" dirty="0">
                <a:solidFill>
                  <a:schemeClr val="tx1"/>
                </a:solidFill>
              </a:rPr>
              <a:t>The Whole Bible is the Word of God not just the New Testament. All Scripture is inspired, and it is on this premise that this lesson’s contents is presented. We need to be like the Berea Christians who received fresh teaching and compared it with Scripture!</a:t>
            </a:r>
          </a:p>
        </p:txBody>
      </p:sp>
      <p:sp>
        <p:nvSpPr>
          <p:cNvPr id="3" name="Content Placeholder 2">
            <a:extLst>
              <a:ext uri="{FF2B5EF4-FFF2-40B4-BE49-F238E27FC236}">
                <a16:creationId xmlns:a16="http://schemas.microsoft.com/office/drawing/2014/main" id="{07D3BA95-11C7-4C69-A105-9223B5F10786}"/>
              </a:ext>
            </a:extLst>
          </p:cNvPr>
          <p:cNvSpPr>
            <a:spLocks noGrp="1"/>
          </p:cNvSpPr>
          <p:nvPr>
            <p:ph idx="1"/>
          </p:nvPr>
        </p:nvSpPr>
        <p:spPr>
          <a:xfrm>
            <a:off x="1263229" y="3772788"/>
            <a:ext cx="7908068" cy="2771135"/>
          </a:xfrm>
        </p:spPr>
        <p:txBody>
          <a:bodyPr vert="horz" lIns="91440" tIns="45720" rIns="91440" bIns="45720" rtlCol="0">
            <a:normAutofit/>
          </a:bodyPr>
          <a:lstStyle/>
          <a:p>
            <a:pPr marL="0" indent="0" algn="ctr">
              <a:buNone/>
            </a:pPr>
            <a:r>
              <a:rPr lang="en-GB" sz="2100" b="0" i="0" dirty="0">
                <a:solidFill>
                  <a:srgbClr val="000000"/>
                </a:solidFill>
                <a:effectLst/>
                <a:latin typeface="system-ui"/>
              </a:rPr>
              <a:t> </a:t>
            </a:r>
            <a:r>
              <a:rPr lang="en-GB" sz="2100" b="1" i="1" baseline="30000" dirty="0">
                <a:solidFill>
                  <a:srgbClr val="00B050"/>
                </a:solidFill>
                <a:effectLst/>
                <a:latin typeface="system-ui"/>
              </a:rPr>
              <a:t>10 </a:t>
            </a:r>
            <a:r>
              <a:rPr lang="en-GB" sz="2100" b="0" i="1" dirty="0">
                <a:solidFill>
                  <a:srgbClr val="00B050"/>
                </a:solidFill>
                <a:effectLst/>
                <a:latin typeface="system-ui"/>
              </a:rPr>
              <a:t>Then the brethren immediately sent Paul and Silas away by night to Berea. When they arrived, they went into the synagogue of the Jews. </a:t>
            </a:r>
            <a:r>
              <a:rPr lang="en-GB" sz="2100" b="1" i="1" baseline="30000" dirty="0">
                <a:solidFill>
                  <a:srgbClr val="00B050"/>
                </a:solidFill>
                <a:effectLst/>
                <a:latin typeface="system-ui"/>
              </a:rPr>
              <a:t>11 </a:t>
            </a:r>
            <a:r>
              <a:rPr lang="en-GB" sz="2100" b="0" i="1" dirty="0">
                <a:solidFill>
                  <a:srgbClr val="00B050"/>
                </a:solidFill>
                <a:effectLst/>
                <a:latin typeface="system-ui"/>
              </a:rPr>
              <a:t>These were more </a:t>
            </a:r>
            <a:r>
              <a:rPr lang="en-GB" sz="2100" b="0" i="1" baseline="30000" dirty="0">
                <a:solidFill>
                  <a:srgbClr val="00B050"/>
                </a:solidFill>
                <a:effectLst/>
                <a:latin typeface="system-ui"/>
              </a:rPr>
              <a:t>[</a:t>
            </a:r>
            <a:r>
              <a:rPr lang="en-GB" sz="2100" b="0" i="1" baseline="30000" dirty="0">
                <a:solidFill>
                  <a:srgbClr val="00B050"/>
                </a:solidFill>
                <a:effectLst/>
                <a:latin typeface="system-ui"/>
                <a:hlinkClick r:id="rId3" tooltip="See footnote d">
                  <a:extLst>
                    <a:ext uri="{A12FA001-AC4F-418D-AE19-62706E023703}">
                      <ahyp:hlinkClr xmlns:ahyp="http://schemas.microsoft.com/office/drawing/2018/hyperlinkcolor" val="tx"/>
                    </a:ext>
                  </a:extLst>
                </a:hlinkClick>
              </a:rPr>
              <a:t>d</a:t>
            </a:r>
            <a:r>
              <a:rPr lang="en-GB" sz="2100" b="0" i="1" baseline="30000" dirty="0">
                <a:solidFill>
                  <a:srgbClr val="00B050"/>
                </a:solidFill>
                <a:effectLst/>
                <a:latin typeface="system-ui"/>
              </a:rPr>
              <a:t>]</a:t>
            </a:r>
            <a:r>
              <a:rPr lang="en-GB" sz="2100" b="0" i="1" dirty="0">
                <a:solidFill>
                  <a:srgbClr val="00B050"/>
                </a:solidFill>
                <a:effectLst/>
                <a:latin typeface="system-ui"/>
              </a:rPr>
              <a:t>fair-minded than those in Thessalonica, in that they received the word with all readiness, and searched the Scriptures daily to find out whether these things were so.</a:t>
            </a:r>
          </a:p>
          <a:p>
            <a:pPr marL="0" indent="0" algn="ctr">
              <a:buNone/>
            </a:pPr>
            <a:r>
              <a:rPr lang="en-GB" sz="2100" i="1" dirty="0">
                <a:solidFill>
                  <a:srgbClr val="00B050"/>
                </a:solidFill>
                <a:latin typeface="system-ui"/>
              </a:rPr>
              <a:t>Acts 17:10-11</a:t>
            </a:r>
            <a:endParaRPr lang="en-GB" sz="2100" b="0" i="1" dirty="0">
              <a:solidFill>
                <a:srgbClr val="00B050"/>
              </a:solidFill>
              <a:effectLst/>
              <a:latin typeface="system-ui"/>
            </a:endParaRPr>
          </a:p>
          <a:p>
            <a:pPr marL="0" indent="0" algn="ctr">
              <a:buNone/>
            </a:pPr>
            <a:endParaRPr lang="en-US" sz="1900" i="1" spc="160" dirty="0">
              <a:solidFill>
                <a:schemeClr val="tx1"/>
              </a:solidFill>
            </a:endParaRPr>
          </a:p>
        </p:txBody>
      </p:sp>
    </p:spTree>
    <p:extLst>
      <p:ext uri="{BB962C8B-B14F-4D97-AF65-F5344CB8AC3E}">
        <p14:creationId xmlns:p14="http://schemas.microsoft.com/office/powerpoint/2010/main" val="395682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Rectangle 49">
            <a:extLst>
              <a:ext uri="{FF2B5EF4-FFF2-40B4-BE49-F238E27FC236}">
                <a16:creationId xmlns:a16="http://schemas.microsoft.com/office/drawing/2014/main" id="{24EF3E42-675E-4E84-AA5A-E233060C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Rectangle 51">
            <a:extLst>
              <a:ext uri="{FF2B5EF4-FFF2-40B4-BE49-F238E27FC236}">
                <a16:creationId xmlns:a16="http://schemas.microsoft.com/office/drawing/2014/main" id="{0F3B65B4-B443-446A-9981-E6E89B0B7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Roses on a rustic wood background">
            <a:extLst>
              <a:ext uri="{FF2B5EF4-FFF2-40B4-BE49-F238E27FC236}">
                <a16:creationId xmlns:a16="http://schemas.microsoft.com/office/drawing/2014/main" id="{012AD17F-4468-469A-A752-6ED22E950796}"/>
              </a:ext>
            </a:extLst>
          </p:cNvPr>
          <p:cNvPicPr>
            <a:picLocks noChangeAspect="1"/>
          </p:cNvPicPr>
          <p:nvPr/>
        </p:nvPicPr>
        <p:blipFill rotWithShape="1">
          <a:blip r:embed="rId2"/>
          <a:srcRect b="15730"/>
          <a:stretch/>
        </p:blipFill>
        <p:spPr>
          <a:xfrm>
            <a:off x="20" y="10"/>
            <a:ext cx="12191979" cy="6857990"/>
          </a:xfrm>
          <a:prstGeom prst="rect">
            <a:avLst/>
          </a:prstGeom>
        </p:spPr>
      </p:pic>
      <p:sp>
        <p:nvSpPr>
          <p:cNvPr id="54" name="Rectangle 53">
            <a:extLst>
              <a:ext uri="{FF2B5EF4-FFF2-40B4-BE49-F238E27FC236}">
                <a16:creationId xmlns:a16="http://schemas.microsoft.com/office/drawing/2014/main" id="{A382C86F-FA5A-4A2F-86CC-0E1A2FB39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B8BB44-B7DA-4E76-B0C3-034DA3CE550A}"/>
              </a:ext>
            </a:extLst>
          </p:cNvPr>
          <p:cNvSpPr>
            <a:spLocks noGrp="1"/>
          </p:cNvSpPr>
          <p:nvPr>
            <p:ph type="title"/>
          </p:nvPr>
        </p:nvSpPr>
        <p:spPr>
          <a:xfrm>
            <a:off x="1137501" y="1732247"/>
            <a:ext cx="9916996" cy="2633019"/>
          </a:xfrm>
        </p:spPr>
        <p:txBody>
          <a:bodyPr vert="horz" lIns="91440" tIns="45720" rIns="91440" bIns="45720" rtlCol="0" anchor="b">
            <a:normAutofit/>
          </a:bodyPr>
          <a:lstStyle/>
          <a:p>
            <a:pPr algn="ctr"/>
            <a:r>
              <a:rPr lang="en-US" sz="6600" b="1" i="0" baseline="30000" dirty="0">
                <a:solidFill>
                  <a:srgbClr val="FFFFFF"/>
                </a:solidFill>
                <a:effectLst/>
              </a:rPr>
              <a:t>What Jesus </a:t>
            </a:r>
            <a:r>
              <a:rPr lang="en-US" sz="6600" b="1" baseline="30000" dirty="0">
                <a:solidFill>
                  <a:srgbClr val="FFFFFF"/>
                </a:solidFill>
              </a:rPr>
              <a:t>A</a:t>
            </a:r>
            <a:r>
              <a:rPr lang="en-US" sz="6600" b="1" i="0" baseline="30000" dirty="0">
                <a:solidFill>
                  <a:srgbClr val="FFFFFF"/>
                </a:solidFill>
                <a:effectLst/>
              </a:rPr>
              <a:t>ctually Said About Divorce</a:t>
            </a:r>
            <a:endParaRPr lang="en-US" sz="6600" dirty="0">
              <a:solidFill>
                <a:srgbClr val="FFFFFF"/>
              </a:solidFill>
            </a:endParaRPr>
          </a:p>
        </p:txBody>
      </p:sp>
      <p:cxnSp>
        <p:nvCxnSpPr>
          <p:cNvPr id="56" name="Straight Connector 55">
            <a:extLst>
              <a:ext uri="{FF2B5EF4-FFF2-40B4-BE49-F238E27FC236}">
                <a16:creationId xmlns:a16="http://schemas.microsoft.com/office/drawing/2014/main" id="{FD6C387B-06BE-490B-A22D-8EA8A67AA8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B69258"/>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4DCE841-D2A0-408E-8F2F-990D0105E2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B6925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349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 name="Rectangle 79">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5" name="Rectangle 81">
            <a:extLst>
              <a:ext uri="{FF2B5EF4-FFF2-40B4-BE49-F238E27FC236}">
                <a16:creationId xmlns:a16="http://schemas.microsoft.com/office/drawing/2014/main" id="{DE5E9831-4DDA-4ADC-AD00-242BE4A58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Rectangle 83">
            <a:extLst>
              <a:ext uri="{FF2B5EF4-FFF2-40B4-BE49-F238E27FC236}">
                <a16:creationId xmlns:a16="http://schemas.microsoft.com/office/drawing/2014/main" id="{43D7B730-025E-443B-ABD9-E7898D7A0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 name="Rectangle 85">
            <a:extLst>
              <a:ext uri="{FF2B5EF4-FFF2-40B4-BE49-F238E27FC236}">
                <a16:creationId xmlns:a16="http://schemas.microsoft.com/office/drawing/2014/main" id="{CB05E862-D370-452D-918F-61C196991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B8BB44-B7DA-4E76-B0C3-034DA3CE550A}"/>
              </a:ext>
            </a:extLst>
          </p:cNvPr>
          <p:cNvSpPr>
            <a:spLocks noGrp="1"/>
          </p:cNvSpPr>
          <p:nvPr>
            <p:ph type="title"/>
          </p:nvPr>
        </p:nvSpPr>
        <p:spPr>
          <a:xfrm>
            <a:off x="6250577" y="576263"/>
            <a:ext cx="4820193" cy="2967606"/>
          </a:xfrm>
        </p:spPr>
        <p:txBody>
          <a:bodyPr vert="horz" lIns="91440" tIns="45720" rIns="91440" bIns="45720" rtlCol="0" anchor="b">
            <a:normAutofit/>
          </a:bodyPr>
          <a:lstStyle/>
          <a:p>
            <a:r>
              <a:rPr lang="en-US" sz="1900" b="1" i="0" baseline="30000">
                <a:effectLst/>
              </a:rPr>
              <a:t>31 </a:t>
            </a:r>
            <a:r>
              <a:rPr lang="en-US" sz="1900" b="0" i="0">
                <a:effectLst/>
              </a:rPr>
              <a:t>“Furthermore it has been said, ‘Whoever divorces his wife, let him give her a certificate of divorce.’ </a:t>
            </a:r>
            <a:r>
              <a:rPr lang="en-US" sz="1900" b="1" i="0" baseline="30000">
                <a:effectLst/>
              </a:rPr>
              <a:t>32 </a:t>
            </a:r>
            <a:r>
              <a:rPr lang="en-US" sz="1900" b="0" i="0">
                <a:effectLst/>
              </a:rPr>
              <a:t>But I say to you that whoever divorces his wife for any reason except </a:t>
            </a:r>
            <a:r>
              <a:rPr lang="en-US" sz="1900" b="0" i="0" baseline="30000">
                <a:effectLst/>
              </a:rPr>
              <a:t>[</a:t>
            </a:r>
            <a:r>
              <a:rPr lang="en-US" sz="1900" b="0" i="0" baseline="30000">
                <a:effectLst/>
                <a:hlinkClick r:id="rId2" tooltip="See footnote l"/>
              </a:rPr>
              <a:t>l</a:t>
            </a:r>
            <a:r>
              <a:rPr lang="en-US" sz="1900" b="0" i="0" baseline="30000">
                <a:effectLst/>
              </a:rPr>
              <a:t>]</a:t>
            </a:r>
            <a:r>
              <a:rPr lang="en-US" sz="1900" b="0" i="0">
                <a:effectLst/>
              </a:rPr>
              <a:t>sexual immorality causes her to commit adultery; and whoever marries a woman who is divorced commits adultery.</a:t>
            </a:r>
            <a:br>
              <a:rPr lang="en-US" sz="1900" b="0" i="0">
                <a:effectLst/>
              </a:rPr>
            </a:br>
            <a:br>
              <a:rPr lang="en-US" sz="1900" b="0" i="0">
                <a:effectLst/>
              </a:rPr>
            </a:br>
            <a:r>
              <a:rPr lang="en-US" sz="1900" b="0" i="0">
                <a:effectLst/>
              </a:rPr>
              <a:t>Matthew 5:31-32</a:t>
            </a:r>
            <a:br>
              <a:rPr lang="en-US" sz="1900" b="0" i="0">
                <a:effectLst/>
              </a:rPr>
            </a:br>
            <a:r>
              <a:rPr lang="en-US" sz="1900" b="0" i="0">
                <a:effectLst/>
                <a:highlight>
                  <a:srgbClr val="FFFF00"/>
                </a:highlight>
              </a:rPr>
              <a:t>*lets look at the correct translation….</a:t>
            </a:r>
            <a:endParaRPr lang="en-US" sz="1900">
              <a:highlight>
                <a:srgbClr val="FFFF00"/>
              </a:highlight>
            </a:endParaRPr>
          </a:p>
        </p:txBody>
      </p:sp>
      <p:sp>
        <p:nvSpPr>
          <p:cNvPr id="98" name="Rectangle 87">
            <a:extLst>
              <a:ext uri="{FF2B5EF4-FFF2-40B4-BE49-F238E27FC236}">
                <a16:creationId xmlns:a16="http://schemas.microsoft.com/office/drawing/2014/main" id="{69E202C6-1AAE-4886-AA1F-E75FFE370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558268" cy="5486400"/>
          </a:xfrm>
          <a:prstGeom prst="rect">
            <a:avLst/>
          </a:prstGeom>
          <a:solidFill>
            <a:srgbClr val="B69258">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5" name="Picture 4" descr="Roses on a rustic wood background">
            <a:extLst>
              <a:ext uri="{FF2B5EF4-FFF2-40B4-BE49-F238E27FC236}">
                <a16:creationId xmlns:a16="http://schemas.microsoft.com/office/drawing/2014/main" id="{012AD17F-4468-469A-A752-6ED22E950796}"/>
              </a:ext>
            </a:extLst>
          </p:cNvPr>
          <p:cNvPicPr>
            <a:picLocks noChangeAspect="1"/>
          </p:cNvPicPr>
          <p:nvPr/>
        </p:nvPicPr>
        <p:blipFill rotWithShape="1">
          <a:blip r:embed="rId3"/>
          <a:srcRect r="47110" b="-2"/>
          <a:stretch/>
        </p:blipFill>
        <p:spPr>
          <a:xfrm>
            <a:off x="558268" y="685800"/>
            <a:ext cx="4347099" cy="5486400"/>
          </a:xfrm>
          <a:prstGeom prst="rect">
            <a:avLst/>
          </a:prstGeom>
        </p:spPr>
      </p:pic>
      <p:cxnSp>
        <p:nvCxnSpPr>
          <p:cNvPr id="99" name="Straight Connector 89">
            <a:extLst>
              <a:ext uri="{FF2B5EF4-FFF2-40B4-BE49-F238E27FC236}">
                <a16:creationId xmlns:a16="http://schemas.microsoft.com/office/drawing/2014/main" id="{3E99AF7C-1891-4194-B917-5970737F43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B69258"/>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1">
            <a:extLst>
              <a:ext uri="{FF2B5EF4-FFF2-40B4-BE49-F238E27FC236}">
                <a16:creationId xmlns:a16="http://schemas.microsoft.com/office/drawing/2014/main" id="{C1BCEC1F-16DF-481B-9DA0-311D42235F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B6925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181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 name="Rectangle 86">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0" name="Rectangle 88">
            <a:extLst>
              <a:ext uri="{FF2B5EF4-FFF2-40B4-BE49-F238E27FC236}">
                <a16:creationId xmlns:a16="http://schemas.microsoft.com/office/drawing/2014/main" id="{24EF3E42-675E-4E84-AA5A-E233060C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 name="Rectangle 90">
            <a:extLst>
              <a:ext uri="{FF2B5EF4-FFF2-40B4-BE49-F238E27FC236}">
                <a16:creationId xmlns:a16="http://schemas.microsoft.com/office/drawing/2014/main" id="{0F3B65B4-B443-446A-9981-E6E89B0B7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Roses on a rustic wood background">
            <a:extLst>
              <a:ext uri="{FF2B5EF4-FFF2-40B4-BE49-F238E27FC236}">
                <a16:creationId xmlns:a16="http://schemas.microsoft.com/office/drawing/2014/main" id="{012AD17F-4468-469A-A752-6ED22E950796}"/>
              </a:ext>
            </a:extLst>
          </p:cNvPr>
          <p:cNvPicPr>
            <a:picLocks noChangeAspect="1"/>
          </p:cNvPicPr>
          <p:nvPr/>
        </p:nvPicPr>
        <p:blipFill rotWithShape="1">
          <a:blip r:embed="rId2"/>
          <a:srcRect b="15730"/>
          <a:stretch/>
        </p:blipFill>
        <p:spPr>
          <a:xfrm>
            <a:off x="21" y="9842"/>
            <a:ext cx="12191979" cy="6857990"/>
          </a:xfrm>
          <a:prstGeom prst="rect">
            <a:avLst/>
          </a:prstGeom>
        </p:spPr>
      </p:pic>
      <p:sp>
        <p:nvSpPr>
          <p:cNvPr id="102" name="Rectangle 92">
            <a:extLst>
              <a:ext uri="{FF2B5EF4-FFF2-40B4-BE49-F238E27FC236}">
                <a16:creationId xmlns:a16="http://schemas.microsoft.com/office/drawing/2014/main" id="{A06AD511-C9DC-4741-80E5-7BBFBEA4E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B8BB44-B7DA-4E76-B0C3-034DA3CE550A}"/>
              </a:ext>
            </a:extLst>
          </p:cNvPr>
          <p:cNvSpPr>
            <a:spLocks noGrp="1"/>
          </p:cNvSpPr>
          <p:nvPr>
            <p:ph type="title"/>
          </p:nvPr>
        </p:nvSpPr>
        <p:spPr>
          <a:xfrm>
            <a:off x="1775812" y="2269845"/>
            <a:ext cx="10118694" cy="3580349"/>
          </a:xfrm>
        </p:spPr>
        <p:txBody>
          <a:bodyPr vert="horz" lIns="91440" tIns="45720" rIns="91440" bIns="45720" rtlCol="0" anchor="t">
            <a:normAutofit fontScale="90000"/>
          </a:bodyPr>
          <a:lstStyle/>
          <a:p>
            <a:pPr algn="ctr"/>
            <a:br>
              <a:rPr lang="en-US" sz="2200" b="1" i="0" baseline="30000" dirty="0">
                <a:solidFill>
                  <a:srgbClr val="FFFFFF"/>
                </a:solidFill>
                <a:effectLst/>
              </a:rPr>
            </a:br>
            <a:br>
              <a:rPr lang="en-US" sz="2200" b="1" i="0" baseline="30000" dirty="0">
                <a:solidFill>
                  <a:srgbClr val="FFFFFF"/>
                </a:solidFill>
                <a:effectLst/>
              </a:rPr>
            </a:br>
            <a:r>
              <a:rPr lang="en-US" sz="2200" b="0" i="0" dirty="0">
                <a:solidFill>
                  <a:srgbClr val="FFFFFF"/>
                </a:solidFill>
                <a:effectLst/>
                <a:hlinkClick r:id="rId3"/>
              </a:rPr>
              <a:t>WEB</a:t>
            </a:r>
            <a:br>
              <a:rPr lang="en-US" sz="2200" b="0" i="0" dirty="0">
                <a:solidFill>
                  <a:srgbClr val="FFFFFF"/>
                </a:solidFill>
                <a:effectLst/>
              </a:rPr>
            </a:br>
            <a:r>
              <a:rPr lang="en-US" sz="2200" b="0" i="0" dirty="0">
                <a:solidFill>
                  <a:srgbClr val="FFFFFF"/>
                </a:solidFill>
                <a:effectLst/>
              </a:rPr>
              <a:t>“It was also said, ‘Whoever shall put away his wife, let him give her a writing of divorce,’ Deuteronomy 24:1</a:t>
            </a:r>
            <a:br>
              <a:rPr lang="en-US" sz="2200" b="0" i="0" dirty="0">
                <a:solidFill>
                  <a:srgbClr val="FFFFFF"/>
                </a:solidFill>
                <a:effectLst/>
              </a:rPr>
            </a:br>
            <a:r>
              <a:rPr lang="en-US" sz="2200" b="0" i="0" dirty="0">
                <a:solidFill>
                  <a:srgbClr val="FFFFFF"/>
                </a:solidFill>
                <a:effectLst/>
                <a:hlinkClick r:id="rId4"/>
              </a:rPr>
              <a:t>WE</a:t>
            </a:r>
            <a:br>
              <a:rPr lang="en-US" sz="2200" b="0" i="0" dirty="0">
                <a:solidFill>
                  <a:srgbClr val="FFFFFF"/>
                </a:solidFill>
                <a:effectLst/>
              </a:rPr>
            </a:br>
            <a:r>
              <a:rPr lang="en-US" sz="2200" b="0" i="0" dirty="0">
                <a:solidFill>
                  <a:srgbClr val="FFFFFF"/>
                </a:solidFill>
                <a:effectLst/>
              </a:rPr>
              <a:t>`The law said, "Any man who does not want to keep his wife must give her a paper to tell others she is no longer his wife."</a:t>
            </a:r>
            <a:br>
              <a:rPr lang="en-US" sz="2200" b="0" i="0" dirty="0">
                <a:solidFill>
                  <a:srgbClr val="FFFFFF"/>
                </a:solidFill>
                <a:effectLst/>
              </a:rPr>
            </a:br>
            <a:r>
              <a:rPr lang="en-US" sz="2200" b="0" i="0" dirty="0">
                <a:solidFill>
                  <a:srgbClr val="FFFFFF"/>
                </a:solidFill>
                <a:effectLst/>
                <a:hlinkClick r:id="rId5"/>
              </a:rPr>
              <a:t>WYC</a:t>
            </a:r>
            <a:br>
              <a:rPr lang="en-US" sz="2200" b="0" i="0" dirty="0">
                <a:solidFill>
                  <a:srgbClr val="FFFFFF"/>
                </a:solidFill>
                <a:effectLst/>
              </a:rPr>
            </a:br>
            <a:r>
              <a:rPr lang="en-US" sz="2200" b="0" i="0" dirty="0">
                <a:solidFill>
                  <a:srgbClr val="FFFFFF"/>
                </a:solidFill>
                <a:effectLst/>
              </a:rPr>
              <a:t>And it hath been said, Whoever </a:t>
            </a:r>
            <a:r>
              <a:rPr lang="en-US" sz="2200" b="0" i="0" dirty="0" err="1">
                <a:solidFill>
                  <a:srgbClr val="FFFFFF"/>
                </a:solidFill>
                <a:effectLst/>
              </a:rPr>
              <a:t>leaveth</a:t>
            </a:r>
            <a:r>
              <a:rPr lang="en-US" sz="2200" b="0" i="0" dirty="0">
                <a:solidFill>
                  <a:srgbClr val="FFFFFF"/>
                </a:solidFill>
                <a:effectLst/>
              </a:rPr>
              <a:t> his wife, give he to her a bill of forsaking. [Forsooth it is said, Whoever shall leave his wife, give he to her a libel, </a:t>
            </a:r>
            <a:r>
              <a:rPr lang="en-US" sz="2200" b="0" i="1" dirty="0">
                <a:solidFill>
                  <a:srgbClr val="FFFFFF"/>
                </a:solidFill>
                <a:effectLst/>
              </a:rPr>
              <a:t>that is</a:t>
            </a:r>
            <a:r>
              <a:rPr lang="en-US" sz="2200" b="0" i="0" dirty="0">
                <a:solidFill>
                  <a:srgbClr val="FFFFFF"/>
                </a:solidFill>
                <a:effectLst/>
              </a:rPr>
              <a:t>, </a:t>
            </a:r>
            <a:r>
              <a:rPr lang="en-US" sz="2200" b="0" i="1" dirty="0">
                <a:solidFill>
                  <a:srgbClr val="FFFFFF"/>
                </a:solidFill>
                <a:effectLst/>
              </a:rPr>
              <a:t>a little book of forsaking</a:t>
            </a:r>
            <a:r>
              <a:rPr lang="en-US" sz="2200" b="0" i="0" dirty="0">
                <a:solidFill>
                  <a:srgbClr val="FFFFFF"/>
                </a:solidFill>
                <a:effectLst/>
              </a:rPr>
              <a:t>.]</a:t>
            </a:r>
            <a:br>
              <a:rPr lang="en-US" sz="2200" b="0" i="0" dirty="0">
                <a:solidFill>
                  <a:srgbClr val="FFFFFF"/>
                </a:solidFill>
                <a:effectLst/>
              </a:rPr>
            </a:br>
            <a:r>
              <a:rPr lang="en-US" sz="2200" b="0" i="0" dirty="0">
                <a:solidFill>
                  <a:srgbClr val="FFFFFF"/>
                </a:solidFill>
                <a:effectLst/>
                <a:hlinkClick r:id="rId6"/>
              </a:rPr>
              <a:t>YLT</a:t>
            </a:r>
            <a:br>
              <a:rPr lang="en-US" sz="2200" b="0" i="0" dirty="0">
                <a:solidFill>
                  <a:srgbClr val="FFFFFF"/>
                </a:solidFill>
                <a:effectLst/>
              </a:rPr>
            </a:br>
            <a:r>
              <a:rPr lang="en-US" sz="2200" b="0" i="0" dirty="0">
                <a:solidFill>
                  <a:srgbClr val="FFFFFF"/>
                </a:solidFill>
                <a:effectLst/>
              </a:rPr>
              <a:t>`And it was said, That whoever may put away his wife, let him give to her a writing of divorce;</a:t>
            </a:r>
            <a:br>
              <a:rPr lang="en-US" sz="1200" b="0" i="0" dirty="0">
                <a:solidFill>
                  <a:srgbClr val="FFFFFF"/>
                </a:solidFill>
                <a:effectLst/>
              </a:rPr>
            </a:br>
            <a:endParaRPr lang="en-US" sz="1200" dirty="0">
              <a:solidFill>
                <a:srgbClr val="FFFFFF"/>
              </a:solidFill>
            </a:endParaRPr>
          </a:p>
        </p:txBody>
      </p:sp>
      <p:cxnSp>
        <p:nvCxnSpPr>
          <p:cNvPr id="103" name="Straight Connector 94">
            <a:extLst>
              <a:ext uri="{FF2B5EF4-FFF2-40B4-BE49-F238E27FC236}">
                <a16:creationId xmlns:a16="http://schemas.microsoft.com/office/drawing/2014/main" id="{FD6C387B-06BE-490B-A22D-8EA8A67AA8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B69258"/>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96">
            <a:extLst>
              <a:ext uri="{FF2B5EF4-FFF2-40B4-BE49-F238E27FC236}">
                <a16:creationId xmlns:a16="http://schemas.microsoft.com/office/drawing/2014/main" id="{94DCE841-D2A0-408E-8F2F-990D0105E2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B6925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192039"/>
      </p:ext>
    </p:extLst>
  </p:cSld>
  <p:clrMapOvr>
    <a:masterClrMapping/>
  </p:clrMapOvr>
</p:sld>
</file>

<file path=ppt/theme/theme1.xml><?xml version="1.0" encoding="utf-8"?>
<a:theme xmlns:a="http://schemas.openxmlformats.org/drawingml/2006/main" name="Offset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docProps/app.xml><?xml version="1.0" encoding="utf-8"?>
<Properties xmlns="http://schemas.openxmlformats.org/officeDocument/2006/extended-properties" xmlns:vt="http://schemas.openxmlformats.org/officeDocument/2006/docPropsVTypes">
  <TotalTime>1772</TotalTime>
  <Words>3159</Words>
  <Application>Microsoft Office PowerPoint</Application>
  <PresentationFormat>Widescreen</PresentationFormat>
  <Paragraphs>84</Paragraphs>
  <Slides>41</Slides>
  <Notes>0</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Archivo Narrow</vt:lpstr>
      <vt:lpstr>Arial</vt:lpstr>
      <vt:lpstr>Arial</vt:lpstr>
      <vt:lpstr>Bitter</vt:lpstr>
      <vt:lpstr>blbGentium</vt:lpstr>
      <vt:lpstr>blbHebrew</vt:lpstr>
      <vt:lpstr>Dante</vt:lpstr>
      <vt:lpstr>Dante (Headings)2</vt:lpstr>
      <vt:lpstr>Helvetica Neue Medium</vt:lpstr>
      <vt:lpstr>system-ui</vt:lpstr>
      <vt:lpstr>Wingdings 2</vt:lpstr>
      <vt:lpstr>OffsetVTI</vt:lpstr>
      <vt:lpstr>Can a Christian Remarry?</vt:lpstr>
      <vt:lpstr>  FUNDAMENTALS 16 All Scripture is God-breathed [given by divine inspiration] and is profitable for instruction, for conviction [of sin], for correction [of error and restoration to obedience], for training in righteousness [learning to live in conformity to God’s will, both publicly and privately—behaving honorably with personal integrity and moral courage]; 1</vt:lpstr>
      <vt:lpstr>Fundamentals 17 “Do not think that I came to destroy the Law or the Prophets. I did not come to destroy but to fulfill. 18 For assuredly, I say to you, till heaven and earth pass away, one jot or one tittle will by no means pass from the law till all is fulfilled. </vt:lpstr>
      <vt:lpstr>One of the fundamentals of the Scriptures is that they do not fundamentally contradict each other. There may be clarity but not a total change of meaning. Jesus Christ in all His teachings aligned with the Scriptures and brought light and revelation to what was written. Paul and the Apostles did the same in all their writings. </vt:lpstr>
      <vt:lpstr>The Word of God in the Old and New Testament come from the same source:</vt:lpstr>
      <vt:lpstr>The Whole Bible is the Word of God not just the New Testament. All Scripture is inspired, and it is on this premise that this lesson’s contents is presented. We need to be like the Berea Christians who received fresh teaching and compared it with Scripture!</vt:lpstr>
      <vt:lpstr>What Jesus Actually Said About Divorce</vt:lpstr>
      <vt:lpstr>31 “Furthermore it has been said, ‘Whoever divorces his wife, let him give her a certificate of divorce.’ 32 But I say to you that whoever divorces his wife for any reason except [l]sexual immorality causes her to commit adultery; and whoever marries a woman who is divorced commits adultery.  Matthew 5:31-32 *lets look at the correct translation….</vt:lpstr>
      <vt:lpstr>  WEB “It was also said, ‘Whoever shall put away his wife, let him give her a writing of divorce,’ Deuteronomy 24:1 WE `The law said, "Any man who does not want to keep his wife must give her a paper to tell others she is no longer his wife." WYC And it hath been said, Whoever leaveth his wife, give he to her a bill of forsaking. [Forsooth it is said, Whoever shall leave his wife, give he to her a libel, that is, a little book of forsaking.] YLT `And it was said, That whoever may put away his wife, let him give to her a writing of divorce; </vt:lpstr>
      <vt:lpstr>Putting Away….</vt:lpstr>
      <vt:lpstr>WEB but I tell you that whoever puts away his wife, except for the cause of sexual immorality, makes her an adulteress; and whoever marries her when she is put away commits adultery.  </vt:lpstr>
      <vt:lpstr>What Jesus Actually Said….</vt:lpstr>
      <vt:lpstr>PUTTING AWAY (apolyo) to set free, to let go, to depart, release, to loose bonds, grant leave to depart….</vt:lpstr>
      <vt:lpstr>Immediately Jesus made His disciples get into the boat and go before Him to the other side, while He sent the multitudes away. Matthew 14:22  And when He had sent the multitudes away, He went up on the mountain by Himself to pray. Now when evening came, He was alone there. Matthew 14:23  But He answered her not a word. And His disciples came and urged Him, saying, “Send her away, for she cries out after us.” Matthew 15:23  “Then the master of that servant was moved with compassion, released him, and forgave him the debt. Matthew 18:27 </vt:lpstr>
      <vt:lpstr>APOLYO</vt:lpstr>
      <vt:lpstr>A writing of divorce…..APOSTASION  ἀποστάσιον, -ου, τό, very seldom in native Greek writings, defection, of a freedman from his patron, Demosthenes 35, 48 [940, 16]; in the Bible:  1. divorce, repudiation: Matthew 19:7; Mark 10:4 (βιβλίον ἀποστασίου, equivalent to סֵפֶר כְּרִיתֻת book or bill of divorce, Deuteronomy 24:1, 3; [Isaiah 50:1; Jeremiah 3:8]).  2. a bill of divorce: Matthew 5:31. Grotius at the passage and Lightfoot, Horae Hebrew at the passage, give a copy of one.</vt:lpstr>
      <vt:lpstr>APOSTASION</vt:lpstr>
      <vt:lpstr>FACT Putting away (separation) is totally different from Divorce (termination)!  Even in our modern times, having a legal order of separation does not terminate a Marriage. Until you have decree absolute, you are technically still married.</vt:lpstr>
      <vt:lpstr> This what Paul means with this statement: A wife is bound by law as long as her husband lives; but if her husband dies, she is at liberty to be married to whom she wishes, only in the Lord.  1 Corinthians 7:39</vt:lpstr>
      <vt:lpstr>  DEUTERONOMY 24    “When a man takes a wife and marries her, and it happens that she finds no favor in his eyes because he has found some [a]uncleanness in her, and he writes her a certificate of divorce, puts it in her hand, and sends her out of his house,   2 when she has departed from his house, and goes and becomes another man’s wife,   3 if the latter husband detests her and writes her a certificate of divorce, puts it in her hand, and sends her out of his house, or if the latter husband dies who took her as his wife,   4 then her former husband who divorced her must not take her back to be his wife after she has been defiled; for that is [b]an abomination before the Lord, and you shall not bring sin on the land which the Lord your God is giving you as an inheritance.</vt:lpstr>
      <vt:lpstr>STAGES OF DIVORCE</vt:lpstr>
      <vt:lpstr>SEPARATION ORDER To get a legal separation, you need to fill in a separation petition and send it to the court.  A legal separation allows you to live apart, without divorcing or ending a civil partnership.  You can ask for a legal separation for the same reasons you could file for a divorce or end a civil partnership.  However, you do not need to show that the marriage or civil partnership has broken down irretrievably. You may want a legal separation if:  you have religious reasons against divorce you’ve been married or in a civil partnership for less than a year  you want time and space to work out if you want to end the marriage or civil partnership </vt:lpstr>
      <vt:lpstr>#1 – The Divorce Petition To commence a divorce, one spouse or civil partner will need to file the Divorce Petition. This can be done online or through your solicitor.  The spouse who files the divorce is known as the ‘petitioner’ for the rest of the process.  Once the petition is filed, the Court will send it to the responding spouse or ‘respondent’. At this stage, the respondent has the opportunity acknowledge receipt of the petition and, if they wish, oppose the petition. </vt:lpstr>
      <vt:lpstr>#2 – Decree Nisi Once the respondent has returned their acknowledgement of service, or you have successfully applied for deemed service, the petitioning spouse is able to apply for Decree Nisi.  The Court is only able to approve a financial agreement once Decree Nisi has been pronounced.   </vt:lpstr>
      <vt:lpstr>#3 – Decree Absolute Only once Decree Nisi has been pronounced can you apply for Decree Absolute.  Decree Absolute can affect yours and your spouse’s claims on each other’s estates and you should not apply for Decree Absolute without having first discussed your financial settlement options with a solicitor.   It is important that you take specialist legal advice before entering into any financial arrangement with your spouse. Your marriage or civil partnership will only be dissolved once Decree Absolute is granted.  </vt:lpstr>
      <vt:lpstr>IF  YOU SLEEP WITH SOMEONE ELSE WHILST YOU ARE ON A SEPARATION ORDER OR YOUR DIVORCE PAPERS HAVE NOT BEEN COMPLETED, YOU ARE COMMITTING ADULTERY!!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REFLECTIONS</vt:lpstr>
      <vt:lpstr>REFLECTIONS</vt:lpstr>
      <vt:lpstr>REFLECTIONS</vt:lpstr>
      <vt:lpstr>REFLECTIONS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a Christian remarry?</dc:title>
  <dc:creator>Senior Pastor</dc:creator>
  <cp:lastModifiedBy>Senior Pastor</cp:lastModifiedBy>
  <cp:revision>1</cp:revision>
  <dcterms:created xsi:type="dcterms:W3CDTF">2021-09-28T10:03:11Z</dcterms:created>
  <dcterms:modified xsi:type="dcterms:W3CDTF">2021-09-29T15:35:46Z</dcterms:modified>
</cp:coreProperties>
</file>