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sldIdLst>
    <p:sldId id="256" r:id="rId2"/>
    <p:sldId id="258" r:id="rId3"/>
    <p:sldId id="284" r:id="rId4"/>
    <p:sldId id="285" r:id="rId5"/>
    <p:sldId id="286" r:id="rId6"/>
    <p:sldId id="287" r:id="rId7"/>
    <p:sldId id="262" r:id="rId8"/>
    <p:sldId id="263" r:id="rId9"/>
    <p:sldId id="281" r:id="rId10"/>
    <p:sldId id="266" r:id="rId11"/>
    <p:sldId id="282" r:id="rId12"/>
    <p:sldId id="283" r:id="rId13"/>
    <p:sldId id="269" r:id="rId14"/>
    <p:sldId id="272" r:id="rId15"/>
    <p:sldId id="278" r:id="rId16"/>
    <p:sldId id="270" r:id="rId17"/>
    <p:sldId id="276" r:id="rId18"/>
    <p:sldId id="277" r:id="rId19"/>
    <p:sldId id="280" r:id="rId20"/>
    <p:sldId id="279" r:id="rId21"/>
    <p:sldId id="288" r:id="rId22"/>
    <p:sldId id="257" r:id="rId23"/>
    <p:sldId id="290" r:id="rId24"/>
    <p:sldId id="291" r:id="rId25"/>
    <p:sldId id="292" r:id="rId26"/>
    <p:sldId id="293" r:id="rId27"/>
    <p:sldId id="294" r:id="rId28"/>
    <p:sldId id="295" r:id="rId29"/>
    <p:sldId id="2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8CA2E-D0C2-4DAC-A7CA-CB1226DDB098}" v="371" dt="2021-09-23T15:03:40.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4" autoAdjust="0"/>
    <p:restoredTop sz="94660"/>
  </p:normalViewPr>
  <p:slideViewPr>
    <p:cSldViewPr snapToGrid="0">
      <p:cViewPr varScale="1">
        <p:scale>
          <a:sx n="96" d="100"/>
          <a:sy n="96" d="100"/>
        </p:scale>
        <p:origin x="14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BDF6E-15F7-4ABC-8313-05947FA225E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05E8CB7-DC98-456E-987F-17E281420A14}">
      <dgm:prSet/>
      <dgm:spPr/>
      <dgm:t>
        <a:bodyPr/>
        <a:lstStyle/>
        <a:p>
          <a:r>
            <a:rPr lang="en-GB" baseline="0"/>
            <a:t>Marriage is a lifelong agreement, contract or covenant between a Man and a Woman which is made before God and witnesses. This results is a united bond spiritually, emotionally, physically, legally, relationally and financially. </a:t>
          </a:r>
          <a:endParaRPr lang="en-US"/>
        </a:p>
      </dgm:t>
    </dgm:pt>
    <dgm:pt modelId="{DA36F026-516C-4EF0-81CF-F11C8B9ADA38}" type="parTrans" cxnId="{7A730AA7-9A47-49E9-81F0-C23756D3B2F8}">
      <dgm:prSet/>
      <dgm:spPr/>
      <dgm:t>
        <a:bodyPr/>
        <a:lstStyle/>
        <a:p>
          <a:endParaRPr lang="en-US"/>
        </a:p>
      </dgm:t>
    </dgm:pt>
    <dgm:pt modelId="{F7A96446-2553-4D76-A790-E01400B16944}" type="sibTrans" cxnId="{7A730AA7-9A47-49E9-81F0-C23756D3B2F8}">
      <dgm:prSet/>
      <dgm:spPr/>
      <dgm:t>
        <a:bodyPr/>
        <a:lstStyle/>
        <a:p>
          <a:endParaRPr lang="en-US"/>
        </a:p>
      </dgm:t>
    </dgm:pt>
    <dgm:pt modelId="{71BEE6F2-E130-40C2-868D-E995193E3D44}">
      <dgm:prSet/>
      <dgm:spPr/>
      <dgm:t>
        <a:bodyPr/>
        <a:lstStyle/>
        <a:p>
          <a:r>
            <a:rPr lang="en-GB" baseline="0"/>
            <a:t>The Covenant contains obligations and responsibilities which are entered into willingly and wholeheartedly for life. The consequences of breaking those agreements (vows) could result in the annulment or dissolving of the agreement and covenant.</a:t>
          </a:r>
          <a:endParaRPr lang="en-US"/>
        </a:p>
      </dgm:t>
    </dgm:pt>
    <dgm:pt modelId="{16CC91E4-6943-4517-BBB2-DE9C66CEC566}" type="parTrans" cxnId="{DC33FD58-6AC5-4EC4-916C-36E9AA0129C3}">
      <dgm:prSet/>
      <dgm:spPr/>
      <dgm:t>
        <a:bodyPr/>
        <a:lstStyle/>
        <a:p>
          <a:endParaRPr lang="en-US"/>
        </a:p>
      </dgm:t>
    </dgm:pt>
    <dgm:pt modelId="{E6F20504-8308-4FDB-8F66-C5C21208CAD7}" type="sibTrans" cxnId="{DC33FD58-6AC5-4EC4-916C-36E9AA0129C3}">
      <dgm:prSet/>
      <dgm:spPr/>
      <dgm:t>
        <a:bodyPr/>
        <a:lstStyle/>
        <a:p>
          <a:endParaRPr lang="en-US"/>
        </a:p>
      </dgm:t>
    </dgm:pt>
    <dgm:pt modelId="{27D941B0-3846-4A1E-9935-49ADE1FDA6E0}">
      <dgm:prSet/>
      <dgm:spPr/>
      <dgm:t>
        <a:bodyPr/>
        <a:lstStyle/>
        <a:p>
          <a:r>
            <a:rPr lang="en-GB" baseline="0" dirty="0"/>
            <a:t>Getting properly married involves a Spiritual process (God/Church), a Legal process (State/Registry), Relational process (Parents/Family), Emotional process (Love/Feelings), Physical process (Sex), Financial Process (Assets/Money).</a:t>
          </a:r>
          <a:endParaRPr lang="en-US" dirty="0"/>
        </a:p>
      </dgm:t>
    </dgm:pt>
    <dgm:pt modelId="{5A464E5E-34CF-4752-926D-27D6B939AC56}" type="parTrans" cxnId="{2C6D4E7A-0A8D-4A89-9044-6CB4308A1C93}">
      <dgm:prSet/>
      <dgm:spPr/>
      <dgm:t>
        <a:bodyPr/>
        <a:lstStyle/>
        <a:p>
          <a:endParaRPr lang="en-US"/>
        </a:p>
      </dgm:t>
    </dgm:pt>
    <dgm:pt modelId="{4C50B71C-BF49-446E-826C-1C5F4076F2E5}" type="sibTrans" cxnId="{2C6D4E7A-0A8D-4A89-9044-6CB4308A1C93}">
      <dgm:prSet/>
      <dgm:spPr/>
      <dgm:t>
        <a:bodyPr/>
        <a:lstStyle/>
        <a:p>
          <a:endParaRPr lang="en-US"/>
        </a:p>
      </dgm:t>
    </dgm:pt>
    <dgm:pt modelId="{FDE0AD58-8D1B-4E81-B569-D3D20B7F8F4B}" type="pres">
      <dgm:prSet presAssocID="{D99BDF6E-15F7-4ABC-8313-05947FA225E4}" presName="vert0" presStyleCnt="0">
        <dgm:presLayoutVars>
          <dgm:dir/>
          <dgm:animOne val="branch"/>
          <dgm:animLvl val="lvl"/>
        </dgm:presLayoutVars>
      </dgm:prSet>
      <dgm:spPr/>
    </dgm:pt>
    <dgm:pt modelId="{A4A95664-4305-4B45-8BA2-467614298F3F}" type="pres">
      <dgm:prSet presAssocID="{F05E8CB7-DC98-456E-987F-17E281420A14}" presName="thickLine" presStyleLbl="alignNode1" presStyleIdx="0" presStyleCnt="3"/>
      <dgm:spPr/>
    </dgm:pt>
    <dgm:pt modelId="{802ED4A5-1F32-4CAE-BA28-2E905DB6ECAE}" type="pres">
      <dgm:prSet presAssocID="{F05E8CB7-DC98-456E-987F-17E281420A14}" presName="horz1" presStyleCnt="0"/>
      <dgm:spPr/>
    </dgm:pt>
    <dgm:pt modelId="{8E89B1B6-657E-4524-B7C0-99FC145207E7}" type="pres">
      <dgm:prSet presAssocID="{F05E8CB7-DC98-456E-987F-17E281420A14}" presName="tx1" presStyleLbl="revTx" presStyleIdx="0" presStyleCnt="3"/>
      <dgm:spPr/>
    </dgm:pt>
    <dgm:pt modelId="{E0ED69F9-7097-4780-9994-B03EE3A9ED3E}" type="pres">
      <dgm:prSet presAssocID="{F05E8CB7-DC98-456E-987F-17E281420A14}" presName="vert1" presStyleCnt="0"/>
      <dgm:spPr/>
    </dgm:pt>
    <dgm:pt modelId="{FB2532A4-99AD-4A79-8497-DDA03A45EA85}" type="pres">
      <dgm:prSet presAssocID="{71BEE6F2-E130-40C2-868D-E995193E3D44}" presName="thickLine" presStyleLbl="alignNode1" presStyleIdx="1" presStyleCnt="3"/>
      <dgm:spPr/>
    </dgm:pt>
    <dgm:pt modelId="{6496314C-6B7D-48E2-8815-D8AB17A19038}" type="pres">
      <dgm:prSet presAssocID="{71BEE6F2-E130-40C2-868D-E995193E3D44}" presName="horz1" presStyleCnt="0"/>
      <dgm:spPr/>
    </dgm:pt>
    <dgm:pt modelId="{C88D66B9-A40B-40ED-BF05-7C95A5C43E04}" type="pres">
      <dgm:prSet presAssocID="{71BEE6F2-E130-40C2-868D-E995193E3D44}" presName="tx1" presStyleLbl="revTx" presStyleIdx="1" presStyleCnt="3"/>
      <dgm:spPr/>
    </dgm:pt>
    <dgm:pt modelId="{013D0E85-BDDD-4EE2-AE66-1F775ED17731}" type="pres">
      <dgm:prSet presAssocID="{71BEE6F2-E130-40C2-868D-E995193E3D44}" presName="vert1" presStyleCnt="0"/>
      <dgm:spPr/>
    </dgm:pt>
    <dgm:pt modelId="{2765FD33-2749-4F01-9C05-FA48058C8D85}" type="pres">
      <dgm:prSet presAssocID="{27D941B0-3846-4A1E-9935-49ADE1FDA6E0}" presName="thickLine" presStyleLbl="alignNode1" presStyleIdx="2" presStyleCnt="3"/>
      <dgm:spPr/>
    </dgm:pt>
    <dgm:pt modelId="{738D3DF6-3FE6-470B-9C1A-76326DBB731E}" type="pres">
      <dgm:prSet presAssocID="{27D941B0-3846-4A1E-9935-49ADE1FDA6E0}" presName="horz1" presStyleCnt="0"/>
      <dgm:spPr/>
    </dgm:pt>
    <dgm:pt modelId="{401A4900-517A-4832-9429-E81F10AE86EB}" type="pres">
      <dgm:prSet presAssocID="{27D941B0-3846-4A1E-9935-49ADE1FDA6E0}" presName="tx1" presStyleLbl="revTx" presStyleIdx="2" presStyleCnt="3"/>
      <dgm:spPr/>
    </dgm:pt>
    <dgm:pt modelId="{A55F7621-0D0B-4862-9DD8-B3EF460F2DC2}" type="pres">
      <dgm:prSet presAssocID="{27D941B0-3846-4A1E-9935-49ADE1FDA6E0}" presName="vert1" presStyleCnt="0"/>
      <dgm:spPr/>
    </dgm:pt>
  </dgm:ptLst>
  <dgm:cxnLst>
    <dgm:cxn modelId="{5AE80577-C5BC-4ECD-A5E3-A74697C512DE}" type="presOf" srcId="{71BEE6F2-E130-40C2-868D-E995193E3D44}" destId="{C88D66B9-A40B-40ED-BF05-7C95A5C43E04}" srcOrd="0" destOrd="0" presId="urn:microsoft.com/office/officeart/2008/layout/LinedList"/>
    <dgm:cxn modelId="{DC33FD58-6AC5-4EC4-916C-36E9AA0129C3}" srcId="{D99BDF6E-15F7-4ABC-8313-05947FA225E4}" destId="{71BEE6F2-E130-40C2-868D-E995193E3D44}" srcOrd="1" destOrd="0" parTransId="{16CC91E4-6943-4517-BBB2-DE9C66CEC566}" sibTransId="{E6F20504-8308-4FDB-8F66-C5C21208CAD7}"/>
    <dgm:cxn modelId="{2C6D4E7A-0A8D-4A89-9044-6CB4308A1C93}" srcId="{D99BDF6E-15F7-4ABC-8313-05947FA225E4}" destId="{27D941B0-3846-4A1E-9935-49ADE1FDA6E0}" srcOrd="2" destOrd="0" parTransId="{5A464E5E-34CF-4752-926D-27D6B939AC56}" sibTransId="{4C50B71C-BF49-446E-826C-1C5F4076F2E5}"/>
    <dgm:cxn modelId="{7A730AA7-9A47-49E9-81F0-C23756D3B2F8}" srcId="{D99BDF6E-15F7-4ABC-8313-05947FA225E4}" destId="{F05E8CB7-DC98-456E-987F-17E281420A14}" srcOrd="0" destOrd="0" parTransId="{DA36F026-516C-4EF0-81CF-F11C8B9ADA38}" sibTransId="{F7A96446-2553-4D76-A790-E01400B16944}"/>
    <dgm:cxn modelId="{9D459ED7-2EF0-4AA8-AF50-FAA9BDD23BC5}" type="presOf" srcId="{D99BDF6E-15F7-4ABC-8313-05947FA225E4}" destId="{FDE0AD58-8D1B-4E81-B569-D3D20B7F8F4B}" srcOrd="0" destOrd="0" presId="urn:microsoft.com/office/officeart/2008/layout/LinedList"/>
    <dgm:cxn modelId="{4DB4ABD9-E488-478B-801C-92DFB52E5077}" type="presOf" srcId="{27D941B0-3846-4A1E-9935-49ADE1FDA6E0}" destId="{401A4900-517A-4832-9429-E81F10AE86EB}" srcOrd="0" destOrd="0" presId="urn:microsoft.com/office/officeart/2008/layout/LinedList"/>
    <dgm:cxn modelId="{636C27FB-81FE-41D3-B671-A93947BA0AEF}" type="presOf" srcId="{F05E8CB7-DC98-456E-987F-17E281420A14}" destId="{8E89B1B6-657E-4524-B7C0-99FC145207E7}" srcOrd="0" destOrd="0" presId="urn:microsoft.com/office/officeart/2008/layout/LinedList"/>
    <dgm:cxn modelId="{F1B7142C-EC01-4AB1-B223-1B1C9494C5DF}" type="presParOf" srcId="{FDE0AD58-8D1B-4E81-B569-D3D20B7F8F4B}" destId="{A4A95664-4305-4B45-8BA2-467614298F3F}" srcOrd="0" destOrd="0" presId="urn:microsoft.com/office/officeart/2008/layout/LinedList"/>
    <dgm:cxn modelId="{D769E6F4-B175-44B3-9584-2DC7B42F16AE}" type="presParOf" srcId="{FDE0AD58-8D1B-4E81-B569-D3D20B7F8F4B}" destId="{802ED4A5-1F32-4CAE-BA28-2E905DB6ECAE}" srcOrd="1" destOrd="0" presId="urn:microsoft.com/office/officeart/2008/layout/LinedList"/>
    <dgm:cxn modelId="{562C9494-9A9E-4E89-9E58-E209BFBC23F4}" type="presParOf" srcId="{802ED4A5-1F32-4CAE-BA28-2E905DB6ECAE}" destId="{8E89B1B6-657E-4524-B7C0-99FC145207E7}" srcOrd="0" destOrd="0" presId="urn:microsoft.com/office/officeart/2008/layout/LinedList"/>
    <dgm:cxn modelId="{C7175449-A0FA-4A4A-88B8-B7DA9F098E74}" type="presParOf" srcId="{802ED4A5-1F32-4CAE-BA28-2E905DB6ECAE}" destId="{E0ED69F9-7097-4780-9994-B03EE3A9ED3E}" srcOrd="1" destOrd="0" presId="urn:microsoft.com/office/officeart/2008/layout/LinedList"/>
    <dgm:cxn modelId="{9ECF989A-0871-483F-9CDF-551BC35397A1}" type="presParOf" srcId="{FDE0AD58-8D1B-4E81-B569-D3D20B7F8F4B}" destId="{FB2532A4-99AD-4A79-8497-DDA03A45EA85}" srcOrd="2" destOrd="0" presId="urn:microsoft.com/office/officeart/2008/layout/LinedList"/>
    <dgm:cxn modelId="{D9F5A994-2FCE-451E-9B3A-E938A8F3E476}" type="presParOf" srcId="{FDE0AD58-8D1B-4E81-B569-D3D20B7F8F4B}" destId="{6496314C-6B7D-48E2-8815-D8AB17A19038}" srcOrd="3" destOrd="0" presId="urn:microsoft.com/office/officeart/2008/layout/LinedList"/>
    <dgm:cxn modelId="{C191680C-F886-4551-AAEF-21D338ED103B}" type="presParOf" srcId="{6496314C-6B7D-48E2-8815-D8AB17A19038}" destId="{C88D66B9-A40B-40ED-BF05-7C95A5C43E04}" srcOrd="0" destOrd="0" presId="urn:microsoft.com/office/officeart/2008/layout/LinedList"/>
    <dgm:cxn modelId="{5E722592-F2C7-4DCD-AAD3-72D338E22F93}" type="presParOf" srcId="{6496314C-6B7D-48E2-8815-D8AB17A19038}" destId="{013D0E85-BDDD-4EE2-AE66-1F775ED17731}" srcOrd="1" destOrd="0" presId="urn:microsoft.com/office/officeart/2008/layout/LinedList"/>
    <dgm:cxn modelId="{3C535EB4-D020-4DE7-B70D-03C1F79793E2}" type="presParOf" srcId="{FDE0AD58-8D1B-4E81-B569-D3D20B7F8F4B}" destId="{2765FD33-2749-4F01-9C05-FA48058C8D85}" srcOrd="4" destOrd="0" presId="urn:microsoft.com/office/officeart/2008/layout/LinedList"/>
    <dgm:cxn modelId="{3E8F0417-CB80-4D05-93D7-F10D4AFCF5B9}" type="presParOf" srcId="{FDE0AD58-8D1B-4E81-B569-D3D20B7F8F4B}" destId="{738D3DF6-3FE6-470B-9C1A-76326DBB731E}" srcOrd="5" destOrd="0" presId="urn:microsoft.com/office/officeart/2008/layout/LinedList"/>
    <dgm:cxn modelId="{D87B7D3C-4B9D-401E-8098-00E2317C5BFA}" type="presParOf" srcId="{738D3DF6-3FE6-470B-9C1A-76326DBB731E}" destId="{401A4900-517A-4832-9429-E81F10AE86EB}" srcOrd="0" destOrd="0" presId="urn:microsoft.com/office/officeart/2008/layout/LinedList"/>
    <dgm:cxn modelId="{4D3E35A3-220D-4538-829D-B6241D921609}" type="presParOf" srcId="{738D3DF6-3FE6-470B-9C1A-76326DBB731E}" destId="{A55F7621-0D0B-4862-9DD8-B3EF460F2DC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95664-4305-4B45-8BA2-467614298F3F}">
      <dsp:nvSpPr>
        <dsp:cNvPr id="0" name=""/>
        <dsp:cNvSpPr/>
      </dsp:nvSpPr>
      <dsp:spPr>
        <a:xfrm>
          <a:off x="0" y="2761"/>
          <a:ext cx="47855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9B1B6-657E-4524-B7C0-99FC145207E7}">
      <dsp:nvSpPr>
        <dsp:cNvPr id="0" name=""/>
        <dsp:cNvSpPr/>
      </dsp:nvSpPr>
      <dsp:spPr>
        <a:xfrm>
          <a:off x="0" y="2761"/>
          <a:ext cx="4785521" cy="188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baseline="0"/>
            <a:t>Marriage is a lifelong agreement, contract or covenant between a Man and a Woman which is made before God and witnesses. This results is a united bond spiritually, emotionally, physically, legally, relationally and financially. </a:t>
          </a:r>
          <a:endParaRPr lang="en-US" sz="2100" kern="1200"/>
        </a:p>
      </dsp:txBody>
      <dsp:txXfrm>
        <a:off x="0" y="2761"/>
        <a:ext cx="4785521" cy="1883482"/>
      </dsp:txXfrm>
    </dsp:sp>
    <dsp:sp modelId="{FB2532A4-99AD-4A79-8497-DDA03A45EA85}">
      <dsp:nvSpPr>
        <dsp:cNvPr id="0" name=""/>
        <dsp:cNvSpPr/>
      </dsp:nvSpPr>
      <dsp:spPr>
        <a:xfrm>
          <a:off x="0" y="1886244"/>
          <a:ext cx="4785521" cy="0"/>
        </a:xfrm>
        <a:prstGeom prst="line">
          <a:avLst/>
        </a:prstGeom>
        <a:solidFill>
          <a:schemeClr val="accent2">
            <a:hueOff val="424949"/>
            <a:satOff val="-8450"/>
            <a:lumOff val="2549"/>
            <a:alphaOff val="0"/>
          </a:schemeClr>
        </a:solidFill>
        <a:ln w="12700" cap="flat" cmpd="sng" algn="ctr">
          <a:solidFill>
            <a:schemeClr val="accent2">
              <a:hueOff val="424949"/>
              <a:satOff val="-8450"/>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8D66B9-A40B-40ED-BF05-7C95A5C43E04}">
      <dsp:nvSpPr>
        <dsp:cNvPr id="0" name=""/>
        <dsp:cNvSpPr/>
      </dsp:nvSpPr>
      <dsp:spPr>
        <a:xfrm>
          <a:off x="0" y="1886244"/>
          <a:ext cx="4785521" cy="188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baseline="0"/>
            <a:t>The Covenant contains obligations and responsibilities which are entered into willingly and wholeheartedly for life. The consequences of breaking those agreements (vows) could result in the annulment or dissolving of the agreement and covenant.</a:t>
          </a:r>
          <a:endParaRPr lang="en-US" sz="2100" kern="1200"/>
        </a:p>
      </dsp:txBody>
      <dsp:txXfrm>
        <a:off x="0" y="1886244"/>
        <a:ext cx="4785521" cy="1883482"/>
      </dsp:txXfrm>
    </dsp:sp>
    <dsp:sp modelId="{2765FD33-2749-4F01-9C05-FA48058C8D85}">
      <dsp:nvSpPr>
        <dsp:cNvPr id="0" name=""/>
        <dsp:cNvSpPr/>
      </dsp:nvSpPr>
      <dsp:spPr>
        <a:xfrm>
          <a:off x="0" y="3769727"/>
          <a:ext cx="4785521" cy="0"/>
        </a:xfrm>
        <a:prstGeom prst="line">
          <a:avLst/>
        </a:prstGeom>
        <a:solidFill>
          <a:schemeClr val="accent2">
            <a:hueOff val="849899"/>
            <a:satOff val="-16899"/>
            <a:lumOff val="5098"/>
            <a:alphaOff val="0"/>
          </a:schemeClr>
        </a:solidFill>
        <a:ln w="12700" cap="flat" cmpd="sng" algn="ctr">
          <a:solidFill>
            <a:schemeClr val="accent2">
              <a:hueOff val="849899"/>
              <a:satOff val="-16899"/>
              <a:lumOff val="50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A4900-517A-4832-9429-E81F10AE86EB}">
      <dsp:nvSpPr>
        <dsp:cNvPr id="0" name=""/>
        <dsp:cNvSpPr/>
      </dsp:nvSpPr>
      <dsp:spPr>
        <a:xfrm>
          <a:off x="0" y="3769727"/>
          <a:ext cx="4785521" cy="188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baseline="0" dirty="0"/>
            <a:t>Getting properly married involves a Spiritual process (God/Church), a Legal process (State/Registry), Relational process (Parents/Family), Emotional process (Love/Feelings), Physical process (Sex), Financial Process (Assets/Money).</a:t>
          </a:r>
          <a:endParaRPr lang="en-US" sz="2100" kern="1200" dirty="0"/>
        </a:p>
      </dsp:txBody>
      <dsp:txXfrm>
        <a:off x="0" y="3769727"/>
        <a:ext cx="4785521" cy="18834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09:42:17.858"/>
    </inkml:context>
    <inkml:brush xml:id="br0">
      <inkml:brushProperty name="width" value="0.05" units="cm"/>
      <inkml:brushProperty name="height" value="0.05" units="cm"/>
    </inkml:brush>
  </inkml:definitions>
  <inkml:trace contextRef="#ctx0" brushRef="#br0">1 0 32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1:59:31.227"/>
    </inkml:context>
    <inkml:brush xml:id="br0">
      <inkml:brushProperty name="width" value="0.05" units="cm"/>
      <inkml:brushProperty name="height" value="0.05" units="cm"/>
    </inkml:brush>
  </inkml:definitions>
  <inkml:trace contextRef="#ctx0" brushRef="#br0">1 0 32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2:01:47.894"/>
    </inkml:context>
    <inkml:brush xml:id="br0">
      <inkml:brushProperty name="width" value="0.05" units="cm"/>
      <inkml:brushProperty name="height" value="0.05" units="cm"/>
    </inkml:brush>
  </inkml:definitions>
  <inkml:trace contextRef="#ctx0" brushRef="#br0">1 0 32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6:03:08.796"/>
    </inkml:context>
    <inkml:brush xml:id="br0">
      <inkml:brushProperty name="width" value="0.05" units="cm"/>
      <inkml:brushProperty name="height" value="0.05" units="cm"/>
    </inkml:brush>
  </inkml:definitions>
  <inkml:trace contextRef="#ctx0" brushRef="#br0">1 0 32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6:00:07.437"/>
    </inkml:context>
    <inkml:brush xml:id="br0">
      <inkml:brushProperty name="width" value="0.05" units="cm"/>
      <inkml:brushProperty name="height" value="0.05" units="cm"/>
    </inkml:brush>
  </inkml:definitions>
  <inkml:trace contextRef="#ctx0" brushRef="#br0">1 0 32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08:45:35.499"/>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October 1, 2021</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29700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October 1, 2021</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473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October 1, 2021</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89668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October 1, 2021</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82491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October 1, 2021</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05109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October 1, 2021</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07132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October 1, 2021</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October 1, 2021</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999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October 1, 2021</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24605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October 1, 2021</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992117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October 1, 2021</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502306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October 1, 2021</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280189087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13" r:id="rId7"/>
    <p:sldLayoutId id="2147483809" r:id="rId8"/>
    <p:sldLayoutId id="2147483810" r:id="rId9"/>
    <p:sldLayoutId id="2147483811" r:id="rId10"/>
    <p:sldLayoutId id="2147483812"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biblegateway.com/passage/?search=Deuteronomy+24&amp;version=NKJV#fen-NKJV-5527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blegateway.com/passage/?search=Deuteronomy+24&amp;version=NKJV#fen-NKJV-5530b"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5.xml"/><Relationship Id="rId7" Type="http://schemas.openxmlformats.org/officeDocument/2006/relationships/hyperlink" Target="https://www.biblegateway.com/passage/?search=Matthew+5&amp;version=NKJV#fen-NKJV-23267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www.biblegateway.com/passage/?search=Mark+10&amp;version=NKJV#fen-NKJV-24594a"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www.biblegateway.com/passage/?search=Matthew+5&amp;version=NKJV#fen-NKJV-23253b"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biblegateway.com/passage/?search=Matthew+5&amp;version=NKJV#fen-NKJV-23253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5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4871A95-3DC6-4F3A-8F23-4D8D27C25FE4}"/>
              </a:ext>
            </a:extLst>
          </p:cNvPr>
          <p:cNvPicPr>
            <a:picLocks noChangeAspect="1"/>
          </p:cNvPicPr>
          <p:nvPr/>
        </p:nvPicPr>
        <p:blipFill rotWithShape="1">
          <a:blip r:embed="rId2"/>
          <a:srcRect t="1747"/>
          <a:stretch/>
        </p:blipFill>
        <p:spPr>
          <a:xfrm>
            <a:off x="20" y="10"/>
            <a:ext cx="12191979" cy="6857989"/>
          </a:xfrm>
          <a:prstGeom prst="rect">
            <a:avLst/>
          </a:prstGeom>
        </p:spPr>
      </p:pic>
      <p:sp useBgFill="1">
        <p:nvSpPr>
          <p:cNvPr id="70" name="Freeform: Shape 52">
            <a:extLst>
              <a:ext uri="{FF2B5EF4-FFF2-40B4-BE49-F238E27FC236}">
                <a16:creationId xmlns:a16="http://schemas.microsoft.com/office/drawing/2014/main" id="{9752D771-2D72-4B2C-B816-121D10C38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232" y="727064"/>
            <a:ext cx="3898347" cy="4256103"/>
          </a:xfrm>
          <a:custGeom>
            <a:avLst/>
            <a:gdLst>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87367 w 3898347"/>
              <a:gd name="connsiteY122" fmla="*/ 4246680 h 4299085"/>
              <a:gd name="connsiteX123" fmla="*/ 37148 w 3898347"/>
              <a:gd name="connsiteY123" fmla="*/ 4289154 h 4299085"/>
              <a:gd name="connsiteX124" fmla="*/ 5850 w 3898347"/>
              <a:gd name="connsiteY124" fmla="*/ 4296945 h 4299085"/>
              <a:gd name="connsiteX125" fmla="*/ 0 w 3898347"/>
              <a:gd name="connsiteY125" fmla="*/ 4299085 h 4299085"/>
              <a:gd name="connsiteX126" fmla="*/ 0 w 3898347"/>
              <a:gd name="connsiteY126" fmla="*/ 15850 h 4299085"/>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37148 w 3898347"/>
              <a:gd name="connsiteY122" fmla="*/ 4289154 h 4299085"/>
              <a:gd name="connsiteX123" fmla="*/ 5850 w 3898347"/>
              <a:gd name="connsiteY123" fmla="*/ 4296945 h 4299085"/>
              <a:gd name="connsiteX124" fmla="*/ 0 w 3898347"/>
              <a:gd name="connsiteY124" fmla="*/ 4299085 h 4299085"/>
              <a:gd name="connsiteX125" fmla="*/ 0 w 3898347"/>
              <a:gd name="connsiteY125" fmla="*/ 15850 h 4299085"/>
              <a:gd name="connsiteX126" fmla="*/ 3898347 w 3898347"/>
              <a:gd name="connsiteY126" fmla="*/ 0 h 429908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37148 w 3898347"/>
              <a:gd name="connsiteY122" fmla="*/ 4289154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82528 w 3898347"/>
              <a:gd name="connsiteY122" fmla="*/ 4275540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83259 w 3898347"/>
              <a:gd name="connsiteY9" fmla="*/ 3825276 h 4275540"/>
              <a:gd name="connsiteX10" fmla="*/ 3729936 w 3898347"/>
              <a:gd name="connsiteY10" fmla="*/ 3815386 h 4275540"/>
              <a:gd name="connsiteX11" fmla="*/ 3726018 w 3898347"/>
              <a:gd name="connsiteY11" fmla="*/ 3815100 h 4275540"/>
              <a:gd name="connsiteX12" fmla="*/ 3725413 w 3898347"/>
              <a:gd name="connsiteY12" fmla="*/ 3814615 h 4275540"/>
              <a:gd name="connsiteX13" fmla="*/ 3713801 w 3898347"/>
              <a:gd name="connsiteY13" fmla="*/ 3811018 h 4275540"/>
              <a:gd name="connsiteX14" fmla="*/ 3709087 w 3898347"/>
              <a:gd name="connsiteY14" fmla="*/ 3813195 h 4275540"/>
              <a:gd name="connsiteX15" fmla="*/ 3698038 w 3898347"/>
              <a:gd name="connsiteY15" fmla="*/ 3806182 h 4275540"/>
              <a:gd name="connsiteX16" fmla="*/ 3662227 w 3898347"/>
              <a:gd name="connsiteY16" fmla="*/ 3807761 h 4275540"/>
              <a:gd name="connsiteX17" fmla="*/ 3659872 w 3898347"/>
              <a:gd name="connsiteY17" fmla="*/ 3805524 h 4275540"/>
              <a:gd name="connsiteX18" fmla="*/ 3643454 w 3898347"/>
              <a:gd name="connsiteY18" fmla="*/ 3794831 h 4275540"/>
              <a:gd name="connsiteX19" fmla="*/ 3624789 w 3898347"/>
              <a:gd name="connsiteY19" fmla="*/ 3803185 h 4275540"/>
              <a:gd name="connsiteX20" fmla="*/ 3602327 w 3898347"/>
              <a:gd name="connsiteY20" fmla="*/ 3794616 h 4275540"/>
              <a:gd name="connsiteX21" fmla="*/ 3596645 w 3898347"/>
              <a:gd name="connsiteY21" fmla="*/ 3797108 h 4275540"/>
              <a:gd name="connsiteX22" fmla="*/ 3574144 w 3898347"/>
              <a:gd name="connsiteY22" fmla="*/ 3795108 h 4275540"/>
              <a:gd name="connsiteX23" fmla="*/ 3562310 w 3898347"/>
              <a:gd name="connsiteY23" fmla="*/ 3787534 h 4275540"/>
              <a:gd name="connsiteX24" fmla="*/ 3551635 w 3898347"/>
              <a:gd name="connsiteY24" fmla="*/ 3797705 h 4275540"/>
              <a:gd name="connsiteX25" fmla="*/ 3550175 w 3898347"/>
              <a:gd name="connsiteY25" fmla="*/ 3803199 h 4275540"/>
              <a:gd name="connsiteX26" fmla="*/ 3542668 w 3898347"/>
              <a:gd name="connsiteY26" fmla="*/ 3803283 h 4275540"/>
              <a:gd name="connsiteX27" fmla="*/ 3533033 w 3898347"/>
              <a:gd name="connsiteY27" fmla="*/ 3799071 h 4275540"/>
              <a:gd name="connsiteX28" fmla="*/ 3521726 w 3898347"/>
              <a:gd name="connsiteY28" fmla="*/ 3804691 h 4275540"/>
              <a:gd name="connsiteX29" fmla="*/ 3520080 w 3898347"/>
              <a:gd name="connsiteY29" fmla="*/ 3805210 h 4275540"/>
              <a:gd name="connsiteX30" fmla="*/ 3508491 w 3898347"/>
              <a:gd name="connsiteY30" fmla="*/ 3797398 h 4275540"/>
              <a:gd name="connsiteX31" fmla="*/ 3503787 w 3898347"/>
              <a:gd name="connsiteY31" fmla="*/ 3797787 h 4275540"/>
              <a:gd name="connsiteX32" fmla="*/ 3492165 w 3898347"/>
              <a:gd name="connsiteY32" fmla="*/ 3799887 h 4275540"/>
              <a:gd name="connsiteX33" fmla="*/ 3472233 w 3898347"/>
              <a:gd name="connsiteY33" fmla="*/ 3805682 h 4275540"/>
              <a:gd name="connsiteX34" fmla="*/ 3465921 w 3898347"/>
              <a:gd name="connsiteY34" fmla="*/ 3805814 h 4275540"/>
              <a:gd name="connsiteX35" fmla="*/ 3455541 w 3898347"/>
              <a:gd name="connsiteY35" fmla="*/ 3815505 h 4275540"/>
              <a:gd name="connsiteX36" fmla="*/ 3429027 w 3898347"/>
              <a:gd name="connsiteY36" fmla="*/ 3816906 h 4275540"/>
              <a:gd name="connsiteX37" fmla="*/ 3369507 w 3898347"/>
              <a:gd name="connsiteY37" fmla="*/ 3825563 h 4275540"/>
              <a:gd name="connsiteX38" fmla="*/ 3324491 w 3898347"/>
              <a:gd name="connsiteY38" fmla="*/ 3832006 h 4275540"/>
              <a:gd name="connsiteX39" fmla="*/ 3244235 w 3898347"/>
              <a:gd name="connsiteY39" fmla="*/ 3834376 h 4275540"/>
              <a:gd name="connsiteX40" fmla="*/ 3226507 w 3898347"/>
              <a:gd name="connsiteY40" fmla="*/ 3820131 h 4275540"/>
              <a:gd name="connsiteX41" fmla="*/ 3191688 w 3898347"/>
              <a:gd name="connsiteY41" fmla="*/ 3837359 h 4275540"/>
              <a:gd name="connsiteX42" fmla="*/ 3185553 w 3898347"/>
              <a:gd name="connsiteY42" fmla="*/ 3859030 h 4275540"/>
              <a:gd name="connsiteX43" fmla="*/ 3137926 w 3898347"/>
              <a:gd name="connsiteY43" fmla="*/ 3867782 h 4275540"/>
              <a:gd name="connsiteX44" fmla="*/ 3090188 w 3898347"/>
              <a:gd name="connsiteY44" fmla="*/ 3855036 h 4275540"/>
              <a:gd name="connsiteX45" fmla="*/ 3031422 w 3898347"/>
              <a:gd name="connsiteY45" fmla="*/ 3858298 h 4275540"/>
              <a:gd name="connsiteX46" fmla="*/ 2996288 w 3898347"/>
              <a:gd name="connsiteY46" fmla="*/ 3860020 h 4275540"/>
              <a:gd name="connsiteX47" fmla="*/ 2901661 w 3898347"/>
              <a:gd name="connsiteY47" fmla="*/ 3882243 h 4275540"/>
              <a:gd name="connsiteX48" fmla="*/ 2782141 w 3898347"/>
              <a:gd name="connsiteY48" fmla="*/ 3932983 h 4275540"/>
              <a:gd name="connsiteX49" fmla="*/ 2749597 w 3898347"/>
              <a:gd name="connsiteY49" fmla="*/ 3956746 h 4275540"/>
              <a:gd name="connsiteX50" fmla="*/ 2730493 w 3898347"/>
              <a:gd name="connsiteY50" fmla="*/ 3955236 h 4275540"/>
              <a:gd name="connsiteX51" fmla="*/ 2707507 w 3898347"/>
              <a:gd name="connsiteY51" fmla="*/ 3947771 h 4275540"/>
              <a:gd name="connsiteX52" fmla="*/ 2701937 w 3898347"/>
              <a:gd name="connsiteY52" fmla="*/ 3950565 h 4275540"/>
              <a:gd name="connsiteX53" fmla="*/ 2679435 w 3898347"/>
              <a:gd name="connsiteY53" fmla="*/ 3949768 h 4275540"/>
              <a:gd name="connsiteX54" fmla="*/ 2667352 w 3898347"/>
              <a:gd name="connsiteY54" fmla="*/ 3942821 h 4275540"/>
              <a:gd name="connsiteX55" fmla="*/ 2657096 w 3898347"/>
              <a:gd name="connsiteY55" fmla="*/ 3953571 h 4275540"/>
              <a:gd name="connsiteX56" fmla="*/ 2655161 w 3898347"/>
              <a:gd name="connsiteY56" fmla="*/ 3962216 h 4275540"/>
              <a:gd name="connsiteX57" fmla="*/ 2638604 w 3898347"/>
              <a:gd name="connsiteY57" fmla="*/ 3955936 h 4275540"/>
              <a:gd name="connsiteX58" fmla="*/ 2626185 w 3898347"/>
              <a:gd name="connsiteY58" fmla="*/ 3962937 h 4275540"/>
              <a:gd name="connsiteX59" fmla="*/ 2614077 w 3898347"/>
              <a:gd name="connsiteY59" fmla="*/ 3955576 h 4275540"/>
              <a:gd name="connsiteX60" fmla="*/ 2609403 w 3898347"/>
              <a:gd name="connsiteY60" fmla="*/ 3956215 h 4275540"/>
              <a:gd name="connsiteX61" fmla="*/ 2597896 w 3898347"/>
              <a:gd name="connsiteY61" fmla="*/ 3958939 h 4275540"/>
              <a:gd name="connsiteX62" fmla="*/ 2578251 w 3898347"/>
              <a:gd name="connsiteY62" fmla="*/ 3965812 h 4275540"/>
              <a:gd name="connsiteX63" fmla="*/ 2571961 w 3898347"/>
              <a:gd name="connsiteY63" fmla="*/ 3966278 h 4275540"/>
              <a:gd name="connsiteX64" fmla="*/ 2559399 w 3898347"/>
              <a:gd name="connsiteY64" fmla="*/ 3979193 h 4275540"/>
              <a:gd name="connsiteX65" fmla="*/ 2533560 w 3898347"/>
              <a:gd name="connsiteY65" fmla="*/ 3988160 h 4275540"/>
              <a:gd name="connsiteX66" fmla="*/ 2515299 w 3898347"/>
              <a:gd name="connsiteY66" fmla="*/ 4016867 h 4275540"/>
              <a:gd name="connsiteX67" fmla="*/ 2513423 w 3898347"/>
              <a:gd name="connsiteY67" fmla="*/ 4018759 h 4275540"/>
              <a:gd name="connsiteX68" fmla="*/ 2482991 w 3898347"/>
              <a:gd name="connsiteY68" fmla="*/ 4012935 h 4275540"/>
              <a:gd name="connsiteX69" fmla="*/ 2446940 w 3898347"/>
              <a:gd name="connsiteY69" fmla="*/ 4021172 h 4275540"/>
              <a:gd name="connsiteX70" fmla="*/ 2404883 w 3898347"/>
              <a:gd name="connsiteY70" fmla="*/ 4024808 h 4275540"/>
              <a:gd name="connsiteX71" fmla="*/ 2373894 w 3898347"/>
              <a:gd name="connsiteY71" fmla="*/ 4023827 h 4275540"/>
              <a:gd name="connsiteX72" fmla="*/ 2297080 w 3898347"/>
              <a:gd name="connsiteY72" fmla="*/ 4040841 h 4275540"/>
              <a:gd name="connsiteX73" fmla="*/ 2170615 w 3898347"/>
              <a:gd name="connsiteY73" fmla="*/ 4077196 h 4275540"/>
              <a:gd name="connsiteX74" fmla="*/ 2143580 w 3898347"/>
              <a:gd name="connsiteY74" fmla="*/ 4083102 h 4275540"/>
              <a:gd name="connsiteX75" fmla="*/ 2119893 w 3898347"/>
              <a:gd name="connsiteY75" fmla="*/ 4080874 h 4275540"/>
              <a:gd name="connsiteX76" fmla="*/ 2114008 w 3898347"/>
              <a:gd name="connsiteY76" fmla="*/ 4073996 h 4275540"/>
              <a:gd name="connsiteX77" fmla="*/ 2099067 w 3898347"/>
              <a:gd name="connsiteY77" fmla="*/ 4076068 h 4275540"/>
              <a:gd name="connsiteX78" fmla="*/ 2095000 w 3898347"/>
              <a:gd name="connsiteY78" fmla="*/ 4075096 h 4275540"/>
              <a:gd name="connsiteX79" fmla="*/ 2071767 w 3898347"/>
              <a:gd name="connsiteY79" fmla="*/ 4071044 h 4275540"/>
              <a:gd name="connsiteX80" fmla="*/ 2024486 w 3898347"/>
              <a:gd name="connsiteY80" fmla="*/ 4100276 h 4275540"/>
              <a:gd name="connsiteX81" fmla="*/ 1964411 w 3898347"/>
              <a:gd name="connsiteY81" fmla="*/ 4105069 h 4275540"/>
              <a:gd name="connsiteX82" fmla="*/ 1739945 w 3898347"/>
              <a:gd name="connsiteY82" fmla="*/ 4171795 h 4275540"/>
              <a:gd name="connsiteX83" fmla="*/ 1610556 w 3898347"/>
              <a:gd name="connsiteY83" fmla="*/ 4167701 h 4275540"/>
              <a:gd name="connsiteX84" fmla="*/ 1553623 w 3898347"/>
              <a:gd name="connsiteY84" fmla="*/ 4236045 h 4275540"/>
              <a:gd name="connsiteX85" fmla="*/ 1548640 w 3898347"/>
              <a:gd name="connsiteY85" fmla="*/ 4238297 h 4275540"/>
              <a:gd name="connsiteX86" fmla="*/ 1530136 w 3898347"/>
              <a:gd name="connsiteY86" fmla="*/ 4227121 h 4275540"/>
              <a:gd name="connsiteX87" fmla="*/ 1508787 w 3898347"/>
              <a:gd name="connsiteY87" fmla="*/ 4234213 h 4275540"/>
              <a:gd name="connsiteX88" fmla="*/ 1488914 w 3898347"/>
              <a:gd name="connsiteY88" fmla="*/ 4241772 h 4275540"/>
              <a:gd name="connsiteX89" fmla="*/ 1488999 w 3898347"/>
              <a:gd name="connsiteY89" fmla="*/ 4251186 h 4275540"/>
              <a:gd name="connsiteX90" fmla="*/ 1475364 w 3898347"/>
              <a:gd name="connsiteY90" fmla="*/ 4248364 h 4275540"/>
              <a:gd name="connsiteX91" fmla="*/ 1457275 w 3898347"/>
              <a:gd name="connsiteY91" fmla="*/ 4252863 h 4275540"/>
              <a:gd name="connsiteX92" fmla="*/ 1448085 w 3898347"/>
              <a:gd name="connsiteY92" fmla="*/ 4248391 h 4275540"/>
              <a:gd name="connsiteX93" fmla="*/ 1315306 w 3898347"/>
              <a:gd name="connsiteY93" fmla="*/ 4237004 h 4275540"/>
              <a:gd name="connsiteX94" fmla="*/ 1272434 w 3898347"/>
              <a:gd name="connsiteY94" fmla="*/ 4244958 h 4275540"/>
              <a:gd name="connsiteX95" fmla="*/ 1231567 w 3898347"/>
              <a:gd name="connsiteY95" fmla="*/ 4219356 h 4275540"/>
              <a:gd name="connsiteX96" fmla="*/ 1216643 w 3898347"/>
              <a:gd name="connsiteY96" fmla="*/ 4229828 h 4275540"/>
              <a:gd name="connsiteX97" fmla="*/ 1214101 w 3898347"/>
              <a:gd name="connsiteY97" fmla="*/ 4231991 h 4275540"/>
              <a:gd name="connsiteX98" fmla="*/ 1203193 w 3898347"/>
              <a:gd name="connsiteY98" fmla="*/ 4232867 h 4275540"/>
              <a:gd name="connsiteX99" fmla="*/ 1201049 w 3898347"/>
              <a:gd name="connsiteY99" fmla="*/ 4242842 h 4275540"/>
              <a:gd name="connsiteX100" fmla="*/ 1185298 w 3898347"/>
              <a:gd name="connsiteY100" fmla="*/ 4251133 h 4275540"/>
              <a:gd name="connsiteX101" fmla="*/ 1164955 w 3898347"/>
              <a:gd name="connsiteY101" fmla="*/ 4250027 h 4275540"/>
              <a:gd name="connsiteX102" fmla="*/ 1067357 w 3898347"/>
              <a:gd name="connsiteY102" fmla="*/ 4233908 h 4275540"/>
              <a:gd name="connsiteX103" fmla="*/ 1009492 w 3898347"/>
              <a:gd name="connsiteY103" fmla="*/ 4230455 h 4275540"/>
              <a:gd name="connsiteX104" fmla="*/ 988345 w 3898347"/>
              <a:gd name="connsiteY104" fmla="*/ 4238880 h 4275540"/>
              <a:gd name="connsiteX105" fmla="*/ 958251 w 3898347"/>
              <a:gd name="connsiteY105" fmla="*/ 4244100 h 4275540"/>
              <a:gd name="connsiteX106" fmla="*/ 905785 w 3898347"/>
              <a:gd name="connsiteY106" fmla="*/ 4260845 h 4275540"/>
              <a:gd name="connsiteX107" fmla="*/ 834176 w 3898347"/>
              <a:gd name="connsiteY107" fmla="*/ 4270241 h 4275540"/>
              <a:gd name="connsiteX108" fmla="*/ 778474 w 3898347"/>
              <a:gd name="connsiteY108" fmla="*/ 4235526 h 4275540"/>
              <a:gd name="connsiteX109" fmla="*/ 774418 w 3898347"/>
              <a:gd name="connsiteY109" fmla="*/ 4242583 h 4275540"/>
              <a:gd name="connsiteX110" fmla="*/ 737705 w 3898347"/>
              <a:gd name="connsiteY110" fmla="*/ 4238891 h 4275540"/>
              <a:gd name="connsiteX111" fmla="*/ 605027 w 3898347"/>
              <a:gd name="connsiteY111" fmla="*/ 4175863 h 4275540"/>
              <a:gd name="connsiteX112" fmla="*/ 533391 w 3898347"/>
              <a:gd name="connsiteY112" fmla="*/ 4170035 h 4275540"/>
              <a:gd name="connsiteX113" fmla="*/ 508621 w 3898347"/>
              <a:gd name="connsiteY113" fmla="*/ 4176044 h 4275540"/>
              <a:gd name="connsiteX114" fmla="*/ 467082 w 3898347"/>
              <a:gd name="connsiteY114" fmla="*/ 4185616 h 4275540"/>
              <a:gd name="connsiteX115" fmla="*/ 437646 w 3898347"/>
              <a:gd name="connsiteY115" fmla="*/ 4212658 h 4275540"/>
              <a:gd name="connsiteX116" fmla="*/ 402271 w 3898347"/>
              <a:gd name="connsiteY116" fmla="*/ 4212774 h 4275540"/>
              <a:gd name="connsiteX117" fmla="*/ 391968 w 3898347"/>
              <a:gd name="connsiteY117" fmla="*/ 4187073 h 4275540"/>
              <a:gd name="connsiteX118" fmla="*/ 354806 w 3898347"/>
              <a:gd name="connsiteY118" fmla="*/ 4195545 h 4275540"/>
              <a:gd name="connsiteX119" fmla="*/ 298662 w 3898347"/>
              <a:gd name="connsiteY119" fmla="*/ 4211227 h 4275540"/>
              <a:gd name="connsiteX120" fmla="*/ 265740 w 3898347"/>
              <a:gd name="connsiteY120" fmla="*/ 4213623 h 4275540"/>
              <a:gd name="connsiteX121" fmla="*/ 176403 w 3898347"/>
              <a:gd name="connsiteY121" fmla="*/ 4227393 h 4275540"/>
              <a:gd name="connsiteX122" fmla="*/ 82528 w 3898347"/>
              <a:gd name="connsiteY122" fmla="*/ 4275540 h 4275540"/>
              <a:gd name="connsiteX123" fmla="*/ 19464 w 3898347"/>
              <a:gd name="connsiteY123" fmla="*/ 4256103 h 4275540"/>
              <a:gd name="connsiteX124" fmla="*/ 0 w 3898347"/>
              <a:gd name="connsiteY124" fmla="*/ 4221939 h 4275540"/>
              <a:gd name="connsiteX125" fmla="*/ 0 w 3898347"/>
              <a:gd name="connsiteY125" fmla="*/ 15850 h 4275540"/>
              <a:gd name="connsiteX126" fmla="*/ 3898347 w 3898347"/>
              <a:gd name="connsiteY126"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50175 w 3898347"/>
              <a:gd name="connsiteY24" fmla="*/ 3803199 h 4275540"/>
              <a:gd name="connsiteX25" fmla="*/ 3542668 w 3898347"/>
              <a:gd name="connsiteY25" fmla="*/ 3803283 h 4275540"/>
              <a:gd name="connsiteX26" fmla="*/ 3533033 w 3898347"/>
              <a:gd name="connsiteY26" fmla="*/ 3799071 h 4275540"/>
              <a:gd name="connsiteX27" fmla="*/ 3521726 w 3898347"/>
              <a:gd name="connsiteY27" fmla="*/ 3804691 h 4275540"/>
              <a:gd name="connsiteX28" fmla="*/ 3520080 w 3898347"/>
              <a:gd name="connsiteY28" fmla="*/ 3805210 h 4275540"/>
              <a:gd name="connsiteX29" fmla="*/ 3508491 w 3898347"/>
              <a:gd name="connsiteY29" fmla="*/ 3797398 h 4275540"/>
              <a:gd name="connsiteX30" fmla="*/ 3503787 w 3898347"/>
              <a:gd name="connsiteY30" fmla="*/ 3797787 h 4275540"/>
              <a:gd name="connsiteX31" fmla="*/ 3492165 w 3898347"/>
              <a:gd name="connsiteY31" fmla="*/ 3799887 h 4275540"/>
              <a:gd name="connsiteX32" fmla="*/ 3472233 w 3898347"/>
              <a:gd name="connsiteY32" fmla="*/ 3805682 h 4275540"/>
              <a:gd name="connsiteX33" fmla="*/ 3465921 w 3898347"/>
              <a:gd name="connsiteY33" fmla="*/ 3805814 h 4275540"/>
              <a:gd name="connsiteX34" fmla="*/ 3455541 w 3898347"/>
              <a:gd name="connsiteY34" fmla="*/ 3815505 h 4275540"/>
              <a:gd name="connsiteX35" fmla="*/ 3429027 w 3898347"/>
              <a:gd name="connsiteY35" fmla="*/ 3816906 h 4275540"/>
              <a:gd name="connsiteX36" fmla="*/ 3369507 w 3898347"/>
              <a:gd name="connsiteY36" fmla="*/ 3825563 h 4275540"/>
              <a:gd name="connsiteX37" fmla="*/ 3324491 w 3898347"/>
              <a:gd name="connsiteY37" fmla="*/ 3832006 h 4275540"/>
              <a:gd name="connsiteX38" fmla="*/ 3244235 w 3898347"/>
              <a:gd name="connsiteY38" fmla="*/ 3834376 h 4275540"/>
              <a:gd name="connsiteX39" fmla="*/ 3226507 w 3898347"/>
              <a:gd name="connsiteY39" fmla="*/ 3820131 h 4275540"/>
              <a:gd name="connsiteX40" fmla="*/ 3191688 w 3898347"/>
              <a:gd name="connsiteY40" fmla="*/ 3837359 h 4275540"/>
              <a:gd name="connsiteX41" fmla="*/ 3185553 w 3898347"/>
              <a:gd name="connsiteY41" fmla="*/ 3859030 h 4275540"/>
              <a:gd name="connsiteX42" fmla="*/ 3137926 w 3898347"/>
              <a:gd name="connsiteY42" fmla="*/ 3867782 h 4275540"/>
              <a:gd name="connsiteX43" fmla="*/ 3090188 w 3898347"/>
              <a:gd name="connsiteY43" fmla="*/ 3855036 h 4275540"/>
              <a:gd name="connsiteX44" fmla="*/ 3031422 w 3898347"/>
              <a:gd name="connsiteY44" fmla="*/ 3858298 h 4275540"/>
              <a:gd name="connsiteX45" fmla="*/ 2996288 w 3898347"/>
              <a:gd name="connsiteY45" fmla="*/ 3860020 h 4275540"/>
              <a:gd name="connsiteX46" fmla="*/ 2901661 w 3898347"/>
              <a:gd name="connsiteY46" fmla="*/ 3882243 h 4275540"/>
              <a:gd name="connsiteX47" fmla="*/ 2782141 w 3898347"/>
              <a:gd name="connsiteY47" fmla="*/ 3932983 h 4275540"/>
              <a:gd name="connsiteX48" fmla="*/ 2749597 w 3898347"/>
              <a:gd name="connsiteY48" fmla="*/ 3956746 h 4275540"/>
              <a:gd name="connsiteX49" fmla="*/ 2730493 w 3898347"/>
              <a:gd name="connsiteY49" fmla="*/ 3955236 h 4275540"/>
              <a:gd name="connsiteX50" fmla="*/ 2707507 w 3898347"/>
              <a:gd name="connsiteY50" fmla="*/ 3947771 h 4275540"/>
              <a:gd name="connsiteX51" fmla="*/ 2701937 w 3898347"/>
              <a:gd name="connsiteY51" fmla="*/ 3950565 h 4275540"/>
              <a:gd name="connsiteX52" fmla="*/ 2679435 w 3898347"/>
              <a:gd name="connsiteY52" fmla="*/ 3949768 h 4275540"/>
              <a:gd name="connsiteX53" fmla="*/ 2667352 w 3898347"/>
              <a:gd name="connsiteY53" fmla="*/ 3942821 h 4275540"/>
              <a:gd name="connsiteX54" fmla="*/ 2657096 w 3898347"/>
              <a:gd name="connsiteY54" fmla="*/ 3953571 h 4275540"/>
              <a:gd name="connsiteX55" fmla="*/ 2655161 w 3898347"/>
              <a:gd name="connsiteY55" fmla="*/ 3962216 h 4275540"/>
              <a:gd name="connsiteX56" fmla="*/ 2638604 w 3898347"/>
              <a:gd name="connsiteY56" fmla="*/ 3955936 h 4275540"/>
              <a:gd name="connsiteX57" fmla="*/ 2626185 w 3898347"/>
              <a:gd name="connsiteY57" fmla="*/ 3962937 h 4275540"/>
              <a:gd name="connsiteX58" fmla="*/ 2614077 w 3898347"/>
              <a:gd name="connsiteY58" fmla="*/ 3955576 h 4275540"/>
              <a:gd name="connsiteX59" fmla="*/ 2609403 w 3898347"/>
              <a:gd name="connsiteY59" fmla="*/ 3956215 h 4275540"/>
              <a:gd name="connsiteX60" fmla="*/ 2597896 w 3898347"/>
              <a:gd name="connsiteY60" fmla="*/ 3958939 h 4275540"/>
              <a:gd name="connsiteX61" fmla="*/ 2578251 w 3898347"/>
              <a:gd name="connsiteY61" fmla="*/ 3965812 h 4275540"/>
              <a:gd name="connsiteX62" fmla="*/ 2571961 w 3898347"/>
              <a:gd name="connsiteY62" fmla="*/ 3966278 h 4275540"/>
              <a:gd name="connsiteX63" fmla="*/ 2559399 w 3898347"/>
              <a:gd name="connsiteY63" fmla="*/ 3979193 h 4275540"/>
              <a:gd name="connsiteX64" fmla="*/ 2533560 w 3898347"/>
              <a:gd name="connsiteY64" fmla="*/ 3988160 h 4275540"/>
              <a:gd name="connsiteX65" fmla="*/ 2515299 w 3898347"/>
              <a:gd name="connsiteY65" fmla="*/ 4016867 h 4275540"/>
              <a:gd name="connsiteX66" fmla="*/ 2513423 w 3898347"/>
              <a:gd name="connsiteY66" fmla="*/ 4018759 h 4275540"/>
              <a:gd name="connsiteX67" fmla="*/ 2482991 w 3898347"/>
              <a:gd name="connsiteY67" fmla="*/ 4012935 h 4275540"/>
              <a:gd name="connsiteX68" fmla="*/ 2446940 w 3898347"/>
              <a:gd name="connsiteY68" fmla="*/ 4021172 h 4275540"/>
              <a:gd name="connsiteX69" fmla="*/ 2404883 w 3898347"/>
              <a:gd name="connsiteY69" fmla="*/ 4024808 h 4275540"/>
              <a:gd name="connsiteX70" fmla="*/ 2373894 w 3898347"/>
              <a:gd name="connsiteY70" fmla="*/ 4023827 h 4275540"/>
              <a:gd name="connsiteX71" fmla="*/ 2297080 w 3898347"/>
              <a:gd name="connsiteY71" fmla="*/ 4040841 h 4275540"/>
              <a:gd name="connsiteX72" fmla="*/ 2170615 w 3898347"/>
              <a:gd name="connsiteY72" fmla="*/ 4077196 h 4275540"/>
              <a:gd name="connsiteX73" fmla="*/ 2143580 w 3898347"/>
              <a:gd name="connsiteY73" fmla="*/ 4083102 h 4275540"/>
              <a:gd name="connsiteX74" fmla="*/ 2119893 w 3898347"/>
              <a:gd name="connsiteY74" fmla="*/ 4080874 h 4275540"/>
              <a:gd name="connsiteX75" fmla="*/ 2114008 w 3898347"/>
              <a:gd name="connsiteY75" fmla="*/ 4073996 h 4275540"/>
              <a:gd name="connsiteX76" fmla="*/ 2099067 w 3898347"/>
              <a:gd name="connsiteY76" fmla="*/ 4076068 h 4275540"/>
              <a:gd name="connsiteX77" fmla="*/ 2095000 w 3898347"/>
              <a:gd name="connsiteY77" fmla="*/ 4075096 h 4275540"/>
              <a:gd name="connsiteX78" fmla="*/ 2071767 w 3898347"/>
              <a:gd name="connsiteY78" fmla="*/ 4071044 h 4275540"/>
              <a:gd name="connsiteX79" fmla="*/ 2024486 w 3898347"/>
              <a:gd name="connsiteY79" fmla="*/ 4100276 h 4275540"/>
              <a:gd name="connsiteX80" fmla="*/ 1964411 w 3898347"/>
              <a:gd name="connsiteY80" fmla="*/ 4105069 h 4275540"/>
              <a:gd name="connsiteX81" fmla="*/ 1739945 w 3898347"/>
              <a:gd name="connsiteY81" fmla="*/ 4171795 h 4275540"/>
              <a:gd name="connsiteX82" fmla="*/ 1610556 w 3898347"/>
              <a:gd name="connsiteY82" fmla="*/ 4167701 h 4275540"/>
              <a:gd name="connsiteX83" fmla="*/ 1553623 w 3898347"/>
              <a:gd name="connsiteY83" fmla="*/ 4236045 h 4275540"/>
              <a:gd name="connsiteX84" fmla="*/ 1548640 w 3898347"/>
              <a:gd name="connsiteY84" fmla="*/ 4238297 h 4275540"/>
              <a:gd name="connsiteX85" fmla="*/ 1530136 w 3898347"/>
              <a:gd name="connsiteY85" fmla="*/ 4227121 h 4275540"/>
              <a:gd name="connsiteX86" fmla="*/ 1508787 w 3898347"/>
              <a:gd name="connsiteY86" fmla="*/ 4234213 h 4275540"/>
              <a:gd name="connsiteX87" fmla="*/ 1488914 w 3898347"/>
              <a:gd name="connsiteY87" fmla="*/ 4241772 h 4275540"/>
              <a:gd name="connsiteX88" fmla="*/ 1488999 w 3898347"/>
              <a:gd name="connsiteY88" fmla="*/ 4251186 h 4275540"/>
              <a:gd name="connsiteX89" fmla="*/ 1475364 w 3898347"/>
              <a:gd name="connsiteY89" fmla="*/ 4248364 h 4275540"/>
              <a:gd name="connsiteX90" fmla="*/ 1457275 w 3898347"/>
              <a:gd name="connsiteY90" fmla="*/ 4252863 h 4275540"/>
              <a:gd name="connsiteX91" fmla="*/ 1448085 w 3898347"/>
              <a:gd name="connsiteY91" fmla="*/ 4248391 h 4275540"/>
              <a:gd name="connsiteX92" fmla="*/ 1315306 w 3898347"/>
              <a:gd name="connsiteY92" fmla="*/ 4237004 h 4275540"/>
              <a:gd name="connsiteX93" fmla="*/ 1272434 w 3898347"/>
              <a:gd name="connsiteY93" fmla="*/ 4244958 h 4275540"/>
              <a:gd name="connsiteX94" fmla="*/ 1231567 w 3898347"/>
              <a:gd name="connsiteY94" fmla="*/ 4219356 h 4275540"/>
              <a:gd name="connsiteX95" fmla="*/ 1216643 w 3898347"/>
              <a:gd name="connsiteY95" fmla="*/ 4229828 h 4275540"/>
              <a:gd name="connsiteX96" fmla="*/ 1214101 w 3898347"/>
              <a:gd name="connsiteY96" fmla="*/ 4231991 h 4275540"/>
              <a:gd name="connsiteX97" fmla="*/ 1203193 w 3898347"/>
              <a:gd name="connsiteY97" fmla="*/ 4232867 h 4275540"/>
              <a:gd name="connsiteX98" fmla="*/ 1201049 w 3898347"/>
              <a:gd name="connsiteY98" fmla="*/ 4242842 h 4275540"/>
              <a:gd name="connsiteX99" fmla="*/ 1185298 w 3898347"/>
              <a:gd name="connsiteY99" fmla="*/ 4251133 h 4275540"/>
              <a:gd name="connsiteX100" fmla="*/ 1164955 w 3898347"/>
              <a:gd name="connsiteY100" fmla="*/ 4250027 h 4275540"/>
              <a:gd name="connsiteX101" fmla="*/ 1067357 w 3898347"/>
              <a:gd name="connsiteY101" fmla="*/ 4233908 h 4275540"/>
              <a:gd name="connsiteX102" fmla="*/ 1009492 w 3898347"/>
              <a:gd name="connsiteY102" fmla="*/ 4230455 h 4275540"/>
              <a:gd name="connsiteX103" fmla="*/ 988345 w 3898347"/>
              <a:gd name="connsiteY103" fmla="*/ 4238880 h 4275540"/>
              <a:gd name="connsiteX104" fmla="*/ 958251 w 3898347"/>
              <a:gd name="connsiteY104" fmla="*/ 4244100 h 4275540"/>
              <a:gd name="connsiteX105" fmla="*/ 905785 w 3898347"/>
              <a:gd name="connsiteY105" fmla="*/ 4260845 h 4275540"/>
              <a:gd name="connsiteX106" fmla="*/ 834176 w 3898347"/>
              <a:gd name="connsiteY106" fmla="*/ 4270241 h 4275540"/>
              <a:gd name="connsiteX107" fmla="*/ 778474 w 3898347"/>
              <a:gd name="connsiteY107" fmla="*/ 4235526 h 4275540"/>
              <a:gd name="connsiteX108" fmla="*/ 774418 w 3898347"/>
              <a:gd name="connsiteY108" fmla="*/ 4242583 h 4275540"/>
              <a:gd name="connsiteX109" fmla="*/ 737705 w 3898347"/>
              <a:gd name="connsiteY109" fmla="*/ 4238891 h 4275540"/>
              <a:gd name="connsiteX110" fmla="*/ 605027 w 3898347"/>
              <a:gd name="connsiteY110" fmla="*/ 4175863 h 4275540"/>
              <a:gd name="connsiteX111" fmla="*/ 533391 w 3898347"/>
              <a:gd name="connsiteY111" fmla="*/ 4170035 h 4275540"/>
              <a:gd name="connsiteX112" fmla="*/ 508621 w 3898347"/>
              <a:gd name="connsiteY112" fmla="*/ 4176044 h 4275540"/>
              <a:gd name="connsiteX113" fmla="*/ 467082 w 3898347"/>
              <a:gd name="connsiteY113" fmla="*/ 4185616 h 4275540"/>
              <a:gd name="connsiteX114" fmla="*/ 437646 w 3898347"/>
              <a:gd name="connsiteY114" fmla="*/ 4212658 h 4275540"/>
              <a:gd name="connsiteX115" fmla="*/ 402271 w 3898347"/>
              <a:gd name="connsiteY115" fmla="*/ 4212774 h 4275540"/>
              <a:gd name="connsiteX116" fmla="*/ 391968 w 3898347"/>
              <a:gd name="connsiteY116" fmla="*/ 4187073 h 4275540"/>
              <a:gd name="connsiteX117" fmla="*/ 354806 w 3898347"/>
              <a:gd name="connsiteY117" fmla="*/ 4195545 h 4275540"/>
              <a:gd name="connsiteX118" fmla="*/ 298662 w 3898347"/>
              <a:gd name="connsiteY118" fmla="*/ 4211227 h 4275540"/>
              <a:gd name="connsiteX119" fmla="*/ 265740 w 3898347"/>
              <a:gd name="connsiteY119" fmla="*/ 4213623 h 4275540"/>
              <a:gd name="connsiteX120" fmla="*/ 176403 w 3898347"/>
              <a:gd name="connsiteY120" fmla="*/ 4227393 h 4275540"/>
              <a:gd name="connsiteX121" fmla="*/ 82528 w 3898347"/>
              <a:gd name="connsiteY121" fmla="*/ 4275540 h 4275540"/>
              <a:gd name="connsiteX122" fmla="*/ 19464 w 3898347"/>
              <a:gd name="connsiteY122" fmla="*/ 4256103 h 4275540"/>
              <a:gd name="connsiteX123" fmla="*/ 0 w 3898347"/>
              <a:gd name="connsiteY123" fmla="*/ 4221939 h 4275540"/>
              <a:gd name="connsiteX124" fmla="*/ 0 w 3898347"/>
              <a:gd name="connsiteY124" fmla="*/ 15850 h 4275540"/>
              <a:gd name="connsiteX125" fmla="*/ 3898347 w 3898347"/>
              <a:gd name="connsiteY125"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137926 w 3898347"/>
              <a:gd name="connsiteY41" fmla="*/ 3867782 h 4275540"/>
              <a:gd name="connsiteX42" fmla="*/ 3090188 w 3898347"/>
              <a:gd name="connsiteY42" fmla="*/ 3855036 h 4275540"/>
              <a:gd name="connsiteX43" fmla="*/ 3031422 w 3898347"/>
              <a:gd name="connsiteY43" fmla="*/ 3858298 h 4275540"/>
              <a:gd name="connsiteX44" fmla="*/ 2996288 w 3898347"/>
              <a:gd name="connsiteY44" fmla="*/ 3860020 h 4275540"/>
              <a:gd name="connsiteX45" fmla="*/ 2901661 w 3898347"/>
              <a:gd name="connsiteY45" fmla="*/ 3882243 h 4275540"/>
              <a:gd name="connsiteX46" fmla="*/ 2782141 w 3898347"/>
              <a:gd name="connsiteY46" fmla="*/ 3932983 h 4275540"/>
              <a:gd name="connsiteX47" fmla="*/ 2749597 w 3898347"/>
              <a:gd name="connsiteY47" fmla="*/ 3956746 h 4275540"/>
              <a:gd name="connsiteX48" fmla="*/ 2730493 w 3898347"/>
              <a:gd name="connsiteY48" fmla="*/ 3955236 h 4275540"/>
              <a:gd name="connsiteX49" fmla="*/ 2707507 w 3898347"/>
              <a:gd name="connsiteY49" fmla="*/ 3947771 h 4275540"/>
              <a:gd name="connsiteX50" fmla="*/ 2701937 w 3898347"/>
              <a:gd name="connsiteY50" fmla="*/ 3950565 h 4275540"/>
              <a:gd name="connsiteX51" fmla="*/ 2679435 w 3898347"/>
              <a:gd name="connsiteY51" fmla="*/ 3949768 h 4275540"/>
              <a:gd name="connsiteX52" fmla="*/ 2667352 w 3898347"/>
              <a:gd name="connsiteY52" fmla="*/ 3942821 h 4275540"/>
              <a:gd name="connsiteX53" fmla="*/ 2657096 w 3898347"/>
              <a:gd name="connsiteY53" fmla="*/ 3953571 h 4275540"/>
              <a:gd name="connsiteX54" fmla="*/ 2655161 w 3898347"/>
              <a:gd name="connsiteY54" fmla="*/ 3962216 h 4275540"/>
              <a:gd name="connsiteX55" fmla="*/ 2638604 w 3898347"/>
              <a:gd name="connsiteY55" fmla="*/ 3955936 h 4275540"/>
              <a:gd name="connsiteX56" fmla="*/ 2626185 w 3898347"/>
              <a:gd name="connsiteY56" fmla="*/ 3962937 h 4275540"/>
              <a:gd name="connsiteX57" fmla="*/ 2614077 w 3898347"/>
              <a:gd name="connsiteY57" fmla="*/ 3955576 h 4275540"/>
              <a:gd name="connsiteX58" fmla="*/ 2609403 w 3898347"/>
              <a:gd name="connsiteY58" fmla="*/ 3956215 h 4275540"/>
              <a:gd name="connsiteX59" fmla="*/ 2597896 w 3898347"/>
              <a:gd name="connsiteY59" fmla="*/ 3958939 h 4275540"/>
              <a:gd name="connsiteX60" fmla="*/ 2578251 w 3898347"/>
              <a:gd name="connsiteY60" fmla="*/ 3965812 h 4275540"/>
              <a:gd name="connsiteX61" fmla="*/ 2571961 w 3898347"/>
              <a:gd name="connsiteY61" fmla="*/ 3966278 h 4275540"/>
              <a:gd name="connsiteX62" fmla="*/ 2559399 w 3898347"/>
              <a:gd name="connsiteY62" fmla="*/ 3979193 h 4275540"/>
              <a:gd name="connsiteX63" fmla="*/ 2533560 w 3898347"/>
              <a:gd name="connsiteY63" fmla="*/ 3988160 h 4275540"/>
              <a:gd name="connsiteX64" fmla="*/ 2515299 w 3898347"/>
              <a:gd name="connsiteY64" fmla="*/ 4016867 h 4275540"/>
              <a:gd name="connsiteX65" fmla="*/ 2513423 w 3898347"/>
              <a:gd name="connsiteY65" fmla="*/ 4018759 h 4275540"/>
              <a:gd name="connsiteX66" fmla="*/ 2482991 w 3898347"/>
              <a:gd name="connsiteY66" fmla="*/ 4012935 h 4275540"/>
              <a:gd name="connsiteX67" fmla="*/ 2446940 w 3898347"/>
              <a:gd name="connsiteY67" fmla="*/ 4021172 h 4275540"/>
              <a:gd name="connsiteX68" fmla="*/ 2404883 w 3898347"/>
              <a:gd name="connsiteY68" fmla="*/ 4024808 h 4275540"/>
              <a:gd name="connsiteX69" fmla="*/ 2373894 w 3898347"/>
              <a:gd name="connsiteY69" fmla="*/ 4023827 h 4275540"/>
              <a:gd name="connsiteX70" fmla="*/ 2297080 w 3898347"/>
              <a:gd name="connsiteY70" fmla="*/ 4040841 h 4275540"/>
              <a:gd name="connsiteX71" fmla="*/ 2170615 w 3898347"/>
              <a:gd name="connsiteY71" fmla="*/ 4077196 h 4275540"/>
              <a:gd name="connsiteX72" fmla="*/ 2143580 w 3898347"/>
              <a:gd name="connsiteY72" fmla="*/ 4083102 h 4275540"/>
              <a:gd name="connsiteX73" fmla="*/ 2119893 w 3898347"/>
              <a:gd name="connsiteY73" fmla="*/ 4080874 h 4275540"/>
              <a:gd name="connsiteX74" fmla="*/ 2114008 w 3898347"/>
              <a:gd name="connsiteY74" fmla="*/ 4073996 h 4275540"/>
              <a:gd name="connsiteX75" fmla="*/ 2099067 w 3898347"/>
              <a:gd name="connsiteY75" fmla="*/ 4076068 h 4275540"/>
              <a:gd name="connsiteX76" fmla="*/ 2095000 w 3898347"/>
              <a:gd name="connsiteY76" fmla="*/ 4075096 h 4275540"/>
              <a:gd name="connsiteX77" fmla="*/ 2071767 w 3898347"/>
              <a:gd name="connsiteY77" fmla="*/ 4071044 h 4275540"/>
              <a:gd name="connsiteX78" fmla="*/ 2024486 w 3898347"/>
              <a:gd name="connsiteY78" fmla="*/ 4100276 h 4275540"/>
              <a:gd name="connsiteX79" fmla="*/ 1964411 w 3898347"/>
              <a:gd name="connsiteY79" fmla="*/ 4105069 h 4275540"/>
              <a:gd name="connsiteX80" fmla="*/ 1739945 w 3898347"/>
              <a:gd name="connsiteY80" fmla="*/ 4171795 h 4275540"/>
              <a:gd name="connsiteX81" fmla="*/ 1610556 w 3898347"/>
              <a:gd name="connsiteY81" fmla="*/ 4167701 h 4275540"/>
              <a:gd name="connsiteX82" fmla="*/ 1553623 w 3898347"/>
              <a:gd name="connsiteY82" fmla="*/ 4236045 h 4275540"/>
              <a:gd name="connsiteX83" fmla="*/ 1548640 w 3898347"/>
              <a:gd name="connsiteY83" fmla="*/ 4238297 h 4275540"/>
              <a:gd name="connsiteX84" fmla="*/ 1530136 w 3898347"/>
              <a:gd name="connsiteY84" fmla="*/ 4227121 h 4275540"/>
              <a:gd name="connsiteX85" fmla="*/ 1508787 w 3898347"/>
              <a:gd name="connsiteY85" fmla="*/ 4234213 h 4275540"/>
              <a:gd name="connsiteX86" fmla="*/ 1488914 w 3898347"/>
              <a:gd name="connsiteY86" fmla="*/ 4241772 h 4275540"/>
              <a:gd name="connsiteX87" fmla="*/ 1488999 w 3898347"/>
              <a:gd name="connsiteY87" fmla="*/ 4251186 h 4275540"/>
              <a:gd name="connsiteX88" fmla="*/ 1475364 w 3898347"/>
              <a:gd name="connsiteY88" fmla="*/ 4248364 h 4275540"/>
              <a:gd name="connsiteX89" fmla="*/ 1457275 w 3898347"/>
              <a:gd name="connsiteY89" fmla="*/ 4252863 h 4275540"/>
              <a:gd name="connsiteX90" fmla="*/ 1448085 w 3898347"/>
              <a:gd name="connsiteY90" fmla="*/ 4248391 h 4275540"/>
              <a:gd name="connsiteX91" fmla="*/ 1315306 w 3898347"/>
              <a:gd name="connsiteY91" fmla="*/ 4237004 h 4275540"/>
              <a:gd name="connsiteX92" fmla="*/ 1272434 w 3898347"/>
              <a:gd name="connsiteY92" fmla="*/ 4244958 h 4275540"/>
              <a:gd name="connsiteX93" fmla="*/ 1231567 w 3898347"/>
              <a:gd name="connsiteY93" fmla="*/ 4219356 h 4275540"/>
              <a:gd name="connsiteX94" fmla="*/ 1216643 w 3898347"/>
              <a:gd name="connsiteY94" fmla="*/ 4229828 h 4275540"/>
              <a:gd name="connsiteX95" fmla="*/ 1214101 w 3898347"/>
              <a:gd name="connsiteY95" fmla="*/ 4231991 h 4275540"/>
              <a:gd name="connsiteX96" fmla="*/ 1203193 w 3898347"/>
              <a:gd name="connsiteY96" fmla="*/ 4232867 h 4275540"/>
              <a:gd name="connsiteX97" fmla="*/ 1201049 w 3898347"/>
              <a:gd name="connsiteY97" fmla="*/ 4242842 h 4275540"/>
              <a:gd name="connsiteX98" fmla="*/ 1185298 w 3898347"/>
              <a:gd name="connsiteY98" fmla="*/ 4251133 h 4275540"/>
              <a:gd name="connsiteX99" fmla="*/ 1164955 w 3898347"/>
              <a:gd name="connsiteY99" fmla="*/ 4250027 h 4275540"/>
              <a:gd name="connsiteX100" fmla="*/ 1067357 w 3898347"/>
              <a:gd name="connsiteY100" fmla="*/ 4233908 h 4275540"/>
              <a:gd name="connsiteX101" fmla="*/ 1009492 w 3898347"/>
              <a:gd name="connsiteY101" fmla="*/ 4230455 h 4275540"/>
              <a:gd name="connsiteX102" fmla="*/ 988345 w 3898347"/>
              <a:gd name="connsiteY102" fmla="*/ 4238880 h 4275540"/>
              <a:gd name="connsiteX103" fmla="*/ 958251 w 3898347"/>
              <a:gd name="connsiteY103" fmla="*/ 4244100 h 4275540"/>
              <a:gd name="connsiteX104" fmla="*/ 905785 w 3898347"/>
              <a:gd name="connsiteY104" fmla="*/ 4260845 h 4275540"/>
              <a:gd name="connsiteX105" fmla="*/ 834176 w 3898347"/>
              <a:gd name="connsiteY105" fmla="*/ 4270241 h 4275540"/>
              <a:gd name="connsiteX106" fmla="*/ 778474 w 3898347"/>
              <a:gd name="connsiteY106" fmla="*/ 4235526 h 4275540"/>
              <a:gd name="connsiteX107" fmla="*/ 774418 w 3898347"/>
              <a:gd name="connsiteY107" fmla="*/ 4242583 h 4275540"/>
              <a:gd name="connsiteX108" fmla="*/ 737705 w 3898347"/>
              <a:gd name="connsiteY108" fmla="*/ 4238891 h 4275540"/>
              <a:gd name="connsiteX109" fmla="*/ 605027 w 3898347"/>
              <a:gd name="connsiteY109" fmla="*/ 4175863 h 4275540"/>
              <a:gd name="connsiteX110" fmla="*/ 533391 w 3898347"/>
              <a:gd name="connsiteY110" fmla="*/ 4170035 h 4275540"/>
              <a:gd name="connsiteX111" fmla="*/ 508621 w 3898347"/>
              <a:gd name="connsiteY111" fmla="*/ 4176044 h 4275540"/>
              <a:gd name="connsiteX112" fmla="*/ 467082 w 3898347"/>
              <a:gd name="connsiteY112" fmla="*/ 4185616 h 4275540"/>
              <a:gd name="connsiteX113" fmla="*/ 437646 w 3898347"/>
              <a:gd name="connsiteY113" fmla="*/ 4212658 h 4275540"/>
              <a:gd name="connsiteX114" fmla="*/ 402271 w 3898347"/>
              <a:gd name="connsiteY114" fmla="*/ 4212774 h 4275540"/>
              <a:gd name="connsiteX115" fmla="*/ 391968 w 3898347"/>
              <a:gd name="connsiteY115" fmla="*/ 4187073 h 4275540"/>
              <a:gd name="connsiteX116" fmla="*/ 354806 w 3898347"/>
              <a:gd name="connsiteY116" fmla="*/ 4195545 h 4275540"/>
              <a:gd name="connsiteX117" fmla="*/ 298662 w 3898347"/>
              <a:gd name="connsiteY117" fmla="*/ 4211227 h 4275540"/>
              <a:gd name="connsiteX118" fmla="*/ 265740 w 3898347"/>
              <a:gd name="connsiteY118" fmla="*/ 4213623 h 4275540"/>
              <a:gd name="connsiteX119" fmla="*/ 176403 w 3898347"/>
              <a:gd name="connsiteY119" fmla="*/ 4227393 h 4275540"/>
              <a:gd name="connsiteX120" fmla="*/ 82528 w 3898347"/>
              <a:gd name="connsiteY120" fmla="*/ 4275540 h 4275540"/>
              <a:gd name="connsiteX121" fmla="*/ 19464 w 3898347"/>
              <a:gd name="connsiteY121" fmla="*/ 4256103 h 4275540"/>
              <a:gd name="connsiteX122" fmla="*/ 0 w 3898347"/>
              <a:gd name="connsiteY122" fmla="*/ 4221939 h 4275540"/>
              <a:gd name="connsiteX123" fmla="*/ 0 w 3898347"/>
              <a:gd name="connsiteY123" fmla="*/ 15850 h 4275540"/>
              <a:gd name="connsiteX124" fmla="*/ 3898347 w 3898347"/>
              <a:gd name="connsiteY124"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05027 w 3898347"/>
              <a:gd name="connsiteY108" fmla="*/ 4175863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27717 w 3898347"/>
              <a:gd name="connsiteY108" fmla="*/ 4207629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85553 w 3898347"/>
              <a:gd name="connsiteY40" fmla="*/ 3859030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53779 w 3898347"/>
              <a:gd name="connsiteY40" fmla="*/ 3848439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33391 w 3898347"/>
              <a:gd name="connsiteY109" fmla="*/ 4170035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53623 w 3898347"/>
              <a:gd name="connsiteY81" fmla="*/ 4236045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42330 w 3898347"/>
              <a:gd name="connsiteY80" fmla="*/ 4174762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64215 w 3898347"/>
              <a:gd name="connsiteY81" fmla="*/ 419014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51302 w 3898347"/>
              <a:gd name="connsiteY92" fmla="*/ 4232513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88999 w 3898347"/>
              <a:gd name="connsiteY86" fmla="*/ 4251186 h 4256103"/>
              <a:gd name="connsiteX87" fmla="*/ 1475364 w 3898347"/>
              <a:gd name="connsiteY87" fmla="*/ 4248364 h 4256103"/>
              <a:gd name="connsiteX88" fmla="*/ 1444118 w 3898347"/>
              <a:gd name="connsiteY88" fmla="*/ 4246285 h 4256103"/>
              <a:gd name="connsiteX89" fmla="*/ 1405326 w 3898347"/>
              <a:gd name="connsiteY89" fmla="*/ 4248391 h 4256103"/>
              <a:gd name="connsiteX90" fmla="*/ 1344909 w 3898347"/>
              <a:gd name="connsiteY90" fmla="*/ 4237004 h 4256103"/>
              <a:gd name="connsiteX91" fmla="*/ 1298748 w 3898347"/>
              <a:gd name="connsiteY91" fmla="*/ 4241669 h 4256103"/>
              <a:gd name="connsiteX92" fmla="*/ 1251302 w 3898347"/>
              <a:gd name="connsiteY92" fmla="*/ 4232513 h 4256103"/>
              <a:gd name="connsiteX93" fmla="*/ 1216643 w 3898347"/>
              <a:gd name="connsiteY93" fmla="*/ 4229828 h 4256103"/>
              <a:gd name="connsiteX94" fmla="*/ 1214101 w 3898347"/>
              <a:gd name="connsiteY94" fmla="*/ 4231991 h 4256103"/>
              <a:gd name="connsiteX95" fmla="*/ 1203193 w 3898347"/>
              <a:gd name="connsiteY95" fmla="*/ 4232867 h 4256103"/>
              <a:gd name="connsiteX96" fmla="*/ 1201049 w 3898347"/>
              <a:gd name="connsiteY96" fmla="*/ 4242842 h 4256103"/>
              <a:gd name="connsiteX97" fmla="*/ 1185298 w 3898347"/>
              <a:gd name="connsiteY97" fmla="*/ 4251133 h 4256103"/>
              <a:gd name="connsiteX98" fmla="*/ 1164955 w 3898347"/>
              <a:gd name="connsiteY98" fmla="*/ 4250027 h 4256103"/>
              <a:gd name="connsiteX99" fmla="*/ 1067357 w 3898347"/>
              <a:gd name="connsiteY99" fmla="*/ 4233908 h 4256103"/>
              <a:gd name="connsiteX100" fmla="*/ 1009492 w 3898347"/>
              <a:gd name="connsiteY100" fmla="*/ 4230455 h 4256103"/>
              <a:gd name="connsiteX101" fmla="*/ 988345 w 3898347"/>
              <a:gd name="connsiteY101" fmla="*/ 4238880 h 4256103"/>
              <a:gd name="connsiteX102" fmla="*/ 958251 w 3898347"/>
              <a:gd name="connsiteY102" fmla="*/ 4244100 h 4256103"/>
              <a:gd name="connsiteX103" fmla="*/ 899207 w 3898347"/>
              <a:gd name="connsiteY103" fmla="*/ 4247688 h 4256103"/>
              <a:gd name="connsiteX104" fmla="*/ 837706 w 3898347"/>
              <a:gd name="connsiteY104" fmla="*/ 4245528 h 4256103"/>
              <a:gd name="connsiteX105" fmla="*/ 778474 w 3898347"/>
              <a:gd name="connsiteY105" fmla="*/ 4235526 h 4256103"/>
              <a:gd name="connsiteX106" fmla="*/ 774418 w 3898347"/>
              <a:gd name="connsiteY106" fmla="*/ 4242583 h 4256103"/>
              <a:gd name="connsiteX107" fmla="*/ 737705 w 3898347"/>
              <a:gd name="connsiteY107" fmla="*/ 4238891 h 4256103"/>
              <a:gd name="connsiteX108" fmla="*/ 641839 w 3898347"/>
              <a:gd name="connsiteY108" fmla="*/ 4211160 h 4256103"/>
              <a:gd name="connsiteX109" fmla="*/ 558105 w 3898347"/>
              <a:gd name="connsiteY109" fmla="*/ 4191218 h 4256103"/>
              <a:gd name="connsiteX110" fmla="*/ 515682 w 3898347"/>
              <a:gd name="connsiteY110" fmla="*/ 4193696 h 4256103"/>
              <a:gd name="connsiteX111" fmla="*/ 467082 w 3898347"/>
              <a:gd name="connsiteY111" fmla="*/ 4185616 h 4256103"/>
              <a:gd name="connsiteX112" fmla="*/ 437646 w 3898347"/>
              <a:gd name="connsiteY112" fmla="*/ 4212658 h 4256103"/>
              <a:gd name="connsiteX113" fmla="*/ 402271 w 3898347"/>
              <a:gd name="connsiteY113" fmla="*/ 4212774 h 4256103"/>
              <a:gd name="connsiteX114" fmla="*/ 384907 w 3898347"/>
              <a:gd name="connsiteY114" fmla="*/ 4201195 h 4256103"/>
              <a:gd name="connsiteX115" fmla="*/ 337154 w 3898347"/>
              <a:gd name="connsiteY115" fmla="*/ 4206136 h 4256103"/>
              <a:gd name="connsiteX116" fmla="*/ 298662 w 3898347"/>
              <a:gd name="connsiteY116" fmla="*/ 4211227 h 4256103"/>
              <a:gd name="connsiteX117" fmla="*/ 265740 w 3898347"/>
              <a:gd name="connsiteY117" fmla="*/ 4213623 h 4256103"/>
              <a:gd name="connsiteX118" fmla="*/ 176403 w 3898347"/>
              <a:gd name="connsiteY118" fmla="*/ 4227393 h 4256103"/>
              <a:gd name="connsiteX119" fmla="*/ 82528 w 3898347"/>
              <a:gd name="connsiteY119" fmla="*/ 4243774 h 4256103"/>
              <a:gd name="connsiteX120" fmla="*/ 19464 w 3898347"/>
              <a:gd name="connsiteY120" fmla="*/ 4256103 h 4256103"/>
              <a:gd name="connsiteX121" fmla="*/ 0 w 3898347"/>
              <a:gd name="connsiteY121" fmla="*/ 4221939 h 4256103"/>
              <a:gd name="connsiteX122" fmla="*/ 0 w 3898347"/>
              <a:gd name="connsiteY122" fmla="*/ 15850 h 4256103"/>
              <a:gd name="connsiteX123" fmla="*/ 3898347 w 3898347"/>
              <a:gd name="connsiteY123"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75364 w 3898347"/>
              <a:gd name="connsiteY86" fmla="*/ 4248364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79157 w 3898347"/>
              <a:gd name="connsiteY2" fmla="*/ 3836240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898347" h="4256103">
                <a:moveTo>
                  <a:pt x="3898347" y="0"/>
                </a:moveTo>
                <a:lnTo>
                  <a:pt x="3898347" y="3834445"/>
                </a:lnTo>
                <a:lnTo>
                  <a:pt x="3879157" y="3836240"/>
                </a:lnTo>
                <a:cubicBezTo>
                  <a:pt x="3885307" y="3798226"/>
                  <a:pt x="3856203" y="3861184"/>
                  <a:pt x="3851953" y="3816140"/>
                </a:cubicBezTo>
                <a:cubicBezTo>
                  <a:pt x="3846568" y="3817958"/>
                  <a:pt x="3841484" y="3807983"/>
                  <a:pt x="3836418" y="3811513"/>
                </a:cubicBezTo>
                <a:lnTo>
                  <a:pt x="3833758" y="3813341"/>
                </a:lnTo>
                <a:lnTo>
                  <a:pt x="3822673" y="3812913"/>
                </a:lnTo>
                <a:lnTo>
                  <a:pt x="3820104" y="3822466"/>
                </a:lnTo>
                <a:lnTo>
                  <a:pt x="3777502" y="3828757"/>
                </a:lnTo>
                <a:cubicBezTo>
                  <a:pt x="3762474" y="3827577"/>
                  <a:pt x="3742902" y="3817662"/>
                  <a:pt x="3729936" y="3815386"/>
                </a:cubicBezTo>
                <a:lnTo>
                  <a:pt x="3726018" y="3815100"/>
                </a:lnTo>
                <a:lnTo>
                  <a:pt x="3725413" y="3814615"/>
                </a:lnTo>
                <a:cubicBezTo>
                  <a:pt x="3721569" y="3812283"/>
                  <a:pt x="3717711" y="3810892"/>
                  <a:pt x="3713801" y="3811018"/>
                </a:cubicBezTo>
                <a:lnTo>
                  <a:pt x="3709087" y="3813195"/>
                </a:lnTo>
                <a:lnTo>
                  <a:pt x="3698038" y="3806182"/>
                </a:lnTo>
                <a:lnTo>
                  <a:pt x="3662227" y="3807761"/>
                </a:lnTo>
                <a:lnTo>
                  <a:pt x="3659872" y="3805524"/>
                </a:lnTo>
                <a:cubicBezTo>
                  <a:pt x="3654837" y="3800238"/>
                  <a:pt x="3649779" y="3795747"/>
                  <a:pt x="3643454" y="3794831"/>
                </a:cubicBezTo>
                <a:lnTo>
                  <a:pt x="3624789" y="3803185"/>
                </a:lnTo>
                <a:lnTo>
                  <a:pt x="3602327" y="3794616"/>
                </a:lnTo>
                <a:lnTo>
                  <a:pt x="3596645" y="3797108"/>
                </a:lnTo>
                <a:cubicBezTo>
                  <a:pt x="3586358" y="3794741"/>
                  <a:pt x="3572046" y="3779403"/>
                  <a:pt x="3574144" y="3795108"/>
                </a:cubicBezTo>
                <a:lnTo>
                  <a:pt x="3562310" y="3787534"/>
                </a:lnTo>
                <a:lnTo>
                  <a:pt x="3551635" y="3797705"/>
                </a:lnTo>
                <a:lnTo>
                  <a:pt x="3542668" y="3803283"/>
                </a:lnTo>
                <a:lnTo>
                  <a:pt x="3533033" y="3799071"/>
                </a:lnTo>
                <a:lnTo>
                  <a:pt x="3521726" y="3804691"/>
                </a:lnTo>
                <a:lnTo>
                  <a:pt x="3520080" y="3805210"/>
                </a:lnTo>
                <a:lnTo>
                  <a:pt x="3508491" y="3797398"/>
                </a:lnTo>
                <a:lnTo>
                  <a:pt x="3503787" y="3797787"/>
                </a:lnTo>
                <a:lnTo>
                  <a:pt x="3492165" y="3799887"/>
                </a:lnTo>
                <a:cubicBezTo>
                  <a:pt x="3486252" y="3801787"/>
                  <a:pt x="3479649" y="3804176"/>
                  <a:pt x="3472233" y="3805682"/>
                </a:cubicBezTo>
                <a:lnTo>
                  <a:pt x="3465921" y="3805814"/>
                </a:lnTo>
                <a:lnTo>
                  <a:pt x="3455541" y="3815505"/>
                </a:lnTo>
                <a:lnTo>
                  <a:pt x="3429027" y="3816906"/>
                </a:lnTo>
                <a:cubicBezTo>
                  <a:pt x="3408521" y="3817753"/>
                  <a:pt x="3388898" y="3819475"/>
                  <a:pt x="3369507" y="3825563"/>
                </a:cubicBezTo>
                <a:cubicBezTo>
                  <a:pt x="3353730" y="3819534"/>
                  <a:pt x="3338870" y="3818175"/>
                  <a:pt x="3324491" y="3832006"/>
                </a:cubicBezTo>
                <a:cubicBezTo>
                  <a:pt x="3281706" y="3833409"/>
                  <a:pt x="3271319" y="3817569"/>
                  <a:pt x="3244235" y="3834376"/>
                </a:cubicBezTo>
                <a:cubicBezTo>
                  <a:pt x="3236206" y="3826142"/>
                  <a:pt x="3230700" y="3821848"/>
                  <a:pt x="3226507" y="3820131"/>
                </a:cubicBezTo>
                <a:cubicBezTo>
                  <a:pt x="3213924" y="3814979"/>
                  <a:pt x="3213172" y="3833011"/>
                  <a:pt x="3191688" y="3837359"/>
                </a:cubicBezTo>
                <a:cubicBezTo>
                  <a:pt x="3168723" y="3844588"/>
                  <a:pt x="3175642" y="3846041"/>
                  <a:pt x="3153779" y="3848439"/>
                </a:cubicBezTo>
                <a:cubicBezTo>
                  <a:pt x="3136862" y="3851385"/>
                  <a:pt x="3115876" y="3855158"/>
                  <a:pt x="3090188" y="3855036"/>
                </a:cubicBezTo>
                <a:cubicBezTo>
                  <a:pt x="3066058" y="3880979"/>
                  <a:pt x="3059981" y="3849823"/>
                  <a:pt x="3031422" y="3858298"/>
                </a:cubicBezTo>
                <a:cubicBezTo>
                  <a:pt x="3017157" y="3868236"/>
                  <a:pt x="3007595" y="3870098"/>
                  <a:pt x="2996288" y="3860020"/>
                </a:cubicBezTo>
                <a:cubicBezTo>
                  <a:pt x="2930242" y="3908295"/>
                  <a:pt x="2959927" y="3862932"/>
                  <a:pt x="2901661" y="3882243"/>
                </a:cubicBezTo>
                <a:cubicBezTo>
                  <a:pt x="2863654" y="3897291"/>
                  <a:pt x="2822551" y="3908676"/>
                  <a:pt x="2782141" y="3932983"/>
                </a:cubicBezTo>
                <a:lnTo>
                  <a:pt x="2749597" y="3956746"/>
                </a:lnTo>
                <a:lnTo>
                  <a:pt x="2730493" y="3955236"/>
                </a:lnTo>
                <a:lnTo>
                  <a:pt x="2707507" y="3947771"/>
                </a:lnTo>
                <a:lnTo>
                  <a:pt x="2701937" y="3950565"/>
                </a:lnTo>
                <a:cubicBezTo>
                  <a:pt x="2691594" y="3948746"/>
                  <a:pt x="2676749" y="3934159"/>
                  <a:pt x="2679435" y="3949768"/>
                </a:cubicBezTo>
                <a:lnTo>
                  <a:pt x="2667352" y="3942821"/>
                </a:lnTo>
                <a:lnTo>
                  <a:pt x="2657096" y="3953571"/>
                </a:lnTo>
                <a:cubicBezTo>
                  <a:pt x="2656117" y="3956261"/>
                  <a:pt x="2655464" y="3959177"/>
                  <a:pt x="2655161" y="3962216"/>
                </a:cubicBezTo>
                <a:lnTo>
                  <a:pt x="2638604" y="3955936"/>
                </a:lnTo>
                <a:lnTo>
                  <a:pt x="2626185" y="3962937"/>
                </a:lnTo>
                <a:lnTo>
                  <a:pt x="2614077" y="3955576"/>
                </a:lnTo>
                <a:lnTo>
                  <a:pt x="2609403" y="3956215"/>
                </a:lnTo>
                <a:lnTo>
                  <a:pt x="2597896" y="3958939"/>
                </a:lnTo>
                <a:cubicBezTo>
                  <a:pt x="2592077" y="3961159"/>
                  <a:pt x="2585584" y="3963907"/>
                  <a:pt x="2578251" y="3965812"/>
                </a:cubicBezTo>
                <a:lnTo>
                  <a:pt x="2571961" y="3966278"/>
                </a:lnTo>
                <a:lnTo>
                  <a:pt x="2559399" y="3979193"/>
                </a:lnTo>
                <a:cubicBezTo>
                  <a:pt x="2550305" y="3989010"/>
                  <a:pt x="2543019" y="3995469"/>
                  <a:pt x="2533560" y="3988160"/>
                </a:cubicBezTo>
                <a:cubicBezTo>
                  <a:pt x="2526682" y="3994363"/>
                  <a:pt x="2521563" y="4007257"/>
                  <a:pt x="2515299" y="4016867"/>
                </a:cubicBezTo>
                <a:lnTo>
                  <a:pt x="2513423" y="4018759"/>
                </a:lnTo>
                <a:lnTo>
                  <a:pt x="2482991" y="4012935"/>
                </a:lnTo>
                <a:cubicBezTo>
                  <a:pt x="2469558" y="4010479"/>
                  <a:pt x="2456714" y="4010658"/>
                  <a:pt x="2446940" y="4021172"/>
                </a:cubicBezTo>
                <a:cubicBezTo>
                  <a:pt x="2445490" y="4004762"/>
                  <a:pt x="2418263" y="4035043"/>
                  <a:pt x="2404883" y="4024808"/>
                </a:cubicBezTo>
                <a:cubicBezTo>
                  <a:pt x="2395527" y="4015768"/>
                  <a:pt x="2385089" y="4022846"/>
                  <a:pt x="2373894" y="4023827"/>
                </a:cubicBezTo>
                <a:cubicBezTo>
                  <a:pt x="2360273" y="4016866"/>
                  <a:pt x="2310801" y="4031114"/>
                  <a:pt x="2297080" y="4040841"/>
                </a:cubicBezTo>
                <a:cubicBezTo>
                  <a:pt x="2262890" y="4074342"/>
                  <a:pt x="2198735" y="4051487"/>
                  <a:pt x="2170615" y="4077196"/>
                </a:cubicBezTo>
                <a:cubicBezTo>
                  <a:pt x="2161158" y="4081087"/>
                  <a:pt x="2152190" y="4082780"/>
                  <a:pt x="2143580" y="4083102"/>
                </a:cubicBezTo>
                <a:lnTo>
                  <a:pt x="2119893" y="4080874"/>
                </a:lnTo>
                <a:lnTo>
                  <a:pt x="2114008" y="4073996"/>
                </a:lnTo>
                <a:lnTo>
                  <a:pt x="2099067" y="4076068"/>
                </a:lnTo>
                <a:lnTo>
                  <a:pt x="2095000" y="4075096"/>
                </a:lnTo>
                <a:cubicBezTo>
                  <a:pt x="2087230" y="4073204"/>
                  <a:pt x="2079536" y="4071577"/>
                  <a:pt x="2071767" y="4071044"/>
                </a:cubicBezTo>
                <a:cubicBezTo>
                  <a:pt x="2077287" y="4106066"/>
                  <a:pt x="2006612" y="4072253"/>
                  <a:pt x="2024486" y="4100276"/>
                </a:cubicBezTo>
                <a:cubicBezTo>
                  <a:pt x="1982770" y="4103418"/>
                  <a:pt x="1990990" y="4145711"/>
                  <a:pt x="1944675" y="4121515"/>
                </a:cubicBezTo>
                <a:cubicBezTo>
                  <a:pt x="1876432" y="4151801"/>
                  <a:pt x="1796287" y="4126915"/>
                  <a:pt x="1739945" y="4171795"/>
                </a:cubicBezTo>
                <a:cubicBezTo>
                  <a:pt x="1680970" y="4182234"/>
                  <a:pt x="1693119" y="4173922"/>
                  <a:pt x="1662065" y="4184630"/>
                </a:cubicBezTo>
                <a:cubicBezTo>
                  <a:pt x="1658816" y="4205398"/>
                  <a:pt x="1624608" y="4174561"/>
                  <a:pt x="1595989" y="4193679"/>
                </a:cubicBezTo>
                <a:lnTo>
                  <a:pt x="1559231" y="4195932"/>
                </a:lnTo>
                <a:lnTo>
                  <a:pt x="1537197" y="4209468"/>
                </a:lnTo>
                <a:cubicBezTo>
                  <a:pt x="1524267" y="4212789"/>
                  <a:pt x="1508603" y="4203060"/>
                  <a:pt x="1508787" y="4230924"/>
                </a:cubicBezTo>
                <a:cubicBezTo>
                  <a:pt x="1500688" y="4227785"/>
                  <a:pt x="1493126" y="4234837"/>
                  <a:pt x="1488914" y="4241772"/>
                </a:cubicBezTo>
                <a:cubicBezTo>
                  <a:pt x="1483344" y="4244130"/>
                  <a:pt x="1472963" y="4244323"/>
                  <a:pt x="1465497" y="4245075"/>
                </a:cubicBezTo>
                <a:lnTo>
                  <a:pt x="1444118" y="4246285"/>
                </a:lnTo>
                <a:lnTo>
                  <a:pt x="1405326" y="4248391"/>
                </a:lnTo>
                <a:cubicBezTo>
                  <a:pt x="1362233" y="4238681"/>
                  <a:pt x="1386645" y="4253541"/>
                  <a:pt x="1344909" y="4237004"/>
                </a:cubicBezTo>
                <a:cubicBezTo>
                  <a:pt x="1319660" y="4278048"/>
                  <a:pt x="1328465" y="4235908"/>
                  <a:pt x="1298748" y="4241669"/>
                </a:cubicBezTo>
                <a:cubicBezTo>
                  <a:pt x="1303263" y="4202446"/>
                  <a:pt x="1257287" y="4277634"/>
                  <a:pt x="1251302" y="4232513"/>
                </a:cubicBezTo>
                <a:cubicBezTo>
                  <a:pt x="1246083" y="4234987"/>
                  <a:pt x="1221483" y="4225653"/>
                  <a:pt x="1216643" y="4229828"/>
                </a:cubicBezTo>
                <a:lnTo>
                  <a:pt x="1214101" y="4231991"/>
                </a:lnTo>
                <a:lnTo>
                  <a:pt x="1203193" y="4232867"/>
                </a:lnTo>
                <a:lnTo>
                  <a:pt x="1201049" y="4242842"/>
                </a:lnTo>
                <a:lnTo>
                  <a:pt x="1185298" y="4251133"/>
                </a:lnTo>
                <a:cubicBezTo>
                  <a:pt x="1179255" y="4252733"/>
                  <a:pt x="1172580" y="4252698"/>
                  <a:pt x="1164955" y="4250027"/>
                </a:cubicBezTo>
                <a:cubicBezTo>
                  <a:pt x="1138322" y="4224376"/>
                  <a:pt x="1100363" y="4267890"/>
                  <a:pt x="1067357" y="4233908"/>
                </a:cubicBezTo>
                <a:cubicBezTo>
                  <a:pt x="1055150" y="4224918"/>
                  <a:pt x="1016960" y="4218576"/>
                  <a:pt x="1009492" y="4230455"/>
                </a:cubicBezTo>
                <a:cubicBezTo>
                  <a:pt x="1001480" y="4231829"/>
                  <a:pt x="992281" y="4225396"/>
                  <a:pt x="988345" y="4238880"/>
                </a:cubicBezTo>
                <a:cubicBezTo>
                  <a:pt x="981958" y="4254801"/>
                  <a:pt x="954663" y="4223227"/>
                  <a:pt x="958251" y="4244100"/>
                </a:cubicBezTo>
                <a:cubicBezTo>
                  <a:pt x="938858" y="4222336"/>
                  <a:pt x="915951" y="4241975"/>
                  <a:pt x="899207" y="4247688"/>
                </a:cubicBezTo>
                <a:cubicBezTo>
                  <a:pt x="884002" y="4226854"/>
                  <a:pt x="873981" y="4247833"/>
                  <a:pt x="837706" y="4245528"/>
                </a:cubicBezTo>
                <a:cubicBezTo>
                  <a:pt x="821001" y="4221598"/>
                  <a:pt x="809746" y="4268977"/>
                  <a:pt x="778474" y="4235526"/>
                </a:cubicBezTo>
                <a:cubicBezTo>
                  <a:pt x="777421" y="4238161"/>
                  <a:pt x="776057" y="4240538"/>
                  <a:pt x="774418" y="4242583"/>
                </a:cubicBezTo>
                <a:cubicBezTo>
                  <a:pt x="764902" y="4254463"/>
                  <a:pt x="748468" y="4252810"/>
                  <a:pt x="737705" y="4238891"/>
                </a:cubicBezTo>
                <a:cubicBezTo>
                  <a:pt x="688302" y="4193107"/>
                  <a:pt x="682485" y="4224501"/>
                  <a:pt x="641839" y="4211160"/>
                </a:cubicBezTo>
                <a:cubicBezTo>
                  <a:pt x="596156" y="4200529"/>
                  <a:pt x="617273" y="4236299"/>
                  <a:pt x="558105" y="4191218"/>
                </a:cubicBezTo>
                <a:cubicBezTo>
                  <a:pt x="553107" y="4206459"/>
                  <a:pt x="528323" y="4202818"/>
                  <a:pt x="515682" y="4193696"/>
                </a:cubicBezTo>
                <a:cubicBezTo>
                  <a:pt x="493567" y="4189726"/>
                  <a:pt x="491022" y="4212483"/>
                  <a:pt x="467082" y="4185616"/>
                </a:cubicBezTo>
                <a:cubicBezTo>
                  <a:pt x="472585" y="4207692"/>
                  <a:pt x="425896" y="4188982"/>
                  <a:pt x="437646" y="4212658"/>
                </a:cubicBezTo>
                <a:cubicBezTo>
                  <a:pt x="424682" y="4230622"/>
                  <a:pt x="415313" y="4197369"/>
                  <a:pt x="402271" y="4212774"/>
                </a:cubicBezTo>
                <a:cubicBezTo>
                  <a:pt x="386486" y="4214846"/>
                  <a:pt x="402806" y="4204907"/>
                  <a:pt x="384907" y="4201195"/>
                </a:cubicBezTo>
                <a:cubicBezTo>
                  <a:pt x="363484" y="4200591"/>
                  <a:pt x="360732" y="4185695"/>
                  <a:pt x="337154" y="4206136"/>
                </a:cubicBezTo>
                <a:cubicBezTo>
                  <a:pt x="313728" y="4191390"/>
                  <a:pt x="328632" y="4203044"/>
                  <a:pt x="298662" y="4211227"/>
                </a:cubicBezTo>
                <a:cubicBezTo>
                  <a:pt x="284852" y="4197257"/>
                  <a:pt x="274958" y="4202411"/>
                  <a:pt x="265740" y="4213623"/>
                </a:cubicBezTo>
                <a:cubicBezTo>
                  <a:pt x="235520" y="4207388"/>
                  <a:pt x="209548" y="4223241"/>
                  <a:pt x="176403" y="4227393"/>
                </a:cubicBezTo>
                <a:cubicBezTo>
                  <a:pt x="138304" y="4239982"/>
                  <a:pt x="110954" y="4232182"/>
                  <a:pt x="82528" y="4243774"/>
                </a:cubicBezTo>
                <a:cubicBezTo>
                  <a:pt x="48751" y="4221865"/>
                  <a:pt x="39523" y="4251971"/>
                  <a:pt x="19464" y="4256103"/>
                </a:cubicBezTo>
                <a:lnTo>
                  <a:pt x="0" y="4221939"/>
                </a:lnTo>
                <a:lnTo>
                  <a:pt x="0" y="15850"/>
                </a:lnTo>
                <a:lnTo>
                  <a:pt x="3898347" y="0"/>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Freeform: Shape 54">
            <a:extLst>
              <a:ext uri="{FF2B5EF4-FFF2-40B4-BE49-F238E27FC236}">
                <a16:creationId xmlns:a16="http://schemas.microsoft.com/office/drawing/2014/main" id="{58D2EC0A-5E54-424F-BE02-26DFFEBD6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232" y="727064"/>
            <a:ext cx="3898347" cy="4256103"/>
          </a:xfrm>
          <a:custGeom>
            <a:avLst/>
            <a:gdLst>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87367 w 3898347"/>
              <a:gd name="connsiteY122" fmla="*/ 4246680 h 4299085"/>
              <a:gd name="connsiteX123" fmla="*/ 37148 w 3898347"/>
              <a:gd name="connsiteY123" fmla="*/ 4289154 h 4299085"/>
              <a:gd name="connsiteX124" fmla="*/ 5850 w 3898347"/>
              <a:gd name="connsiteY124" fmla="*/ 4296945 h 4299085"/>
              <a:gd name="connsiteX125" fmla="*/ 0 w 3898347"/>
              <a:gd name="connsiteY125" fmla="*/ 4299085 h 4299085"/>
              <a:gd name="connsiteX126" fmla="*/ 0 w 3898347"/>
              <a:gd name="connsiteY126" fmla="*/ 15850 h 4299085"/>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37148 w 3898347"/>
              <a:gd name="connsiteY122" fmla="*/ 4289154 h 4299085"/>
              <a:gd name="connsiteX123" fmla="*/ 5850 w 3898347"/>
              <a:gd name="connsiteY123" fmla="*/ 4296945 h 4299085"/>
              <a:gd name="connsiteX124" fmla="*/ 0 w 3898347"/>
              <a:gd name="connsiteY124" fmla="*/ 4299085 h 4299085"/>
              <a:gd name="connsiteX125" fmla="*/ 0 w 3898347"/>
              <a:gd name="connsiteY125" fmla="*/ 15850 h 4299085"/>
              <a:gd name="connsiteX126" fmla="*/ 3898347 w 3898347"/>
              <a:gd name="connsiteY126" fmla="*/ 0 h 429908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37148 w 3898347"/>
              <a:gd name="connsiteY122" fmla="*/ 4289154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82528 w 3898347"/>
              <a:gd name="connsiteY122" fmla="*/ 4275540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83259 w 3898347"/>
              <a:gd name="connsiteY9" fmla="*/ 3825276 h 4275540"/>
              <a:gd name="connsiteX10" fmla="*/ 3729936 w 3898347"/>
              <a:gd name="connsiteY10" fmla="*/ 3815386 h 4275540"/>
              <a:gd name="connsiteX11" fmla="*/ 3726018 w 3898347"/>
              <a:gd name="connsiteY11" fmla="*/ 3815100 h 4275540"/>
              <a:gd name="connsiteX12" fmla="*/ 3725413 w 3898347"/>
              <a:gd name="connsiteY12" fmla="*/ 3814615 h 4275540"/>
              <a:gd name="connsiteX13" fmla="*/ 3713801 w 3898347"/>
              <a:gd name="connsiteY13" fmla="*/ 3811018 h 4275540"/>
              <a:gd name="connsiteX14" fmla="*/ 3709087 w 3898347"/>
              <a:gd name="connsiteY14" fmla="*/ 3813195 h 4275540"/>
              <a:gd name="connsiteX15" fmla="*/ 3698038 w 3898347"/>
              <a:gd name="connsiteY15" fmla="*/ 3806182 h 4275540"/>
              <a:gd name="connsiteX16" fmla="*/ 3662227 w 3898347"/>
              <a:gd name="connsiteY16" fmla="*/ 3807761 h 4275540"/>
              <a:gd name="connsiteX17" fmla="*/ 3659872 w 3898347"/>
              <a:gd name="connsiteY17" fmla="*/ 3805524 h 4275540"/>
              <a:gd name="connsiteX18" fmla="*/ 3643454 w 3898347"/>
              <a:gd name="connsiteY18" fmla="*/ 3794831 h 4275540"/>
              <a:gd name="connsiteX19" fmla="*/ 3624789 w 3898347"/>
              <a:gd name="connsiteY19" fmla="*/ 3803185 h 4275540"/>
              <a:gd name="connsiteX20" fmla="*/ 3602327 w 3898347"/>
              <a:gd name="connsiteY20" fmla="*/ 3794616 h 4275540"/>
              <a:gd name="connsiteX21" fmla="*/ 3596645 w 3898347"/>
              <a:gd name="connsiteY21" fmla="*/ 3797108 h 4275540"/>
              <a:gd name="connsiteX22" fmla="*/ 3574144 w 3898347"/>
              <a:gd name="connsiteY22" fmla="*/ 3795108 h 4275540"/>
              <a:gd name="connsiteX23" fmla="*/ 3562310 w 3898347"/>
              <a:gd name="connsiteY23" fmla="*/ 3787534 h 4275540"/>
              <a:gd name="connsiteX24" fmla="*/ 3551635 w 3898347"/>
              <a:gd name="connsiteY24" fmla="*/ 3797705 h 4275540"/>
              <a:gd name="connsiteX25" fmla="*/ 3550175 w 3898347"/>
              <a:gd name="connsiteY25" fmla="*/ 3803199 h 4275540"/>
              <a:gd name="connsiteX26" fmla="*/ 3542668 w 3898347"/>
              <a:gd name="connsiteY26" fmla="*/ 3803283 h 4275540"/>
              <a:gd name="connsiteX27" fmla="*/ 3533033 w 3898347"/>
              <a:gd name="connsiteY27" fmla="*/ 3799071 h 4275540"/>
              <a:gd name="connsiteX28" fmla="*/ 3521726 w 3898347"/>
              <a:gd name="connsiteY28" fmla="*/ 3804691 h 4275540"/>
              <a:gd name="connsiteX29" fmla="*/ 3520080 w 3898347"/>
              <a:gd name="connsiteY29" fmla="*/ 3805210 h 4275540"/>
              <a:gd name="connsiteX30" fmla="*/ 3508491 w 3898347"/>
              <a:gd name="connsiteY30" fmla="*/ 3797398 h 4275540"/>
              <a:gd name="connsiteX31" fmla="*/ 3503787 w 3898347"/>
              <a:gd name="connsiteY31" fmla="*/ 3797787 h 4275540"/>
              <a:gd name="connsiteX32" fmla="*/ 3492165 w 3898347"/>
              <a:gd name="connsiteY32" fmla="*/ 3799887 h 4275540"/>
              <a:gd name="connsiteX33" fmla="*/ 3472233 w 3898347"/>
              <a:gd name="connsiteY33" fmla="*/ 3805682 h 4275540"/>
              <a:gd name="connsiteX34" fmla="*/ 3465921 w 3898347"/>
              <a:gd name="connsiteY34" fmla="*/ 3805814 h 4275540"/>
              <a:gd name="connsiteX35" fmla="*/ 3455541 w 3898347"/>
              <a:gd name="connsiteY35" fmla="*/ 3815505 h 4275540"/>
              <a:gd name="connsiteX36" fmla="*/ 3429027 w 3898347"/>
              <a:gd name="connsiteY36" fmla="*/ 3816906 h 4275540"/>
              <a:gd name="connsiteX37" fmla="*/ 3369507 w 3898347"/>
              <a:gd name="connsiteY37" fmla="*/ 3825563 h 4275540"/>
              <a:gd name="connsiteX38" fmla="*/ 3324491 w 3898347"/>
              <a:gd name="connsiteY38" fmla="*/ 3832006 h 4275540"/>
              <a:gd name="connsiteX39" fmla="*/ 3244235 w 3898347"/>
              <a:gd name="connsiteY39" fmla="*/ 3834376 h 4275540"/>
              <a:gd name="connsiteX40" fmla="*/ 3226507 w 3898347"/>
              <a:gd name="connsiteY40" fmla="*/ 3820131 h 4275540"/>
              <a:gd name="connsiteX41" fmla="*/ 3191688 w 3898347"/>
              <a:gd name="connsiteY41" fmla="*/ 3837359 h 4275540"/>
              <a:gd name="connsiteX42" fmla="*/ 3185553 w 3898347"/>
              <a:gd name="connsiteY42" fmla="*/ 3859030 h 4275540"/>
              <a:gd name="connsiteX43" fmla="*/ 3137926 w 3898347"/>
              <a:gd name="connsiteY43" fmla="*/ 3867782 h 4275540"/>
              <a:gd name="connsiteX44" fmla="*/ 3090188 w 3898347"/>
              <a:gd name="connsiteY44" fmla="*/ 3855036 h 4275540"/>
              <a:gd name="connsiteX45" fmla="*/ 3031422 w 3898347"/>
              <a:gd name="connsiteY45" fmla="*/ 3858298 h 4275540"/>
              <a:gd name="connsiteX46" fmla="*/ 2996288 w 3898347"/>
              <a:gd name="connsiteY46" fmla="*/ 3860020 h 4275540"/>
              <a:gd name="connsiteX47" fmla="*/ 2901661 w 3898347"/>
              <a:gd name="connsiteY47" fmla="*/ 3882243 h 4275540"/>
              <a:gd name="connsiteX48" fmla="*/ 2782141 w 3898347"/>
              <a:gd name="connsiteY48" fmla="*/ 3932983 h 4275540"/>
              <a:gd name="connsiteX49" fmla="*/ 2749597 w 3898347"/>
              <a:gd name="connsiteY49" fmla="*/ 3956746 h 4275540"/>
              <a:gd name="connsiteX50" fmla="*/ 2730493 w 3898347"/>
              <a:gd name="connsiteY50" fmla="*/ 3955236 h 4275540"/>
              <a:gd name="connsiteX51" fmla="*/ 2707507 w 3898347"/>
              <a:gd name="connsiteY51" fmla="*/ 3947771 h 4275540"/>
              <a:gd name="connsiteX52" fmla="*/ 2701937 w 3898347"/>
              <a:gd name="connsiteY52" fmla="*/ 3950565 h 4275540"/>
              <a:gd name="connsiteX53" fmla="*/ 2679435 w 3898347"/>
              <a:gd name="connsiteY53" fmla="*/ 3949768 h 4275540"/>
              <a:gd name="connsiteX54" fmla="*/ 2667352 w 3898347"/>
              <a:gd name="connsiteY54" fmla="*/ 3942821 h 4275540"/>
              <a:gd name="connsiteX55" fmla="*/ 2657096 w 3898347"/>
              <a:gd name="connsiteY55" fmla="*/ 3953571 h 4275540"/>
              <a:gd name="connsiteX56" fmla="*/ 2655161 w 3898347"/>
              <a:gd name="connsiteY56" fmla="*/ 3962216 h 4275540"/>
              <a:gd name="connsiteX57" fmla="*/ 2638604 w 3898347"/>
              <a:gd name="connsiteY57" fmla="*/ 3955936 h 4275540"/>
              <a:gd name="connsiteX58" fmla="*/ 2626185 w 3898347"/>
              <a:gd name="connsiteY58" fmla="*/ 3962937 h 4275540"/>
              <a:gd name="connsiteX59" fmla="*/ 2614077 w 3898347"/>
              <a:gd name="connsiteY59" fmla="*/ 3955576 h 4275540"/>
              <a:gd name="connsiteX60" fmla="*/ 2609403 w 3898347"/>
              <a:gd name="connsiteY60" fmla="*/ 3956215 h 4275540"/>
              <a:gd name="connsiteX61" fmla="*/ 2597896 w 3898347"/>
              <a:gd name="connsiteY61" fmla="*/ 3958939 h 4275540"/>
              <a:gd name="connsiteX62" fmla="*/ 2578251 w 3898347"/>
              <a:gd name="connsiteY62" fmla="*/ 3965812 h 4275540"/>
              <a:gd name="connsiteX63" fmla="*/ 2571961 w 3898347"/>
              <a:gd name="connsiteY63" fmla="*/ 3966278 h 4275540"/>
              <a:gd name="connsiteX64" fmla="*/ 2559399 w 3898347"/>
              <a:gd name="connsiteY64" fmla="*/ 3979193 h 4275540"/>
              <a:gd name="connsiteX65" fmla="*/ 2533560 w 3898347"/>
              <a:gd name="connsiteY65" fmla="*/ 3988160 h 4275540"/>
              <a:gd name="connsiteX66" fmla="*/ 2515299 w 3898347"/>
              <a:gd name="connsiteY66" fmla="*/ 4016867 h 4275540"/>
              <a:gd name="connsiteX67" fmla="*/ 2513423 w 3898347"/>
              <a:gd name="connsiteY67" fmla="*/ 4018759 h 4275540"/>
              <a:gd name="connsiteX68" fmla="*/ 2482991 w 3898347"/>
              <a:gd name="connsiteY68" fmla="*/ 4012935 h 4275540"/>
              <a:gd name="connsiteX69" fmla="*/ 2446940 w 3898347"/>
              <a:gd name="connsiteY69" fmla="*/ 4021172 h 4275540"/>
              <a:gd name="connsiteX70" fmla="*/ 2404883 w 3898347"/>
              <a:gd name="connsiteY70" fmla="*/ 4024808 h 4275540"/>
              <a:gd name="connsiteX71" fmla="*/ 2373894 w 3898347"/>
              <a:gd name="connsiteY71" fmla="*/ 4023827 h 4275540"/>
              <a:gd name="connsiteX72" fmla="*/ 2297080 w 3898347"/>
              <a:gd name="connsiteY72" fmla="*/ 4040841 h 4275540"/>
              <a:gd name="connsiteX73" fmla="*/ 2170615 w 3898347"/>
              <a:gd name="connsiteY73" fmla="*/ 4077196 h 4275540"/>
              <a:gd name="connsiteX74" fmla="*/ 2143580 w 3898347"/>
              <a:gd name="connsiteY74" fmla="*/ 4083102 h 4275540"/>
              <a:gd name="connsiteX75" fmla="*/ 2119893 w 3898347"/>
              <a:gd name="connsiteY75" fmla="*/ 4080874 h 4275540"/>
              <a:gd name="connsiteX76" fmla="*/ 2114008 w 3898347"/>
              <a:gd name="connsiteY76" fmla="*/ 4073996 h 4275540"/>
              <a:gd name="connsiteX77" fmla="*/ 2099067 w 3898347"/>
              <a:gd name="connsiteY77" fmla="*/ 4076068 h 4275540"/>
              <a:gd name="connsiteX78" fmla="*/ 2095000 w 3898347"/>
              <a:gd name="connsiteY78" fmla="*/ 4075096 h 4275540"/>
              <a:gd name="connsiteX79" fmla="*/ 2071767 w 3898347"/>
              <a:gd name="connsiteY79" fmla="*/ 4071044 h 4275540"/>
              <a:gd name="connsiteX80" fmla="*/ 2024486 w 3898347"/>
              <a:gd name="connsiteY80" fmla="*/ 4100276 h 4275540"/>
              <a:gd name="connsiteX81" fmla="*/ 1964411 w 3898347"/>
              <a:gd name="connsiteY81" fmla="*/ 4105069 h 4275540"/>
              <a:gd name="connsiteX82" fmla="*/ 1739945 w 3898347"/>
              <a:gd name="connsiteY82" fmla="*/ 4171795 h 4275540"/>
              <a:gd name="connsiteX83" fmla="*/ 1610556 w 3898347"/>
              <a:gd name="connsiteY83" fmla="*/ 4167701 h 4275540"/>
              <a:gd name="connsiteX84" fmla="*/ 1553623 w 3898347"/>
              <a:gd name="connsiteY84" fmla="*/ 4236045 h 4275540"/>
              <a:gd name="connsiteX85" fmla="*/ 1548640 w 3898347"/>
              <a:gd name="connsiteY85" fmla="*/ 4238297 h 4275540"/>
              <a:gd name="connsiteX86" fmla="*/ 1530136 w 3898347"/>
              <a:gd name="connsiteY86" fmla="*/ 4227121 h 4275540"/>
              <a:gd name="connsiteX87" fmla="*/ 1508787 w 3898347"/>
              <a:gd name="connsiteY87" fmla="*/ 4234213 h 4275540"/>
              <a:gd name="connsiteX88" fmla="*/ 1488914 w 3898347"/>
              <a:gd name="connsiteY88" fmla="*/ 4241772 h 4275540"/>
              <a:gd name="connsiteX89" fmla="*/ 1488999 w 3898347"/>
              <a:gd name="connsiteY89" fmla="*/ 4251186 h 4275540"/>
              <a:gd name="connsiteX90" fmla="*/ 1475364 w 3898347"/>
              <a:gd name="connsiteY90" fmla="*/ 4248364 h 4275540"/>
              <a:gd name="connsiteX91" fmla="*/ 1457275 w 3898347"/>
              <a:gd name="connsiteY91" fmla="*/ 4252863 h 4275540"/>
              <a:gd name="connsiteX92" fmla="*/ 1448085 w 3898347"/>
              <a:gd name="connsiteY92" fmla="*/ 4248391 h 4275540"/>
              <a:gd name="connsiteX93" fmla="*/ 1315306 w 3898347"/>
              <a:gd name="connsiteY93" fmla="*/ 4237004 h 4275540"/>
              <a:gd name="connsiteX94" fmla="*/ 1272434 w 3898347"/>
              <a:gd name="connsiteY94" fmla="*/ 4244958 h 4275540"/>
              <a:gd name="connsiteX95" fmla="*/ 1231567 w 3898347"/>
              <a:gd name="connsiteY95" fmla="*/ 4219356 h 4275540"/>
              <a:gd name="connsiteX96" fmla="*/ 1216643 w 3898347"/>
              <a:gd name="connsiteY96" fmla="*/ 4229828 h 4275540"/>
              <a:gd name="connsiteX97" fmla="*/ 1214101 w 3898347"/>
              <a:gd name="connsiteY97" fmla="*/ 4231991 h 4275540"/>
              <a:gd name="connsiteX98" fmla="*/ 1203193 w 3898347"/>
              <a:gd name="connsiteY98" fmla="*/ 4232867 h 4275540"/>
              <a:gd name="connsiteX99" fmla="*/ 1201049 w 3898347"/>
              <a:gd name="connsiteY99" fmla="*/ 4242842 h 4275540"/>
              <a:gd name="connsiteX100" fmla="*/ 1185298 w 3898347"/>
              <a:gd name="connsiteY100" fmla="*/ 4251133 h 4275540"/>
              <a:gd name="connsiteX101" fmla="*/ 1164955 w 3898347"/>
              <a:gd name="connsiteY101" fmla="*/ 4250027 h 4275540"/>
              <a:gd name="connsiteX102" fmla="*/ 1067357 w 3898347"/>
              <a:gd name="connsiteY102" fmla="*/ 4233908 h 4275540"/>
              <a:gd name="connsiteX103" fmla="*/ 1009492 w 3898347"/>
              <a:gd name="connsiteY103" fmla="*/ 4230455 h 4275540"/>
              <a:gd name="connsiteX104" fmla="*/ 988345 w 3898347"/>
              <a:gd name="connsiteY104" fmla="*/ 4238880 h 4275540"/>
              <a:gd name="connsiteX105" fmla="*/ 958251 w 3898347"/>
              <a:gd name="connsiteY105" fmla="*/ 4244100 h 4275540"/>
              <a:gd name="connsiteX106" fmla="*/ 905785 w 3898347"/>
              <a:gd name="connsiteY106" fmla="*/ 4260845 h 4275540"/>
              <a:gd name="connsiteX107" fmla="*/ 834176 w 3898347"/>
              <a:gd name="connsiteY107" fmla="*/ 4270241 h 4275540"/>
              <a:gd name="connsiteX108" fmla="*/ 778474 w 3898347"/>
              <a:gd name="connsiteY108" fmla="*/ 4235526 h 4275540"/>
              <a:gd name="connsiteX109" fmla="*/ 774418 w 3898347"/>
              <a:gd name="connsiteY109" fmla="*/ 4242583 h 4275540"/>
              <a:gd name="connsiteX110" fmla="*/ 737705 w 3898347"/>
              <a:gd name="connsiteY110" fmla="*/ 4238891 h 4275540"/>
              <a:gd name="connsiteX111" fmla="*/ 605027 w 3898347"/>
              <a:gd name="connsiteY111" fmla="*/ 4175863 h 4275540"/>
              <a:gd name="connsiteX112" fmla="*/ 533391 w 3898347"/>
              <a:gd name="connsiteY112" fmla="*/ 4170035 h 4275540"/>
              <a:gd name="connsiteX113" fmla="*/ 508621 w 3898347"/>
              <a:gd name="connsiteY113" fmla="*/ 4176044 h 4275540"/>
              <a:gd name="connsiteX114" fmla="*/ 467082 w 3898347"/>
              <a:gd name="connsiteY114" fmla="*/ 4185616 h 4275540"/>
              <a:gd name="connsiteX115" fmla="*/ 437646 w 3898347"/>
              <a:gd name="connsiteY115" fmla="*/ 4212658 h 4275540"/>
              <a:gd name="connsiteX116" fmla="*/ 402271 w 3898347"/>
              <a:gd name="connsiteY116" fmla="*/ 4212774 h 4275540"/>
              <a:gd name="connsiteX117" fmla="*/ 391968 w 3898347"/>
              <a:gd name="connsiteY117" fmla="*/ 4187073 h 4275540"/>
              <a:gd name="connsiteX118" fmla="*/ 354806 w 3898347"/>
              <a:gd name="connsiteY118" fmla="*/ 4195545 h 4275540"/>
              <a:gd name="connsiteX119" fmla="*/ 298662 w 3898347"/>
              <a:gd name="connsiteY119" fmla="*/ 4211227 h 4275540"/>
              <a:gd name="connsiteX120" fmla="*/ 265740 w 3898347"/>
              <a:gd name="connsiteY120" fmla="*/ 4213623 h 4275540"/>
              <a:gd name="connsiteX121" fmla="*/ 176403 w 3898347"/>
              <a:gd name="connsiteY121" fmla="*/ 4227393 h 4275540"/>
              <a:gd name="connsiteX122" fmla="*/ 82528 w 3898347"/>
              <a:gd name="connsiteY122" fmla="*/ 4275540 h 4275540"/>
              <a:gd name="connsiteX123" fmla="*/ 19464 w 3898347"/>
              <a:gd name="connsiteY123" fmla="*/ 4256103 h 4275540"/>
              <a:gd name="connsiteX124" fmla="*/ 0 w 3898347"/>
              <a:gd name="connsiteY124" fmla="*/ 4221939 h 4275540"/>
              <a:gd name="connsiteX125" fmla="*/ 0 w 3898347"/>
              <a:gd name="connsiteY125" fmla="*/ 15850 h 4275540"/>
              <a:gd name="connsiteX126" fmla="*/ 3898347 w 3898347"/>
              <a:gd name="connsiteY126"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50175 w 3898347"/>
              <a:gd name="connsiteY24" fmla="*/ 3803199 h 4275540"/>
              <a:gd name="connsiteX25" fmla="*/ 3542668 w 3898347"/>
              <a:gd name="connsiteY25" fmla="*/ 3803283 h 4275540"/>
              <a:gd name="connsiteX26" fmla="*/ 3533033 w 3898347"/>
              <a:gd name="connsiteY26" fmla="*/ 3799071 h 4275540"/>
              <a:gd name="connsiteX27" fmla="*/ 3521726 w 3898347"/>
              <a:gd name="connsiteY27" fmla="*/ 3804691 h 4275540"/>
              <a:gd name="connsiteX28" fmla="*/ 3520080 w 3898347"/>
              <a:gd name="connsiteY28" fmla="*/ 3805210 h 4275540"/>
              <a:gd name="connsiteX29" fmla="*/ 3508491 w 3898347"/>
              <a:gd name="connsiteY29" fmla="*/ 3797398 h 4275540"/>
              <a:gd name="connsiteX30" fmla="*/ 3503787 w 3898347"/>
              <a:gd name="connsiteY30" fmla="*/ 3797787 h 4275540"/>
              <a:gd name="connsiteX31" fmla="*/ 3492165 w 3898347"/>
              <a:gd name="connsiteY31" fmla="*/ 3799887 h 4275540"/>
              <a:gd name="connsiteX32" fmla="*/ 3472233 w 3898347"/>
              <a:gd name="connsiteY32" fmla="*/ 3805682 h 4275540"/>
              <a:gd name="connsiteX33" fmla="*/ 3465921 w 3898347"/>
              <a:gd name="connsiteY33" fmla="*/ 3805814 h 4275540"/>
              <a:gd name="connsiteX34" fmla="*/ 3455541 w 3898347"/>
              <a:gd name="connsiteY34" fmla="*/ 3815505 h 4275540"/>
              <a:gd name="connsiteX35" fmla="*/ 3429027 w 3898347"/>
              <a:gd name="connsiteY35" fmla="*/ 3816906 h 4275540"/>
              <a:gd name="connsiteX36" fmla="*/ 3369507 w 3898347"/>
              <a:gd name="connsiteY36" fmla="*/ 3825563 h 4275540"/>
              <a:gd name="connsiteX37" fmla="*/ 3324491 w 3898347"/>
              <a:gd name="connsiteY37" fmla="*/ 3832006 h 4275540"/>
              <a:gd name="connsiteX38" fmla="*/ 3244235 w 3898347"/>
              <a:gd name="connsiteY38" fmla="*/ 3834376 h 4275540"/>
              <a:gd name="connsiteX39" fmla="*/ 3226507 w 3898347"/>
              <a:gd name="connsiteY39" fmla="*/ 3820131 h 4275540"/>
              <a:gd name="connsiteX40" fmla="*/ 3191688 w 3898347"/>
              <a:gd name="connsiteY40" fmla="*/ 3837359 h 4275540"/>
              <a:gd name="connsiteX41" fmla="*/ 3185553 w 3898347"/>
              <a:gd name="connsiteY41" fmla="*/ 3859030 h 4275540"/>
              <a:gd name="connsiteX42" fmla="*/ 3137926 w 3898347"/>
              <a:gd name="connsiteY42" fmla="*/ 3867782 h 4275540"/>
              <a:gd name="connsiteX43" fmla="*/ 3090188 w 3898347"/>
              <a:gd name="connsiteY43" fmla="*/ 3855036 h 4275540"/>
              <a:gd name="connsiteX44" fmla="*/ 3031422 w 3898347"/>
              <a:gd name="connsiteY44" fmla="*/ 3858298 h 4275540"/>
              <a:gd name="connsiteX45" fmla="*/ 2996288 w 3898347"/>
              <a:gd name="connsiteY45" fmla="*/ 3860020 h 4275540"/>
              <a:gd name="connsiteX46" fmla="*/ 2901661 w 3898347"/>
              <a:gd name="connsiteY46" fmla="*/ 3882243 h 4275540"/>
              <a:gd name="connsiteX47" fmla="*/ 2782141 w 3898347"/>
              <a:gd name="connsiteY47" fmla="*/ 3932983 h 4275540"/>
              <a:gd name="connsiteX48" fmla="*/ 2749597 w 3898347"/>
              <a:gd name="connsiteY48" fmla="*/ 3956746 h 4275540"/>
              <a:gd name="connsiteX49" fmla="*/ 2730493 w 3898347"/>
              <a:gd name="connsiteY49" fmla="*/ 3955236 h 4275540"/>
              <a:gd name="connsiteX50" fmla="*/ 2707507 w 3898347"/>
              <a:gd name="connsiteY50" fmla="*/ 3947771 h 4275540"/>
              <a:gd name="connsiteX51" fmla="*/ 2701937 w 3898347"/>
              <a:gd name="connsiteY51" fmla="*/ 3950565 h 4275540"/>
              <a:gd name="connsiteX52" fmla="*/ 2679435 w 3898347"/>
              <a:gd name="connsiteY52" fmla="*/ 3949768 h 4275540"/>
              <a:gd name="connsiteX53" fmla="*/ 2667352 w 3898347"/>
              <a:gd name="connsiteY53" fmla="*/ 3942821 h 4275540"/>
              <a:gd name="connsiteX54" fmla="*/ 2657096 w 3898347"/>
              <a:gd name="connsiteY54" fmla="*/ 3953571 h 4275540"/>
              <a:gd name="connsiteX55" fmla="*/ 2655161 w 3898347"/>
              <a:gd name="connsiteY55" fmla="*/ 3962216 h 4275540"/>
              <a:gd name="connsiteX56" fmla="*/ 2638604 w 3898347"/>
              <a:gd name="connsiteY56" fmla="*/ 3955936 h 4275540"/>
              <a:gd name="connsiteX57" fmla="*/ 2626185 w 3898347"/>
              <a:gd name="connsiteY57" fmla="*/ 3962937 h 4275540"/>
              <a:gd name="connsiteX58" fmla="*/ 2614077 w 3898347"/>
              <a:gd name="connsiteY58" fmla="*/ 3955576 h 4275540"/>
              <a:gd name="connsiteX59" fmla="*/ 2609403 w 3898347"/>
              <a:gd name="connsiteY59" fmla="*/ 3956215 h 4275540"/>
              <a:gd name="connsiteX60" fmla="*/ 2597896 w 3898347"/>
              <a:gd name="connsiteY60" fmla="*/ 3958939 h 4275540"/>
              <a:gd name="connsiteX61" fmla="*/ 2578251 w 3898347"/>
              <a:gd name="connsiteY61" fmla="*/ 3965812 h 4275540"/>
              <a:gd name="connsiteX62" fmla="*/ 2571961 w 3898347"/>
              <a:gd name="connsiteY62" fmla="*/ 3966278 h 4275540"/>
              <a:gd name="connsiteX63" fmla="*/ 2559399 w 3898347"/>
              <a:gd name="connsiteY63" fmla="*/ 3979193 h 4275540"/>
              <a:gd name="connsiteX64" fmla="*/ 2533560 w 3898347"/>
              <a:gd name="connsiteY64" fmla="*/ 3988160 h 4275540"/>
              <a:gd name="connsiteX65" fmla="*/ 2515299 w 3898347"/>
              <a:gd name="connsiteY65" fmla="*/ 4016867 h 4275540"/>
              <a:gd name="connsiteX66" fmla="*/ 2513423 w 3898347"/>
              <a:gd name="connsiteY66" fmla="*/ 4018759 h 4275540"/>
              <a:gd name="connsiteX67" fmla="*/ 2482991 w 3898347"/>
              <a:gd name="connsiteY67" fmla="*/ 4012935 h 4275540"/>
              <a:gd name="connsiteX68" fmla="*/ 2446940 w 3898347"/>
              <a:gd name="connsiteY68" fmla="*/ 4021172 h 4275540"/>
              <a:gd name="connsiteX69" fmla="*/ 2404883 w 3898347"/>
              <a:gd name="connsiteY69" fmla="*/ 4024808 h 4275540"/>
              <a:gd name="connsiteX70" fmla="*/ 2373894 w 3898347"/>
              <a:gd name="connsiteY70" fmla="*/ 4023827 h 4275540"/>
              <a:gd name="connsiteX71" fmla="*/ 2297080 w 3898347"/>
              <a:gd name="connsiteY71" fmla="*/ 4040841 h 4275540"/>
              <a:gd name="connsiteX72" fmla="*/ 2170615 w 3898347"/>
              <a:gd name="connsiteY72" fmla="*/ 4077196 h 4275540"/>
              <a:gd name="connsiteX73" fmla="*/ 2143580 w 3898347"/>
              <a:gd name="connsiteY73" fmla="*/ 4083102 h 4275540"/>
              <a:gd name="connsiteX74" fmla="*/ 2119893 w 3898347"/>
              <a:gd name="connsiteY74" fmla="*/ 4080874 h 4275540"/>
              <a:gd name="connsiteX75" fmla="*/ 2114008 w 3898347"/>
              <a:gd name="connsiteY75" fmla="*/ 4073996 h 4275540"/>
              <a:gd name="connsiteX76" fmla="*/ 2099067 w 3898347"/>
              <a:gd name="connsiteY76" fmla="*/ 4076068 h 4275540"/>
              <a:gd name="connsiteX77" fmla="*/ 2095000 w 3898347"/>
              <a:gd name="connsiteY77" fmla="*/ 4075096 h 4275540"/>
              <a:gd name="connsiteX78" fmla="*/ 2071767 w 3898347"/>
              <a:gd name="connsiteY78" fmla="*/ 4071044 h 4275540"/>
              <a:gd name="connsiteX79" fmla="*/ 2024486 w 3898347"/>
              <a:gd name="connsiteY79" fmla="*/ 4100276 h 4275540"/>
              <a:gd name="connsiteX80" fmla="*/ 1964411 w 3898347"/>
              <a:gd name="connsiteY80" fmla="*/ 4105069 h 4275540"/>
              <a:gd name="connsiteX81" fmla="*/ 1739945 w 3898347"/>
              <a:gd name="connsiteY81" fmla="*/ 4171795 h 4275540"/>
              <a:gd name="connsiteX82" fmla="*/ 1610556 w 3898347"/>
              <a:gd name="connsiteY82" fmla="*/ 4167701 h 4275540"/>
              <a:gd name="connsiteX83" fmla="*/ 1553623 w 3898347"/>
              <a:gd name="connsiteY83" fmla="*/ 4236045 h 4275540"/>
              <a:gd name="connsiteX84" fmla="*/ 1548640 w 3898347"/>
              <a:gd name="connsiteY84" fmla="*/ 4238297 h 4275540"/>
              <a:gd name="connsiteX85" fmla="*/ 1530136 w 3898347"/>
              <a:gd name="connsiteY85" fmla="*/ 4227121 h 4275540"/>
              <a:gd name="connsiteX86" fmla="*/ 1508787 w 3898347"/>
              <a:gd name="connsiteY86" fmla="*/ 4234213 h 4275540"/>
              <a:gd name="connsiteX87" fmla="*/ 1488914 w 3898347"/>
              <a:gd name="connsiteY87" fmla="*/ 4241772 h 4275540"/>
              <a:gd name="connsiteX88" fmla="*/ 1488999 w 3898347"/>
              <a:gd name="connsiteY88" fmla="*/ 4251186 h 4275540"/>
              <a:gd name="connsiteX89" fmla="*/ 1475364 w 3898347"/>
              <a:gd name="connsiteY89" fmla="*/ 4248364 h 4275540"/>
              <a:gd name="connsiteX90" fmla="*/ 1457275 w 3898347"/>
              <a:gd name="connsiteY90" fmla="*/ 4252863 h 4275540"/>
              <a:gd name="connsiteX91" fmla="*/ 1448085 w 3898347"/>
              <a:gd name="connsiteY91" fmla="*/ 4248391 h 4275540"/>
              <a:gd name="connsiteX92" fmla="*/ 1315306 w 3898347"/>
              <a:gd name="connsiteY92" fmla="*/ 4237004 h 4275540"/>
              <a:gd name="connsiteX93" fmla="*/ 1272434 w 3898347"/>
              <a:gd name="connsiteY93" fmla="*/ 4244958 h 4275540"/>
              <a:gd name="connsiteX94" fmla="*/ 1231567 w 3898347"/>
              <a:gd name="connsiteY94" fmla="*/ 4219356 h 4275540"/>
              <a:gd name="connsiteX95" fmla="*/ 1216643 w 3898347"/>
              <a:gd name="connsiteY95" fmla="*/ 4229828 h 4275540"/>
              <a:gd name="connsiteX96" fmla="*/ 1214101 w 3898347"/>
              <a:gd name="connsiteY96" fmla="*/ 4231991 h 4275540"/>
              <a:gd name="connsiteX97" fmla="*/ 1203193 w 3898347"/>
              <a:gd name="connsiteY97" fmla="*/ 4232867 h 4275540"/>
              <a:gd name="connsiteX98" fmla="*/ 1201049 w 3898347"/>
              <a:gd name="connsiteY98" fmla="*/ 4242842 h 4275540"/>
              <a:gd name="connsiteX99" fmla="*/ 1185298 w 3898347"/>
              <a:gd name="connsiteY99" fmla="*/ 4251133 h 4275540"/>
              <a:gd name="connsiteX100" fmla="*/ 1164955 w 3898347"/>
              <a:gd name="connsiteY100" fmla="*/ 4250027 h 4275540"/>
              <a:gd name="connsiteX101" fmla="*/ 1067357 w 3898347"/>
              <a:gd name="connsiteY101" fmla="*/ 4233908 h 4275540"/>
              <a:gd name="connsiteX102" fmla="*/ 1009492 w 3898347"/>
              <a:gd name="connsiteY102" fmla="*/ 4230455 h 4275540"/>
              <a:gd name="connsiteX103" fmla="*/ 988345 w 3898347"/>
              <a:gd name="connsiteY103" fmla="*/ 4238880 h 4275540"/>
              <a:gd name="connsiteX104" fmla="*/ 958251 w 3898347"/>
              <a:gd name="connsiteY104" fmla="*/ 4244100 h 4275540"/>
              <a:gd name="connsiteX105" fmla="*/ 905785 w 3898347"/>
              <a:gd name="connsiteY105" fmla="*/ 4260845 h 4275540"/>
              <a:gd name="connsiteX106" fmla="*/ 834176 w 3898347"/>
              <a:gd name="connsiteY106" fmla="*/ 4270241 h 4275540"/>
              <a:gd name="connsiteX107" fmla="*/ 778474 w 3898347"/>
              <a:gd name="connsiteY107" fmla="*/ 4235526 h 4275540"/>
              <a:gd name="connsiteX108" fmla="*/ 774418 w 3898347"/>
              <a:gd name="connsiteY108" fmla="*/ 4242583 h 4275540"/>
              <a:gd name="connsiteX109" fmla="*/ 737705 w 3898347"/>
              <a:gd name="connsiteY109" fmla="*/ 4238891 h 4275540"/>
              <a:gd name="connsiteX110" fmla="*/ 605027 w 3898347"/>
              <a:gd name="connsiteY110" fmla="*/ 4175863 h 4275540"/>
              <a:gd name="connsiteX111" fmla="*/ 533391 w 3898347"/>
              <a:gd name="connsiteY111" fmla="*/ 4170035 h 4275540"/>
              <a:gd name="connsiteX112" fmla="*/ 508621 w 3898347"/>
              <a:gd name="connsiteY112" fmla="*/ 4176044 h 4275540"/>
              <a:gd name="connsiteX113" fmla="*/ 467082 w 3898347"/>
              <a:gd name="connsiteY113" fmla="*/ 4185616 h 4275540"/>
              <a:gd name="connsiteX114" fmla="*/ 437646 w 3898347"/>
              <a:gd name="connsiteY114" fmla="*/ 4212658 h 4275540"/>
              <a:gd name="connsiteX115" fmla="*/ 402271 w 3898347"/>
              <a:gd name="connsiteY115" fmla="*/ 4212774 h 4275540"/>
              <a:gd name="connsiteX116" fmla="*/ 391968 w 3898347"/>
              <a:gd name="connsiteY116" fmla="*/ 4187073 h 4275540"/>
              <a:gd name="connsiteX117" fmla="*/ 354806 w 3898347"/>
              <a:gd name="connsiteY117" fmla="*/ 4195545 h 4275540"/>
              <a:gd name="connsiteX118" fmla="*/ 298662 w 3898347"/>
              <a:gd name="connsiteY118" fmla="*/ 4211227 h 4275540"/>
              <a:gd name="connsiteX119" fmla="*/ 265740 w 3898347"/>
              <a:gd name="connsiteY119" fmla="*/ 4213623 h 4275540"/>
              <a:gd name="connsiteX120" fmla="*/ 176403 w 3898347"/>
              <a:gd name="connsiteY120" fmla="*/ 4227393 h 4275540"/>
              <a:gd name="connsiteX121" fmla="*/ 82528 w 3898347"/>
              <a:gd name="connsiteY121" fmla="*/ 4275540 h 4275540"/>
              <a:gd name="connsiteX122" fmla="*/ 19464 w 3898347"/>
              <a:gd name="connsiteY122" fmla="*/ 4256103 h 4275540"/>
              <a:gd name="connsiteX123" fmla="*/ 0 w 3898347"/>
              <a:gd name="connsiteY123" fmla="*/ 4221939 h 4275540"/>
              <a:gd name="connsiteX124" fmla="*/ 0 w 3898347"/>
              <a:gd name="connsiteY124" fmla="*/ 15850 h 4275540"/>
              <a:gd name="connsiteX125" fmla="*/ 3898347 w 3898347"/>
              <a:gd name="connsiteY125"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137926 w 3898347"/>
              <a:gd name="connsiteY41" fmla="*/ 3867782 h 4275540"/>
              <a:gd name="connsiteX42" fmla="*/ 3090188 w 3898347"/>
              <a:gd name="connsiteY42" fmla="*/ 3855036 h 4275540"/>
              <a:gd name="connsiteX43" fmla="*/ 3031422 w 3898347"/>
              <a:gd name="connsiteY43" fmla="*/ 3858298 h 4275540"/>
              <a:gd name="connsiteX44" fmla="*/ 2996288 w 3898347"/>
              <a:gd name="connsiteY44" fmla="*/ 3860020 h 4275540"/>
              <a:gd name="connsiteX45" fmla="*/ 2901661 w 3898347"/>
              <a:gd name="connsiteY45" fmla="*/ 3882243 h 4275540"/>
              <a:gd name="connsiteX46" fmla="*/ 2782141 w 3898347"/>
              <a:gd name="connsiteY46" fmla="*/ 3932983 h 4275540"/>
              <a:gd name="connsiteX47" fmla="*/ 2749597 w 3898347"/>
              <a:gd name="connsiteY47" fmla="*/ 3956746 h 4275540"/>
              <a:gd name="connsiteX48" fmla="*/ 2730493 w 3898347"/>
              <a:gd name="connsiteY48" fmla="*/ 3955236 h 4275540"/>
              <a:gd name="connsiteX49" fmla="*/ 2707507 w 3898347"/>
              <a:gd name="connsiteY49" fmla="*/ 3947771 h 4275540"/>
              <a:gd name="connsiteX50" fmla="*/ 2701937 w 3898347"/>
              <a:gd name="connsiteY50" fmla="*/ 3950565 h 4275540"/>
              <a:gd name="connsiteX51" fmla="*/ 2679435 w 3898347"/>
              <a:gd name="connsiteY51" fmla="*/ 3949768 h 4275540"/>
              <a:gd name="connsiteX52" fmla="*/ 2667352 w 3898347"/>
              <a:gd name="connsiteY52" fmla="*/ 3942821 h 4275540"/>
              <a:gd name="connsiteX53" fmla="*/ 2657096 w 3898347"/>
              <a:gd name="connsiteY53" fmla="*/ 3953571 h 4275540"/>
              <a:gd name="connsiteX54" fmla="*/ 2655161 w 3898347"/>
              <a:gd name="connsiteY54" fmla="*/ 3962216 h 4275540"/>
              <a:gd name="connsiteX55" fmla="*/ 2638604 w 3898347"/>
              <a:gd name="connsiteY55" fmla="*/ 3955936 h 4275540"/>
              <a:gd name="connsiteX56" fmla="*/ 2626185 w 3898347"/>
              <a:gd name="connsiteY56" fmla="*/ 3962937 h 4275540"/>
              <a:gd name="connsiteX57" fmla="*/ 2614077 w 3898347"/>
              <a:gd name="connsiteY57" fmla="*/ 3955576 h 4275540"/>
              <a:gd name="connsiteX58" fmla="*/ 2609403 w 3898347"/>
              <a:gd name="connsiteY58" fmla="*/ 3956215 h 4275540"/>
              <a:gd name="connsiteX59" fmla="*/ 2597896 w 3898347"/>
              <a:gd name="connsiteY59" fmla="*/ 3958939 h 4275540"/>
              <a:gd name="connsiteX60" fmla="*/ 2578251 w 3898347"/>
              <a:gd name="connsiteY60" fmla="*/ 3965812 h 4275540"/>
              <a:gd name="connsiteX61" fmla="*/ 2571961 w 3898347"/>
              <a:gd name="connsiteY61" fmla="*/ 3966278 h 4275540"/>
              <a:gd name="connsiteX62" fmla="*/ 2559399 w 3898347"/>
              <a:gd name="connsiteY62" fmla="*/ 3979193 h 4275540"/>
              <a:gd name="connsiteX63" fmla="*/ 2533560 w 3898347"/>
              <a:gd name="connsiteY63" fmla="*/ 3988160 h 4275540"/>
              <a:gd name="connsiteX64" fmla="*/ 2515299 w 3898347"/>
              <a:gd name="connsiteY64" fmla="*/ 4016867 h 4275540"/>
              <a:gd name="connsiteX65" fmla="*/ 2513423 w 3898347"/>
              <a:gd name="connsiteY65" fmla="*/ 4018759 h 4275540"/>
              <a:gd name="connsiteX66" fmla="*/ 2482991 w 3898347"/>
              <a:gd name="connsiteY66" fmla="*/ 4012935 h 4275540"/>
              <a:gd name="connsiteX67" fmla="*/ 2446940 w 3898347"/>
              <a:gd name="connsiteY67" fmla="*/ 4021172 h 4275540"/>
              <a:gd name="connsiteX68" fmla="*/ 2404883 w 3898347"/>
              <a:gd name="connsiteY68" fmla="*/ 4024808 h 4275540"/>
              <a:gd name="connsiteX69" fmla="*/ 2373894 w 3898347"/>
              <a:gd name="connsiteY69" fmla="*/ 4023827 h 4275540"/>
              <a:gd name="connsiteX70" fmla="*/ 2297080 w 3898347"/>
              <a:gd name="connsiteY70" fmla="*/ 4040841 h 4275540"/>
              <a:gd name="connsiteX71" fmla="*/ 2170615 w 3898347"/>
              <a:gd name="connsiteY71" fmla="*/ 4077196 h 4275540"/>
              <a:gd name="connsiteX72" fmla="*/ 2143580 w 3898347"/>
              <a:gd name="connsiteY72" fmla="*/ 4083102 h 4275540"/>
              <a:gd name="connsiteX73" fmla="*/ 2119893 w 3898347"/>
              <a:gd name="connsiteY73" fmla="*/ 4080874 h 4275540"/>
              <a:gd name="connsiteX74" fmla="*/ 2114008 w 3898347"/>
              <a:gd name="connsiteY74" fmla="*/ 4073996 h 4275540"/>
              <a:gd name="connsiteX75" fmla="*/ 2099067 w 3898347"/>
              <a:gd name="connsiteY75" fmla="*/ 4076068 h 4275540"/>
              <a:gd name="connsiteX76" fmla="*/ 2095000 w 3898347"/>
              <a:gd name="connsiteY76" fmla="*/ 4075096 h 4275540"/>
              <a:gd name="connsiteX77" fmla="*/ 2071767 w 3898347"/>
              <a:gd name="connsiteY77" fmla="*/ 4071044 h 4275540"/>
              <a:gd name="connsiteX78" fmla="*/ 2024486 w 3898347"/>
              <a:gd name="connsiteY78" fmla="*/ 4100276 h 4275540"/>
              <a:gd name="connsiteX79" fmla="*/ 1964411 w 3898347"/>
              <a:gd name="connsiteY79" fmla="*/ 4105069 h 4275540"/>
              <a:gd name="connsiteX80" fmla="*/ 1739945 w 3898347"/>
              <a:gd name="connsiteY80" fmla="*/ 4171795 h 4275540"/>
              <a:gd name="connsiteX81" fmla="*/ 1610556 w 3898347"/>
              <a:gd name="connsiteY81" fmla="*/ 4167701 h 4275540"/>
              <a:gd name="connsiteX82" fmla="*/ 1553623 w 3898347"/>
              <a:gd name="connsiteY82" fmla="*/ 4236045 h 4275540"/>
              <a:gd name="connsiteX83" fmla="*/ 1548640 w 3898347"/>
              <a:gd name="connsiteY83" fmla="*/ 4238297 h 4275540"/>
              <a:gd name="connsiteX84" fmla="*/ 1530136 w 3898347"/>
              <a:gd name="connsiteY84" fmla="*/ 4227121 h 4275540"/>
              <a:gd name="connsiteX85" fmla="*/ 1508787 w 3898347"/>
              <a:gd name="connsiteY85" fmla="*/ 4234213 h 4275540"/>
              <a:gd name="connsiteX86" fmla="*/ 1488914 w 3898347"/>
              <a:gd name="connsiteY86" fmla="*/ 4241772 h 4275540"/>
              <a:gd name="connsiteX87" fmla="*/ 1488999 w 3898347"/>
              <a:gd name="connsiteY87" fmla="*/ 4251186 h 4275540"/>
              <a:gd name="connsiteX88" fmla="*/ 1475364 w 3898347"/>
              <a:gd name="connsiteY88" fmla="*/ 4248364 h 4275540"/>
              <a:gd name="connsiteX89" fmla="*/ 1457275 w 3898347"/>
              <a:gd name="connsiteY89" fmla="*/ 4252863 h 4275540"/>
              <a:gd name="connsiteX90" fmla="*/ 1448085 w 3898347"/>
              <a:gd name="connsiteY90" fmla="*/ 4248391 h 4275540"/>
              <a:gd name="connsiteX91" fmla="*/ 1315306 w 3898347"/>
              <a:gd name="connsiteY91" fmla="*/ 4237004 h 4275540"/>
              <a:gd name="connsiteX92" fmla="*/ 1272434 w 3898347"/>
              <a:gd name="connsiteY92" fmla="*/ 4244958 h 4275540"/>
              <a:gd name="connsiteX93" fmla="*/ 1231567 w 3898347"/>
              <a:gd name="connsiteY93" fmla="*/ 4219356 h 4275540"/>
              <a:gd name="connsiteX94" fmla="*/ 1216643 w 3898347"/>
              <a:gd name="connsiteY94" fmla="*/ 4229828 h 4275540"/>
              <a:gd name="connsiteX95" fmla="*/ 1214101 w 3898347"/>
              <a:gd name="connsiteY95" fmla="*/ 4231991 h 4275540"/>
              <a:gd name="connsiteX96" fmla="*/ 1203193 w 3898347"/>
              <a:gd name="connsiteY96" fmla="*/ 4232867 h 4275540"/>
              <a:gd name="connsiteX97" fmla="*/ 1201049 w 3898347"/>
              <a:gd name="connsiteY97" fmla="*/ 4242842 h 4275540"/>
              <a:gd name="connsiteX98" fmla="*/ 1185298 w 3898347"/>
              <a:gd name="connsiteY98" fmla="*/ 4251133 h 4275540"/>
              <a:gd name="connsiteX99" fmla="*/ 1164955 w 3898347"/>
              <a:gd name="connsiteY99" fmla="*/ 4250027 h 4275540"/>
              <a:gd name="connsiteX100" fmla="*/ 1067357 w 3898347"/>
              <a:gd name="connsiteY100" fmla="*/ 4233908 h 4275540"/>
              <a:gd name="connsiteX101" fmla="*/ 1009492 w 3898347"/>
              <a:gd name="connsiteY101" fmla="*/ 4230455 h 4275540"/>
              <a:gd name="connsiteX102" fmla="*/ 988345 w 3898347"/>
              <a:gd name="connsiteY102" fmla="*/ 4238880 h 4275540"/>
              <a:gd name="connsiteX103" fmla="*/ 958251 w 3898347"/>
              <a:gd name="connsiteY103" fmla="*/ 4244100 h 4275540"/>
              <a:gd name="connsiteX104" fmla="*/ 905785 w 3898347"/>
              <a:gd name="connsiteY104" fmla="*/ 4260845 h 4275540"/>
              <a:gd name="connsiteX105" fmla="*/ 834176 w 3898347"/>
              <a:gd name="connsiteY105" fmla="*/ 4270241 h 4275540"/>
              <a:gd name="connsiteX106" fmla="*/ 778474 w 3898347"/>
              <a:gd name="connsiteY106" fmla="*/ 4235526 h 4275540"/>
              <a:gd name="connsiteX107" fmla="*/ 774418 w 3898347"/>
              <a:gd name="connsiteY107" fmla="*/ 4242583 h 4275540"/>
              <a:gd name="connsiteX108" fmla="*/ 737705 w 3898347"/>
              <a:gd name="connsiteY108" fmla="*/ 4238891 h 4275540"/>
              <a:gd name="connsiteX109" fmla="*/ 605027 w 3898347"/>
              <a:gd name="connsiteY109" fmla="*/ 4175863 h 4275540"/>
              <a:gd name="connsiteX110" fmla="*/ 533391 w 3898347"/>
              <a:gd name="connsiteY110" fmla="*/ 4170035 h 4275540"/>
              <a:gd name="connsiteX111" fmla="*/ 508621 w 3898347"/>
              <a:gd name="connsiteY111" fmla="*/ 4176044 h 4275540"/>
              <a:gd name="connsiteX112" fmla="*/ 467082 w 3898347"/>
              <a:gd name="connsiteY112" fmla="*/ 4185616 h 4275540"/>
              <a:gd name="connsiteX113" fmla="*/ 437646 w 3898347"/>
              <a:gd name="connsiteY113" fmla="*/ 4212658 h 4275540"/>
              <a:gd name="connsiteX114" fmla="*/ 402271 w 3898347"/>
              <a:gd name="connsiteY114" fmla="*/ 4212774 h 4275540"/>
              <a:gd name="connsiteX115" fmla="*/ 391968 w 3898347"/>
              <a:gd name="connsiteY115" fmla="*/ 4187073 h 4275540"/>
              <a:gd name="connsiteX116" fmla="*/ 354806 w 3898347"/>
              <a:gd name="connsiteY116" fmla="*/ 4195545 h 4275540"/>
              <a:gd name="connsiteX117" fmla="*/ 298662 w 3898347"/>
              <a:gd name="connsiteY117" fmla="*/ 4211227 h 4275540"/>
              <a:gd name="connsiteX118" fmla="*/ 265740 w 3898347"/>
              <a:gd name="connsiteY118" fmla="*/ 4213623 h 4275540"/>
              <a:gd name="connsiteX119" fmla="*/ 176403 w 3898347"/>
              <a:gd name="connsiteY119" fmla="*/ 4227393 h 4275540"/>
              <a:gd name="connsiteX120" fmla="*/ 82528 w 3898347"/>
              <a:gd name="connsiteY120" fmla="*/ 4275540 h 4275540"/>
              <a:gd name="connsiteX121" fmla="*/ 19464 w 3898347"/>
              <a:gd name="connsiteY121" fmla="*/ 4256103 h 4275540"/>
              <a:gd name="connsiteX122" fmla="*/ 0 w 3898347"/>
              <a:gd name="connsiteY122" fmla="*/ 4221939 h 4275540"/>
              <a:gd name="connsiteX123" fmla="*/ 0 w 3898347"/>
              <a:gd name="connsiteY123" fmla="*/ 15850 h 4275540"/>
              <a:gd name="connsiteX124" fmla="*/ 3898347 w 3898347"/>
              <a:gd name="connsiteY124"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05027 w 3898347"/>
              <a:gd name="connsiteY108" fmla="*/ 4175863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27717 w 3898347"/>
              <a:gd name="connsiteY108" fmla="*/ 4207629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85553 w 3898347"/>
              <a:gd name="connsiteY40" fmla="*/ 3859030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53779 w 3898347"/>
              <a:gd name="connsiteY40" fmla="*/ 3848439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33391 w 3898347"/>
              <a:gd name="connsiteY109" fmla="*/ 4170035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53623 w 3898347"/>
              <a:gd name="connsiteY81" fmla="*/ 4236045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42330 w 3898347"/>
              <a:gd name="connsiteY80" fmla="*/ 4174762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64215 w 3898347"/>
              <a:gd name="connsiteY81" fmla="*/ 419014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51302 w 3898347"/>
              <a:gd name="connsiteY92" fmla="*/ 4232513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88999 w 3898347"/>
              <a:gd name="connsiteY86" fmla="*/ 4251186 h 4256103"/>
              <a:gd name="connsiteX87" fmla="*/ 1475364 w 3898347"/>
              <a:gd name="connsiteY87" fmla="*/ 4248364 h 4256103"/>
              <a:gd name="connsiteX88" fmla="*/ 1444118 w 3898347"/>
              <a:gd name="connsiteY88" fmla="*/ 4246285 h 4256103"/>
              <a:gd name="connsiteX89" fmla="*/ 1405326 w 3898347"/>
              <a:gd name="connsiteY89" fmla="*/ 4248391 h 4256103"/>
              <a:gd name="connsiteX90" fmla="*/ 1344909 w 3898347"/>
              <a:gd name="connsiteY90" fmla="*/ 4237004 h 4256103"/>
              <a:gd name="connsiteX91" fmla="*/ 1298748 w 3898347"/>
              <a:gd name="connsiteY91" fmla="*/ 4241669 h 4256103"/>
              <a:gd name="connsiteX92" fmla="*/ 1251302 w 3898347"/>
              <a:gd name="connsiteY92" fmla="*/ 4232513 h 4256103"/>
              <a:gd name="connsiteX93" fmla="*/ 1216643 w 3898347"/>
              <a:gd name="connsiteY93" fmla="*/ 4229828 h 4256103"/>
              <a:gd name="connsiteX94" fmla="*/ 1214101 w 3898347"/>
              <a:gd name="connsiteY94" fmla="*/ 4231991 h 4256103"/>
              <a:gd name="connsiteX95" fmla="*/ 1203193 w 3898347"/>
              <a:gd name="connsiteY95" fmla="*/ 4232867 h 4256103"/>
              <a:gd name="connsiteX96" fmla="*/ 1201049 w 3898347"/>
              <a:gd name="connsiteY96" fmla="*/ 4242842 h 4256103"/>
              <a:gd name="connsiteX97" fmla="*/ 1185298 w 3898347"/>
              <a:gd name="connsiteY97" fmla="*/ 4251133 h 4256103"/>
              <a:gd name="connsiteX98" fmla="*/ 1164955 w 3898347"/>
              <a:gd name="connsiteY98" fmla="*/ 4250027 h 4256103"/>
              <a:gd name="connsiteX99" fmla="*/ 1067357 w 3898347"/>
              <a:gd name="connsiteY99" fmla="*/ 4233908 h 4256103"/>
              <a:gd name="connsiteX100" fmla="*/ 1009492 w 3898347"/>
              <a:gd name="connsiteY100" fmla="*/ 4230455 h 4256103"/>
              <a:gd name="connsiteX101" fmla="*/ 988345 w 3898347"/>
              <a:gd name="connsiteY101" fmla="*/ 4238880 h 4256103"/>
              <a:gd name="connsiteX102" fmla="*/ 958251 w 3898347"/>
              <a:gd name="connsiteY102" fmla="*/ 4244100 h 4256103"/>
              <a:gd name="connsiteX103" fmla="*/ 899207 w 3898347"/>
              <a:gd name="connsiteY103" fmla="*/ 4247688 h 4256103"/>
              <a:gd name="connsiteX104" fmla="*/ 837706 w 3898347"/>
              <a:gd name="connsiteY104" fmla="*/ 4245528 h 4256103"/>
              <a:gd name="connsiteX105" fmla="*/ 778474 w 3898347"/>
              <a:gd name="connsiteY105" fmla="*/ 4235526 h 4256103"/>
              <a:gd name="connsiteX106" fmla="*/ 774418 w 3898347"/>
              <a:gd name="connsiteY106" fmla="*/ 4242583 h 4256103"/>
              <a:gd name="connsiteX107" fmla="*/ 737705 w 3898347"/>
              <a:gd name="connsiteY107" fmla="*/ 4238891 h 4256103"/>
              <a:gd name="connsiteX108" fmla="*/ 641839 w 3898347"/>
              <a:gd name="connsiteY108" fmla="*/ 4211160 h 4256103"/>
              <a:gd name="connsiteX109" fmla="*/ 558105 w 3898347"/>
              <a:gd name="connsiteY109" fmla="*/ 4191218 h 4256103"/>
              <a:gd name="connsiteX110" fmla="*/ 515682 w 3898347"/>
              <a:gd name="connsiteY110" fmla="*/ 4193696 h 4256103"/>
              <a:gd name="connsiteX111" fmla="*/ 467082 w 3898347"/>
              <a:gd name="connsiteY111" fmla="*/ 4185616 h 4256103"/>
              <a:gd name="connsiteX112" fmla="*/ 437646 w 3898347"/>
              <a:gd name="connsiteY112" fmla="*/ 4212658 h 4256103"/>
              <a:gd name="connsiteX113" fmla="*/ 402271 w 3898347"/>
              <a:gd name="connsiteY113" fmla="*/ 4212774 h 4256103"/>
              <a:gd name="connsiteX114" fmla="*/ 384907 w 3898347"/>
              <a:gd name="connsiteY114" fmla="*/ 4201195 h 4256103"/>
              <a:gd name="connsiteX115" fmla="*/ 337154 w 3898347"/>
              <a:gd name="connsiteY115" fmla="*/ 4206136 h 4256103"/>
              <a:gd name="connsiteX116" fmla="*/ 298662 w 3898347"/>
              <a:gd name="connsiteY116" fmla="*/ 4211227 h 4256103"/>
              <a:gd name="connsiteX117" fmla="*/ 265740 w 3898347"/>
              <a:gd name="connsiteY117" fmla="*/ 4213623 h 4256103"/>
              <a:gd name="connsiteX118" fmla="*/ 176403 w 3898347"/>
              <a:gd name="connsiteY118" fmla="*/ 4227393 h 4256103"/>
              <a:gd name="connsiteX119" fmla="*/ 82528 w 3898347"/>
              <a:gd name="connsiteY119" fmla="*/ 4243774 h 4256103"/>
              <a:gd name="connsiteX120" fmla="*/ 19464 w 3898347"/>
              <a:gd name="connsiteY120" fmla="*/ 4256103 h 4256103"/>
              <a:gd name="connsiteX121" fmla="*/ 0 w 3898347"/>
              <a:gd name="connsiteY121" fmla="*/ 4221939 h 4256103"/>
              <a:gd name="connsiteX122" fmla="*/ 0 w 3898347"/>
              <a:gd name="connsiteY122" fmla="*/ 15850 h 4256103"/>
              <a:gd name="connsiteX123" fmla="*/ 3898347 w 3898347"/>
              <a:gd name="connsiteY123"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75364 w 3898347"/>
              <a:gd name="connsiteY86" fmla="*/ 4248364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79157 w 3898347"/>
              <a:gd name="connsiteY2" fmla="*/ 3836240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898347" h="4256103">
                <a:moveTo>
                  <a:pt x="3898347" y="0"/>
                </a:moveTo>
                <a:lnTo>
                  <a:pt x="3898347" y="3834445"/>
                </a:lnTo>
                <a:lnTo>
                  <a:pt x="3879157" y="3836240"/>
                </a:lnTo>
                <a:cubicBezTo>
                  <a:pt x="3885307" y="3798226"/>
                  <a:pt x="3856203" y="3861184"/>
                  <a:pt x="3851953" y="3816140"/>
                </a:cubicBezTo>
                <a:cubicBezTo>
                  <a:pt x="3846568" y="3817958"/>
                  <a:pt x="3841484" y="3807983"/>
                  <a:pt x="3836418" y="3811513"/>
                </a:cubicBezTo>
                <a:lnTo>
                  <a:pt x="3833758" y="3813341"/>
                </a:lnTo>
                <a:lnTo>
                  <a:pt x="3822673" y="3812913"/>
                </a:lnTo>
                <a:lnTo>
                  <a:pt x="3820104" y="3822466"/>
                </a:lnTo>
                <a:lnTo>
                  <a:pt x="3777502" y="3828757"/>
                </a:lnTo>
                <a:cubicBezTo>
                  <a:pt x="3762474" y="3827577"/>
                  <a:pt x="3742902" y="3817662"/>
                  <a:pt x="3729936" y="3815386"/>
                </a:cubicBezTo>
                <a:lnTo>
                  <a:pt x="3726018" y="3815100"/>
                </a:lnTo>
                <a:lnTo>
                  <a:pt x="3725413" y="3814615"/>
                </a:lnTo>
                <a:cubicBezTo>
                  <a:pt x="3721569" y="3812283"/>
                  <a:pt x="3717711" y="3810892"/>
                  <a:pt x="3713801" y="3811018"/>
                </a:cubicBezTo>
                <a:lnTo>
                  <a:pt x="3709087" y="3813195"/>
                </a:lnTo>
                <a:lnTo>
                  <a:pt x="3698038" y="3806182"/>
                </a:lnTo>
                <a:lnTo>
                  <a:pt x="3662227" y="3807761"/>
                </a:lnTo>
                <a:lnTo>
                  <a:pt x="3659872" y="3805524"/>
                </a:lnTo>
                <a:cubicBezTo>
                  <a:pt x="3654837" y="3800238"/>
                  <a:pt x="3649779" y="3795747"/>
                  <a:pt x="3643454" y="3794831"/>
                </a:cubicBezTo>
                <a:lnTo>
                  <a:pt x="3624789" y="3803185"/>
                </a:lnTo>
                <a:lnTo>
                  <a:pt x="3602327" y="3794616"/>
                </a:lnTo>
                <a:lnTo>
                  <a:pt x="3596645" y="3797108"/>
                </a:lnTo>
                <a:cubicBezTo>
                  <a:pt x="3586358" y="3794741"/>
                  <a:pt x="3572046" y="3779403"/>
                  <a:pt x="3574144" y="3795108"/>
                </a:cubicBezTo>
                <a:lnTo>
                  <a:pt x="3562310" y="3787534"/>
                </a:lnTo>
                <a:lnTo>
                  <a:pt x="3551635" y="3797705"/>
                </a:lnTo>
                <a:lnTo>
                  <a:pt x="3542668" y="3803283"/>
                </a:lnTo>
                <a:lnTo>
                  <a:pt x="3533033" y="3799071"/>
                </a:lnTo>
                <a:lnTo>
                  <a:pt x="3521726" y="3804691"/>
                </a:lnTo>
                <a:lnTo>
                  <a:pt x="3520080" y="3805210"/>
                </a:lnTo>
                <a:lnTo>
                  <a:pt x="3508491" y="3797398"/>
                </a:lnTo>
                <a:lnTo>
                  <a:pt x="3503787" y="3797787"/>
                </a:lnTo>
                <a:lnTo>
                  <a:pt x="3492165" y="3799887"/>
                </a:lnTo>
                <a:cubicBezTo>
                  <a:pt x="3486252" y="3801787"/>
                  <a:pt x="3479649" y="3804176"/>
                  <a:pt x="3472233" y="3805682"/>
                </a:cubicBezTo>
                <a:lnTo>
                  <a:pt x="3465921" y="3805814"/>
                </a:lnTo>
                <a:lnTo>
                  <a:pt x="3455541" y="3815505"/>
                </a:lnTo>
                <a:lnTo>
                  <a:pt x="3429027" y="3816906"/>
                </a:lnTo>
                <a:cubicBezTo>
                  <a:pt x="3408521" y="3817753"/>
                  <a:pt x="3388898" y="3819475"/>
                  <a:pt x="3369507" y="3825563"/>
                </a:cubicBezTo>
                <a:cubicBezTo>
                  <a:pt x="3353730" y="3819534"/>
                  <a:pt x="3338870" y="3818175"/>
                  <a:pt x="3324491" y="3832006"/>
                </a:cubicBezTo>
                <a:cubicBezTo>
                  <a:pt x="3281706" y="3833409"/>
                  <a:pt x="3271319" y="3817569"/>
                  <a:pt x="3244235" y="3834376"/>
                </a:cubicBezTo>
                <a:cubicBezTo>
                  <a:pt x="3236206" y="3826142"/>
                  <a:pt x="3230700" y="3821848"/>
                  <a:pt x="3226507" y="3820131"/>
                </a:cubicBezTo>
                <a:cubicBezTo>
                  <a:pt x="3213924" y="3814979"/>
                  <a:pt x="3213172" y="3833011"/>
                  <a:pt x="3191688" y="3837359"/>
                </a:cubicBezTo>
                <a:cubicBezTo>
                  <a:pt x="3168723" y="3844588"/>
                  <a:pt x="3175642" y="3846041"/>
                  <a:pt x="3153779" y="3848439"/>
                </a:cubicBezTo>
                <a:cubicBezTo>
                  <a:pt x="3136862" y="3851385"/>
                  <a:pt x="3115876" y="3855158"/>
                  <a:pt x="3090188" y="3855036"/>
                </a:cubicBezTo>
                <a:cubicBezTo>
                  <a:pt x="3066058" y="3880979"/>
                  <a:pt x="3059981" y="3849823"/>
                  <a:pt x="3031422" y="3858298"/>
                </a:cubicBezTo>
                <a:cubicBezTo>
                  <a:pt x="3017157" y="3868236"/>
                  <a:pt x="3007595" y="3870098"/>
                  <a:pt x="2996288" y="3860020"/>
                </a:cubicBezTo>
                <a:cubicBezTo>
                  <a:pt x="2930242" y="3908295"/>
                  <a:pt x="2959927" y="3862932"/>
                  <a:pt x="2901661" y="3882243"/>
                </a:cubicBezTo>
                <a:cubicBezTo>
                  <a:pt x="2863654" y="3897291"/>
                  <a:pt x="2822551" y="3908676"/>
                  <a:pt x="2782141" y="3932983"/>
                </a:cubicBezTo>
                <a:lnTo>
                  <a:pt x="2749597" y="3956746"/>
                </a:lnTo>
                <a:lnTo>
                  <a:pt x="2730493" y="3955236"/>
                </a:lnTo>
                <a:lnTo>
                  <a:pt x="2707507" y="3947771"/>
                </a:lnTo>
                <a:lnTo>
                  <a:pt x="2701937" y="3950565"/>
                </a:lnTo>
                <a:cubicBezTo>
                  <a:pt x="2691594" y="3948746"/>
                  <a:pt x="2676749" y="3934159"/>
                  <a:pt x="2679435" y="3949768"/>
                </a:cubicBezTo>
                <a:lnTo>
                  <a:pt x="2667352" y="3942821"/>
                </a:lnTo>
                <a:lnTo>
                  <a:pt x="2657096" y="3953571"/>
                </a:lnTo>
                <a:cubicBezTo>
                  <a:pt x="2656117" y="3956261"/>
                  <a:pt x="2655464" y="3959177"/>
                  <a:pt x="2655161" y="3962216"/>
                </a:cubicBezTo>
                <a:lnTo>
                  <a:pt x="2638604" y="3955936"/>
                </a:lnTo>
                <a:lnTo>
                  <a:pt x="2626185" y="3962937"/>
                </a:lnTo>
                <a:lnTo>
                  <a:pt x="2614077" y="3955576"/>
                </a:lnTo>
                <a:lnTo>
                  <a:pt x="2609403" y="3956215"/>
                </a:lnTo>
                <a:lnTo>
                  <a:pt x="2597896" y="3958939"/>
                </a:lnTo>
                <a:cubicBezTo>
                  <a:pt x="2592077" y="3961159"/>
                  <a:pt x="2585584" y="3963907"/>
                  <a:pt x="2578251" y="3965812"/>
                </a:cubicBezTo>
                <a:lnTo>
                  <a:pt x="2571961" y="3966278"/>
                </a:lnTo>
                <a:lnTo>
                  <a:pt x="2559399" y="3979193"/>
                </a:lnTo>
                <a:cubicBezTo>
                  <a:pt x="2550305" y="3989010"/>
                  <a:pt x="2543019" y="3995469"/>
                  <a:pt x="2533560" y="3988160"/>
                </a:cubicBezTo>
                <a:cubicBezTo>
                  <a:pt x="2526682" y="3994363"/>
                  <a:pt x="2521563" y="4007257"/>
                  <a:pt x="2515299" y="4016867"/>
                </a:cubicBezTo>
                <a:lnTo>
                  <a:pt x="2513423" y="4018759"/>
                </a:lnTo>
                <a:lnTo>
                  <a:pt x="2482991" y="4012935"/>
                </a:lnTo>
                <a:cubicBezTo>
                  <a:pt x="2469558" y="4010479"/>
                  <a:pt x="2456714" y="4010658"/>
                  <a:pt x="2446940" y="4021172"/>
                </a:cubicBezTo>
                <a:cubicBezTo>
                  <a:pt x="2445490" y="4004762"/>
                  <a:pt x="2418263" y="4035043"/>
                  <a:pt x="2404883" y="4024808"/>
                </a:cubicBezTo>
                <a:cubicBezTo>
                  <a:pt x="2395527" y="4015768"/>
                  <a:pt x="2385089" y="4022846"/>
                  <a:pt x="2373894" y="4023827"/>
                </a:cubicBezTo>
                <a:cubicBezTo>
                  <a:pt x="2360273" y="4016866"/>
                  <a:pt x="2310801" y="4031114"/>
                  <a:pt x="2297080" y="4040841"/>
                </a:cubicBezTo>
                <a:cubicBezTo>
                  <a:pt x="2262890" y="4074342"/>
                  <a:pt x="2198735" y="4051487"/>
                  <a:pt x="2170615" y="4077196"/>
                </a:cubicBezTo>
                <a:cubicBezTo>
                  <a:pt x="2161158" y="4081087"/>
                  <a:pt x="2152190" y="4082780"/>
                  <a:pt x="2143580" y="4083102"/>
                </a:cubicBezTo>
                <a:lnTo>
                  <a:pt x="2119893" y="4080874"/>
                </a:lnTo>
                <a:lnTo>
                  <a:pt x="2114008" y="4073996"/>
                </a:lnTo>
                <a:lnTo>
                  <a:pt x="2099067" y="4076068"/>
                </a:lnTo>
                <a:lnTo>
                  <a:pt x="2095000" y="4075096"/>
                </a:lnTo>
                <a:cubicBezTo>
                  <a:pt x="2087230" y="4073204"/>
                  <a:pt x="2079536" y="4071577"/>
                  <a:pt x="2071767" y="4071044"/>
                </a:cubicBezTo>
                <a:cubicBezTo>
                  <a:pt x="2077287" y="4106066"/>
                  <a:pt x="2006612" y="4072253"/>
                  <a:pt x="2024486" y="4100276"/>
                </a:cubicBezTo>
                <a:cubicBezTo>
                  <a:pt x="1982770" y="4103418"/>
                  <a:pt x="1990990" y="4145711"/>
                  <a:pt x="1944675" y="4121515"/>
                </a:cubicBezTo>
                <a:cubicBezTo>
                  <a:pt x="1876432" y="4151801"/>
                  <a:pt x="1796287" y="4126915"/>
                  <a:pt x="1739945" y="4171795"/>
                </a:cubicBezTo>
                <a:cubicBezTo>
                  <a:pt x="1680970" y="4182234"/>
                  <a:pt x="1693119" y="4173922"/>
                  <a:pt x="1662065" y="4184630"/>
                </a:cubicBezTo>
                <a:cubicBezTo>
                  <a:pt x="1658816" y="4205398"/>
                  <a:pt x="1624608" y="4174561"/>
                  <a:pt x="1595989" y="4193679"/>
                </a:cubicBezTo>
                <a:lnTo>
                  <a:pt x="1559231" y="4195932"/>
                </a:lnTo>
                <a:lnTo>
                  <a:pt x="1537197" y="4209468"/>
                </a:lnTo>
                <a:cubicBezTo>
                  <a:pt x="1524267" y="4212789"/>
                  <a:pt x="1508603" y="4203060"/>
                  <a:pt x="1508787" y="4230924"/>
                </a:cubicBezTo>
                <a:cubicBezTo>
                  <a:pt x="1500688" y="4227785"/>
                  <a:pt x="1493126" y="4234837"/>
                  <a:pt x="1488914" y="4241772"/>
                </a:cubicBezTo>
                <a:cubicBezTo>
                  <a:pt x="1483344" y="4244130"/>
                  <a:pt x="1472963" y="4244323"/>
                  <a:pt x="1465497" y="4245075"/>
                </a:cubicBezTo>
                <a:lnTo>
                  <a:pt x="1444118" y="4246285"/>
                </a:lnTo>
                <a:lnTo>
                  <a:pt x="1405326" y="4248391"/>
                </a:lnTo>
                <a:cubicBezTo>
                  <a:pt x="1362233" y="4238681"/>
                  <a:pt x="1386645" y="4253541"/>
                  <a:pt x="1344909" y="4237004"/>
                </a:cubicBezTo>
                <a:cubicBezTo>
                  <a:pt x="1319660" y="4278048"/>
                  <a:pt x="1328465" y="4235908"/>
                  <a:pt x="1298748" y="4241669"/>
                </a:cubicBezTo>
                <a:cubicBezTo>
                  <a:pt x="1303263" y="4202446"/>
                  <a:pt x="1257287" y="4277634"/>
                  <a:pt x="1251302" y="4232513"/>
                </a:cubicBezTo>
                <a:cubicBezTo>
                  <a:pt x="1246083" y="4234987"/>
                  <a:pt x="1221483" y="4225653"/>
                  <a:pt x="1216643" y="4229828"/>
                </a:cubicBezTo>
                <a:lnTo>
                  <a:pt x="1214101" y="4231991"/>
                </a:lnTo>
                <a:lnTo>
                  <a:pt x="1203193" y="4232867"/>
                </a:lnTo>
                <a:lnTo>
                  <a:pt x="1201049" y="4242842"/>
                </a:lnTo>
                <a:lnTo>
                  <a:pt x="1185298" y="4251133"/>
                </a:lnTo>
                <a:cubicBezTo>
                  <a:pt x="1179255" y="4252733"/>
                  <a:pt x="1172580" y="4252698"/>
                  <a:pt x="1164955" y="4250027"/>
                </a:cubicBezTo>
                <a:cubicBezTo>
                  <a:pt x="1138322" y="4224376"/>
                  <a:pt x="1100363" y="4267890"/>
                  <a:pt x="1067357" y="4233908"/>
                </a:cubicBezTo>
                <a:cubicBezTo>
                  <a:pt x="1055150" y="4224918"/>
                  <a:pt x="1016960" y="4218576"/>
                  <a:pt x="1009492" y="4230455"/>
                </a:cubicBezTo>
                <a:cubicBezTo>
                  <a:pt x="1001480" y="4231829"/>
                  <a:pt x="992281" y="4225396"/>
                  <a:pt x="988345" y="4238880"/>
                </a:cubicBezTo>
                <a:cubicBezTo>
                  <a:pt x="981958" y="4254801"/>
                  <a:pt x="954663" y="4223227"/>
                  <a:pt x="958251" y="4244100"/>
                </a:cubicBezTo>
                <a:cubicBezTo>
                  <a:pt x="938858" y="4222336"/>
                  <a:pt x="915951" y="4241975"/>
                  <a:pt x="899207" y="4247688"/>
                </a:cubicBezTo>
                <a:cubicBezTo>
                  <a:pt x="884002" y="4226854"/>
                  <a:pt x="873981" y="4247833"/>
                  <a:pt x="837706" y="4245528"/>
                </a:cubicBezTo>
                <a:cubicBezTo>
                  <a:pt x="821001" y="4221598"/>
                  <a:pt x="809746" y="4268977"/>
                  <a:pt x="778474" y="4235526"/>
                </a:cubicBezTo>
                <a:cubicBezTo>
                  <a:pt x="777421" y="4238161"/>
                  <a:pt x="776057" y="4240538"/>
                  <a:pt x="774418" y="4242583"/>
                </a:cubicBezTo>
                <a:cubicBezTo>
                  <a:pt x="764902" y="4254463"/>
                  <a:pt x="748468" y="4252810"/>
                  <a:pt x="737705" y="4238891"/>
                </a:cubicBezTo>
                <a:cubicBezTo>
                  <a:pt x="688302" y="4193107"/>
                  <a:pt x="682485" y="4224501"/>
                  <a:pt x="641839" y="4211160"/>
                </a:cubicBezTo>
                <a:cubicBezTo>
                  <a:pt x="596156" y="4200529"/>
                  <a:pt x="617273" y="4236299"/>
                  <a:pt x="558105" y="4191218"/>
                </a:cubicBezTo>
                <a:cubicBezTo>
                  <a:pt x="553107" y="4206459"/>
                  <a:pt x="528323" y="4202818"/>
                  <a:pt x="515682" y="4193696"/>
                </a:cubicBezTo>
                <a:cubicBezTo>
                  <a:pt x="493567" y="4189726"/>
                  <a:pt x="491022" y="4212483"/>
                  <a:pt x="467082" y="4185616"/>
                </a:cubicBezTo>
                <a:cubicBezTo>
                  <a:pt x="472585" y="4207692"/>
                  <a:pt x="425896" y="4188982"/>
                  <a:pt x="437646" y="4212658"/>
                </a:cubicBezTo>
                <a:cubicBezTo>
                  <a:pt x="424682" y="4230622"/>
                  <a:pt x="415313" y="4197369"/>
                  <a:pt x="402271" y="4212774"/>
                </a:cubicBezTo>
                <a:cubicBezTo>
                  <a:pt x="386486" y="4214846"/>
                  <a:pt x="402806" y="4204907"/>
                  <a:pt x="384907" y="4201195"/>
                </a:cubicBezTo>
                <a:cubicBezTo>
                  <a:pt x="363484" y="4200591"/>
                  <a:pt x="360732" y="4185695"/>
                  <a:pt x="337154" y="4206136"/>
                </a:cubicBezTo>
                <a:cubicBezTo>
                  <a:pt x="313728" y="4191390"/>
                  <a:pt x="328632" y="4203044"/>
                  <a:pt x="298662" y="4211227"/>
                </a:cubicBezTo>
                <a:cubicBezTo>
                  <a:pt x="284852" y="4197257"/>
                  <a:pt x="274958" y="4202411"/>
                  <a:pt x="265740" y="4213623"/>
                </a:cubicBezTo>
                <a:cubicBezTo>
                  <a:pt x="235520" y="4207388"/>
                  <a:pt x="209548" y="4223241"/>
                  <a:pt x="176403" y="4227393"/>
                </a:cubicBezTo>
                <a:cubicBezTo>
                  <a:pt x="138304" y="4239982"/>
                  <a:pt x="110954" y="4232182"/>
                  <a:pt x="82528" y="4243774"/>
                </a:cubicBezTo>
                <a:cubicBezTo>
                  <a:pt x="48751" y="4221865"/>
                  <a:pt x="39523" y="4251971"/>
                  <a:pt x="19464" y="4256103"/>
                </a:cubicBezTo>
                <a:lnTo>
                  <a:pt x="0" y="4221939"/>
                </a:lnTo>
                <a:lnTo>
                  <a:pt x="0" y="15850"/>
                </a:lnTo>
                <a:lnTo>
                  <a:pt x="3898347" y="0"/>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AE7BBBF-059A-4D28-B540-60645300703D}"/>
              </a:ext>
            </a:extLst>
          </p:cNvPr>
          <p:cNvSpPr>
            <a:spLocks noGrp="1"/>
          </p:cNvSpPr>
          <p:nvPr>
            <p:ph type="ctrTitle"/>
          </p:nvPr>
        </p:nvSpPr>
        <p:spPr>
          <a:xfrm>
            <a:off x="704665" y="1253925"/>
            <a:ext cx="3353466" cy="2068992"/>
          </a:xfrm>
        </p:spPr>
        <p:txBody>
          <a:bodyPr anchor="b">
            <a:normAutofit/>
          </a:bodyPr>
          <a:lstStyle/>
          <a:p>
            <a:r>
              <a:rPr lang="en-GB" dirty="0"/>
              <a:t>MARRIAGE AND DIVORCE</a:t>
            </a:r>
          </a:p>
        </p:txBody>
      </p:sp>
      <p:sp>
        <p:nvSpPr>
          <p:cNvPr id="3" name="Subtitle 2">
            <a:extLst>
              <a:ext uri="{FF2B5EF4-FFF2-40B4-BE49-F238E27FC236}">
                <a16:creationId xmlns:a16="http://schemas.microsoft.com/office/drawing/2014/main" id="{A4EE23C7-D099-42AB-806B-7BF9EFD670BC}"/>
              </a:ext>
            </a:extLst>
          </p:cNvPr>
          <p:cNvSpPr>
            <a:spLocks noGrp="1"/>
          </p:cNvSpPr>
          <p:nvPr>
            <p:ph type="subTitle" idx="1"/>
          </p:nvPr>
        </p:nvSpPr>
        <p:spPr>
          <a:xfrm>
            <a:off x="1093694" y="3477169"/>
            <a:ext cx="2545977" cy="825890"/>
          </a:xfrm>
        </p:spPr>
        <p:txBody>
          <a:bodyPr>
            <a:normAutofit/>
          </a:bodyPr>
          <a:lstStyle/>
          <a:p>
            <a:r>
              <a:rPr lang="en-GB" sz="1800"/>
              <a:t>Episode 1 </a:t>
            </a:r>
          </a:p>
        </p:txBody>
      </p:sp>
      <p:sp>
        <p:nvSpPr>
          <p:cNvPr id="72" name="Rectangle 6">
            <a:extLst>
              <a:ext uri="{FF2B5EF4-FFF2-40B4-BE49-F238E27FC236}">
                <a16:creationId xmlns:a16="http://schemas.microsoft.com/office/drawing/2014/main" id="{DDCE5572-4319-4D42-813F-C8C69C08C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94542">
            <a:off x="1791736" y="491177"/>
            <a:ext cx="1149890"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0886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3" name="Rectangle 12">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pty road lined cherry blossom trees at dawn">
            <a:extLst>
              <a:ext uri="{FF2B5EF4-FFF2-40B4-BE49-F238E27FC236}">
                <a16:creationId xmlns:a16="http://schemas.microsoft.com/office/drawing/2014/main" id="{5063859A-B913-49FA-8EE3-9C7173A50BDA}"/>
              </a:ext>
            </a:extLst>
          </p:cNvPr>
          <p:cNvPicPr>
            <a:picLocks noChangeAspect="1"/>
          </p:cNvPicPr>
          <p:nvPr/>
        </p:nvPicPr>
        <p:blipFill rotWithShape="1">
          <a:blip r:embed="rId5"/>
          <a:srcRect t="12371" b="3359"/>
          <a:stretch/>
        </p:blipFill>
        <p:spPr>
          <a:xfrm>
            <a:off x="10" y="11"/>
            <a:ext cx="12191979" cy="6857989"/>
          </a:xfrm>
          <a:prstGeom prst="rect">
            <a:avLst/>
          </a:prstGeom>
        </p:spPr>
      </p:pic>
      <p:sp>
        <p:nvSpPr>
          <p:cNvPr id="15" name="Rectangle 14">
            <a:extLst>
              <a:ext uri="{FF2B5EF4-FFF2-40B4-BE49-F238E27FC236}">
                <a16:creationId xmlns:a16="http://schemas.microsoft.com/office/drawing/2014/main" id="{C792EE87-4150-454F-8312-283882EFB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2"/>
            <a:ext cx="12191999" cy="4934490"/>
          </a:xfrm>
          <a:prstGeom prst="rect">
            <a:avLst/>
          </a:prstGeom>
          <a:gradFill flip="none" rotWithShape="1">
            <a:gsLst>
              <a:gs pos="50000">
                <a:srgbClr val="000000">
                  <a:alpha val="40784"/>
                </a:srgbClr>
              </a:gs>
              <a:gs pos="80000">
                <a:srgbClr val="000000">
                  <a:alpha val="28000"/>
                </a:srgbClr>
              </a:gs>
              <a:gs pos="0">
                <a:srgbClr val="000000">
                  <a:alpha val="0"/>
                </a:srgbClr>
              </a:gs>
              <a:gs pos="20000">
                <a:srgbClr val="000000">
                  <a:alpha val="2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E9DC1B-84E0-4178-994E-D7A65F06EBE8}"/>
              </a:ext>
            </a:extLst>
          </p:cNvPr>
          <p:cNvSpPr>
            <a:spLocks noGrp="1"/>
          </p:cNvSpPr>
          <p:nvPr>
            <p:ph type="title"/>
          </p:nvPr>
        </p:nvSpPr>
        <p:spPr>
          <a:xfrm>
            <a:off x="1897040" y="1122362"/>
            <a:ext cx="8376514" cy="2494295"/>
          </a:xfrm>
        </p:spPr>
        <p:txBody>
          <a:bodyPr vert="horz" lIns="91440" tIns="45720" rIns="91440" bIns="45720" rtlCol="0" anchor="b">
            <a:normAutofit/>
          </a:bodyPr>
          <a:lstStyle/>
          <a:p>
            <a:pPr algn="ctr"/>
            <a:r>
              <a:rPr lang="en-US">
                <a:solidFill>
                  <a:srgbClr val="FFFFFF"/>
                </a:solidFill>
              </a:rPr>
              <a:t>Divorce and the bible </a:t>
            </a:r>
            <a:endParaRPr lang="en-US" dirty="0">
              <a:solidFill>
                <a:srgbClr val="FFFFFF"/>
              </a:solidFill>
            </a:endParaRPr>
          </a:p>
        </p:txBody>
      </p:sp>
      <p:sp useBgFill="1">
        <p:nvSpPr>
          <p:cNvPr id="17" name="Freeform: Shape 16">
            <a:extLst>
              <a:ext uri="{FF2B5EF4-FFF2-40B4-BE49-F238E27FC236}">
                <a16:creationId xmlns:a16="http://schemas.microsoft.com/office/drawing/2014/main" id="{EA21D066-7EC1-44B4-8CF9-85511FDFC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D6C2F2D6-F636-46AD-BCD9-994702A00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Freeform: Shape 20">
            <a:extLst>
              <a:ext uri="{FF2B5EF4-FFF2-40B4-BE49-F238E27FC236}">
                <a16:creationId xmlns:a16="http://schemas.microsoft.com/office/drawing/2014/main" id="{EF693875-948C-4D9B-AE6F-8F6894277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114199"/>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CF630E-BC57-4786-8B1F-C22C04E8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114200"/>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66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E9DC1B-84E0-4178-994E-D7A65F06EBE8}"/>
              </a:ext>
            </a:extLst>
          </p:cNvPr>
          <p:cNvSpPr>
            <a:spLocks noGrp="1"/>
          </p:cNvSpPr>
          <p:nvPr>
            <p:ph type="title"/>
          </p:nvPr>
        </p:nvSpPr>
        <p:spPr>
          <a:xfrm>
            <a:off x="1050879" y="609601"/>
            <a:ext cx="4476464" cy="1216024"/>
          </a:xfrm>
        </p:spPr>
        <p:txBody>
          <a:bodyPr vert="horz" lIns="91440" tIns="45720" rIns="91440" bIns="45720" rtlCol="0" anchor="ctr">
            <a:normAutofit/>
          </a:bodyPr>
          <a:lstStyle/>
          <a:p>
            <a:r>
              <a:rPr lang="en-US" dirty="0"/>
              <a:t>Divorce and the bible </a:t>
            </a:r>
          </a:p>
        </p:txBody>
      </p:sp>
      <p:sp>
        <p:nvSpPr>
          <p:cNvPr id="14" name="TextBox 13">
            <a:extLst>
              <a:ext uri="{FF2B5EF4-FFF2-40B4-BE49-F238E27FC236}">
                <a16:creationId xmlns:a16="http://schemas.microsoft.com/office/drawing/2014/main" id="{B47CCBC2-8E46-4A3F-8276-5736E78B38BF}"/>
              </a:ext>
            </a:extLst>
          </p:cNvPr>
          <p:cNvSpPr txBox="1"/>
          <p:nvPr/>
        </p:nvSpPr>
        <p:spPr>
          <a:xfrm>
            <a:off x="1050879" y="2163685"/>
            <a:ext cx="3875963" cy="4107020"/>
          </a:xfrm>
          <a:prstGeom prst="rect">
            <a:avLst/>
          </a:prstGeom>
        </p:spPr>
        <p:txBody>
          <a:bodyPr vert="horz" lIns="91440" tIns="45720" rIns="91440" bIns="45720" rtlCol="0">
            <a:normAutofit/>
          </a:bodyPr>
          <a:lstStyle/>
          <a:p>
            <a:pPr marL="0" indent="0">
              <a:spcAft>
                <a:spcPts val="600"/>
              </a:spcAft>
              <a:buNone/>
            </a:pPr>
            <a:r>
              <a:rPr lang="en-US" b="0" i="0" spc="50" dirty="0">
                <a:solidFill>
                  <a:schemeClr val="tx1">
                    <a:lumMod val="85000"/>
                    <a:lumOff val="15000"/>
                  </a:schemeClr>
                </a:solidFill>
                <a:effectLst/>
                <a:ea typeface="Batang" panose="02030600000101010101" pitchFamily="18" charset="-127"/>
              </a:rPr>
              <a:t>“When a man takes a wife and marries her, and it happens that she finds no favor in his eyes because he has found some [</a:t>
            </a:r>
            <a:r>
              <a:rPr lang="en-US" b="0" i="0" spc="50" dirty="0">
                <a:solidFill>
                  <a:schemeClr val="tx1">
                    <a:lumMod val="85000"/>
                    <a:lumOff val="15000"/>
                  </a:schemeClr>
                </a:solidFill>
                <a:effectLst/>
                <a:ea typeface="Batang" panose="02030600000101010101" pitchFamily="18" charset="-127"/>
                <a:hlinkClick r:id="rId2" tooltip="See footnote a"/>
              </a:rPr>
              <a:t>a</a:t>
            </a:r>
            <a:r>
              <a:rPr lang="en-US" b="0" i="0" spc="50" dirty="0">
                <a:solidFill>
                  <a:schemeClr val="tx1">
                    <a:lumMod val="85000"/>
                    <a:lumOff val="15000"/>
                  </a:schemeClr>
                </a:solidFill>
                <a:effectLst/>
                <a:ea typeface="Batang" panose="02030600000101010101" pitchFamily="18" charset="-127"/>
              </a:rPr>
              <a:t>]uncleanness in her, and he writes her a certificate of divorce, puts </a:t>
            </a:r>
            <a:r>
              <a:rPr lang="en-US" b="0" i="1" spc="50" dirty="0">
                <a:solidFill>
                  <a:schemeClr val="tx1">
                    <a:lumMod val="85000"/>
                    <a:lumOff val="15000"/>
                  </a:schemeClr>
                </a:solidFill>
                <a:effectLst/>
                <a:ea typeface="Batang" panose="02030600000101010101" pitchFamily="18" charset="-127"/>
              </a:rPr>
              <a:t>it</a:t>
            </a:r>
            <a:r>
              <a:rPr lang="en-US" b="0" i="0" spc="50" dirty="0">
                <a:solidFill>
                  <a:schemeClr val="tx1">
                    <a:lumMod val="85000"/>
                    <a:lumOff val="15000"/>
                  </a:schemeClr>
                </a:solidFill>
                <a:effectLst/>
                <a:ea typeface="Batang" panose="02030600000101010101" pitchFamily="18" charset="-127"/>
              </a:rPr>
              <a:t> in her hand, and sends her out of his house, </a:t>
            </a:r>
            <a:r>
              <a:rPr lang="en-US" b="1" i="0" spc="50" dirty="0">
                <a:solidFill>
                  <a:schemeClr val="tx1">
                    <a:lumMod val="85000"/>
                    <a:lumOff val="15000"/>
                  </a:schemeClr>
                </a:solidFill>
                <a:effectLst/>
                <a:ea typeface="Batang" panose="02030600000101010101" pitchFamily="18" charset="-127"/>
              </a:rPr>
              <a:t>2 </a:t>
            </a:r>
            <a:r>
              <a:rPr lang="en-US" b="0" i="0" spc="50" dirty="0">
                <a:solidFill>
                  <a:schemeClr val="tx1">
                    <a:lumMod val="85000"/>
                    <a:lumOff val="15000"/>
                  </a:schemeClr>
                </a:solidFill>
                <a:effectLst/>
                <a:ea typeface="Batang" panose="02030600000101010101" pitchFamily="18" charset="-127"/>
              </a:rPr>
              <a:t>when she has departed from his house, and goes and becomes another man’s </a:t>
            </a:r>
            <a:r>
              <a:rPr lang="en-US" b="0" i="1" spc="50" dirty="0">
                <a:solidFill>
                  <a:schemeClr val="tx1">
                    <a:lumMod val="85000"/>
                    <a:lumOff val="15000"/>
                  </a:schemeClr>
                </a:solidFill>
                <a:effectLst/>
                <a:ea typeface="Batang" panose="02030600000101010101" pitchFamily="18" charset="-127"/>
              </a:rPr>
              <a:t>wife,</a:t>
            </a:r>
            <a:r>
              <a:rPr lang="en-US" b="0" i="0" spc="50" dirty="0">
                <a:solidFill>
                  <a:schemeClr val="tx1">
                    <a:lumMod val="85000"/>
                    <a:lumOff val="15000"/>
                  </a:schemeClr>
                </a:solidFill>
                <a:effectLst/>
                <a:ea typeface="Batang" panose="02030600000101010101" pitchFamily="18" charset="-127"/>
              </a:rPr>
              <a:t> </a:t>
            </a:r>
            <a:r>
              <a:rPr lang="en-US" b="1" i="0" spc="50" dirty="0">
                <a:solidFill>
                  <a:schemeClr val="tx1">
                    <a:lumMod val="85000"/>
                    <a:lumOff val="15000"/>
                  </a:schemeClr>
                </a:solidFill>
                <a:effectLst/>
                <a:ea typeface="Batang" panose="02030600000101010101" pitchFamily="18" charset="-127"/>
              </a:rPr>
              <a:t>3</a:t>
            </a:r>
          </a:p>
          <a:p>
            <a:pPr marL="0" indent="0">
              <a:spcAft>
                <a:spcPts val="600"/>
              </a:spcAft>
              <a:buNone/>
            </a:pPr>
            <a:r>
              <a:rPr lang="en-US" b="1" spc="50" dirty="0">
                <a:solidFill>
                  <a:schemeClr val="tx1">
                    <a:lumMod val="85000"/>
                    <a:lumOff val="15000"/>
                  </a:schemeClr>
                </a:solidFill>
                <a:ea typeface="Batang" panose="02030600000101010101" pitchFamily="18" charset="-127"/>
              </a:rPr>
              <a:t>Deuteronomy 24</a:t>
            </a:r>
            <a:endParaRPr lang="en-US" spc="50" dirty="0">
              <a:solidFill>
                <a:schemeClr val="tx1">
                  <a:lumMod val="85000"/>
                  <a:lumOff val="15000"/>
                </a:schemeClr>
              </a:solidFill>
              <a:ea typeface="Batang" panose="02030600000101010101" pitchFamily="18" charset="-127"/>
            </a:endParaRPr>
          </a:p>
        </p:txBody>
      </p:sp>
      <p:pic>
        <p:nvPicPr>
          <p:cNvPr id="5" name="Picture 4" descr="Empty road lined cherry blossom trees at dawn">
            <a:extLst>
              <a:ext uri="{FF2B5EF4-FFF2-40B4-BE49-F238E27FC236}">
                <a16:creationId xmlns:a16="http://schemas.microsoft.com/office/drawing/2014/main" id="{5063859A-B913-49FA-8EE3-9C7173A50BDA}"/>
              </a:ext>
            </a:extLst>
          </p:cNvPr>
          <p:cNvPicPr>
            <a:picLocks noChangeAspect="1"/>
          </p:cNvPicPr>
          <p:nvPr/>
        </p:nvPicPr>
        <p:blipFill rotWithShape="1">
          <a:blip r:embed="rId3"/>
          <a:srcRect l="16279" r="16278"/>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356219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pty road lined cherry blossom trees at dawn">
            <a:extLst>
              <a:ext uri="{FF2B5EF4-FFF2-40B4-BE49-F238E27FC236}">
                <a16:creationId xmlns:a16="http://schemas.microsoft.com/office/drawing/2014/main" id="{5063859A-B913-49FA-8EE3-9C7173A50BDA}"/>
              </a:ext>
            </a:extLst>
          </p:cNvPr>
          <p:cNvPicPr>
            <a:picLocks noChangeAspect="1"/>
          </p:cNvPicPr>
          <p:nvPr/>
        </p:nvPicPr>
        <p:blipFill rotWithShape="1">
          <a:blip r:embed="rId2"/>
          <a:srcRect t="7865" b="7865"/>
          <a:stretch/>
        </p:blipFill>
        <p:spPr>
          <a:xfrm>
            <a:off x="1" y="1"/>
            <a:ext cx="12192000" cy="6857999"/>
          </a:xfrm>
          <a:prstGeom prst="rect">
            <a:avLst/>
          </a:prstGeom>
        </p:spPr>
      </p:pic>
      <p:sp useBgFill="1">
        <p:nvSpPr>
          <p:cNvPr id="37" name="Freeform: Shape 36">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1E9DC1B-84E0-4178-994E-D7A65F06EBE8}"/>
              </a:ext>
            </a:extLst>
          </p:cNvPr>
          <p:cNvSpPr>
            <a:spLocks noGrp="1"/>
          </p:cNvSpPr>
          <p:nvPr>
            <p:ph type="title"/>
          </p:nvPr>
        </p:nvSpPr>
        <p:spPr>
          <a:xfrm>
            <a:off x="1037809" y="1071350"/>
            <a:ext cx="4775162" cy="1475906"/>
          </a:xfrm>
        </p:spPr>
        <p:txBody>
          <a:bodyPr vert="horz" lIns="91440" tIns="45720" rIns="91440" bIns="45720" rtlCol="0" anchor="ctr">
            <a:normAutofit/>
          </a:bodyPr>
          <a:lstStyle/>
          <a:p>
            <a:pPr algn="ctr"/>
            <a:r>
              <a:rPr lang="en-US" dirty="0"/>
              <a:t>Divorce and the bible </a:t>
            </a:r>
            <a:endParaRPr lang="en-US"/>
          </a:p>
        </p:txBody>
      </p:sp>
      <p:sp>
        <p:nvSpPr>
          <p:cNvPr id="39"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D102F86-3EA3-4D89-A2B9-BF9A56E57429}"/>
              </a:ext>
            </a:extLst>
          </p:cNvPr>
          <p:cNvSpPr txBox="1"/>
          <p:nvPr/>
        </p:nvSpPr>
        <p:spPr>
          <a:xfrm>
            <a:off x="1189319" y="2547257"/>
            <a:ext cx="4458446" cy="3239392"/>
          </a:xfrm>
          <a:prstGeom prst="rect">
            <a:avLst/>
          </a:prstGeom>
        </p:spPr>
        <p:txBody>
          <a:bodyPr vert="horz" lIns="91440" tIns="45720" rIns="91440" bIns="45720" rtlCol="0" anchor="ctr">
            <a:normAutofit lnSpcReduction="10000"/>
          </a:bodyPr>
          <a:lstStyle/>
          <a:p>
            <a:pPr marL="0" indent="0">
              <a:spcAft>
                <a:spcPts val="600"/>
              </a:spcAft>
              <a:buNone/>
            </a:pPr>
            <a:r>
              <a:rPr lang="en-US" b="0" i="1" spc="50" dirty="0">
                <a:solidFill>
                  <a:schemeClr val="tx1">
                    <a:lumMod val="85000"/>
                    <a:lumOff val="15000"/>
                  </a:schemeClr>
                </a:solidFill>
                <a:effectLst/>
                <a:ea typeface="Batang" panose="02030600000101010101" pitchFamily="18" charset="-127"/>
              </a:rPr>
              <a:t>if</a:t>
            </a:r>
            <a:r>
              <a:rPr lang="en-US" b="0" i="0" spc="50" dirty="0">
                <a:solidFill>
                  <a:schemeClr val="tx1">
                    <a:lumMod val="85000"/>
                    <a:lumOff val="15000"/>
                  </a:schemeClr>
                </a:solidFill>
                <a:effectLst/>
                <a:ea typeface="Batang" panose="02030600000101010101" pitchFamily="18" charset="-127"/>
              </a:rPr>
              <a:t> the latter husband detests her and writes her a certificate of divorce, puts </a:t>
            </a:r>
            <a:r>
              <a:rPr lang="en-US" b="0" i="1" spc="50" dirty="0">
                <a:solidFill>
                  <a:schemeClr val="tx1">
                    <a:lumMod val="85000"/>
                    <a:lumOff val="15000"/>
                  </a:schemeClr>
                </a:solidFill>
                <a:effectLst/>
                <a:ea typeface="Batang" panose="02030600000101010101" pitchFamily="18" charset="-127"/>
              </a:rPr>
              <a:t>it</a:t>
            </a:r>
            <a:r>
              <a:rPr lang="en-US" b="0" i="0" spc="50" dirty="0">
                <a:solidFill>
                  <a:schemeClr val="tx1">
                    <a:lumMod val="85000"/>
                    <a:lumOff val="15000"/>
                  </a:schemeClr>
                </a:solidFill>
                <a:effectLst/>
                <a:ea typeface="Batang" panose="02030600000101010101" pitchFamily="18" charset="-127"/>
              </a:rPr>
              <a:t> in her hand, and sends her out of his house, or if the latter husband dies who took her as his wife, </a:t>
            </a:r>
            <a:r>
              <a:rPr lang="en-US" b="1" i="0" spc="50" dirty="0">
                <a:solidFill>
                  <a:schemeClr val="tx1">
                    <a:lumMod val="85000"/>
                    <a:lumOff val="15000"/>
                  </a:schemeClr>
                </a:solidFill>
                <a:effectLst/>
                <a:ea typeface="Batang" panose="02030600000101010101" pitchFamily="18" charset="-127"/>
              </a:rPr>
              <a:t>4 </a:t>
            </a:r>
            <a:r>
              <a:rPr lang="en-US" b="0" i="1" spc="50" dirty="0">
                <a:solidFill>
                  <a:schemeClr val="tx1">
                    <a:lumMod val="85000"/>
                    <a:lumOff val="15000"/>
                  </a:schemeClr>
                </a:solidFill>
                <a:effectLst/>
                <a:ea typeface="Batang" panose="02030600000101010101" pitchFamily="18" charset="-127"/>
              </a:rPr>
              <a:t>then</a:t>
            </a:r>
            <a:r>
              <a:rPr lang="en-US" b="0" i="0" spc="50" dirty="0">
                <a:solidFill>
                  <a:schemeClr val="tx1">
                    <a:lumMod val="85000"/>
                    <a:lumOff val="15000"/>
                  </a:schemeClr>
                </a:solidFill>
                <a:effectLst/>
                <a:ea typeface="Batang" panose="02030600000101010101" pitchFamily="18" charset="-127"/>
              </a:rPr>
              <a:t> her former husband who divorced her must not take her back to be his wife after she has been defiled; for that </a:t>
            </a:r>
            <a:r>
              <a:rPr lang="en-US" b="0" i="1" spc="50" dirty="0">
                <a:solidFill>
                  <a:schemeClr val="tx1">
                    <a:lumMod val="85000"/>
                    <a:lumOff val="15000"/>
                  </a:schemeClr>
                </a:solidFill>
                <a:effectLst/>
                <a:ea typeface="Batang" panose="02030600000101010101" pitchFamily="18" charset="-127"/>
              </a:rPr>
              <a:t>is</a:t>
            </a:r>
            <a:r>
              <a:rPr lang="en-US" b="0" i="0" spc="50" dirty="0">
                <a:solidFill>
                  <a:schemeClr val="tx1">
                    <a:lumMod val="85000"/>
                    <a:lumOff val="15000"/>
                  </a:schemeClr>
                </a:solidFill>
                <a:effectLst/>
                <a:ea typeface="Batang" panose="02030600000101010101" pitchFamily="18" charset="-127"/>
              </a:rPr>
              <a:t> [</a:t>
            </a:r>
            <a:r>
              <a:rPr lang="en-US" b="0" i="0" spc="50" dirty="0">
                <a:solidFill>
                  <a:schemeClr val="tx1">
                    <a:lumMod val="85000"/>
                    <a:lumOff val="15000"/>
                  </a:schemeClr>
                </a:solidFill>
                <a:effectLst/>
                <a:ea typeface="Batang" panose="02030600000101010101" pitchFamily="18" charset="-127"/>
                <a:hlinkClick r:id="rId3" tooltip="See footnote b"/>
              </a:rPr>
              <a:t>b</a:t>
            </a:r>
            <a:r>
              <a:rPr lang="en-US" b="0" i="0" spc="50" dirty="0">
                <a:solidFill>
                  <a:schemeClr val="tx1">
                    <a:lumMod val="85000"/>
                    <a:lumOff val="15000"/>
                  </a:schemeClr>
                </a:solidFill>
                <a:effectLst/>
                <a:ea typeface="Batang" panose="02030600000101010101" pitchFamily="18" charset="-127"/>
              </a:rPr>
              <a:t>]an abomination before the </a:t>
            </a:r>
            <a:r>
              <a:rPr lang="en-US" b="0" i="0" cap="small" spc="50" dirty="0">
                <a:solidFill>
                  <a:schemeClr val="tx1">
                    <a:lumMod val="85000"/>
                    <a:lumOff val="15000"/>
                  </a:schemeClr>
                </a:solidFill>
                <a:effectLst/>
                <a:ea typeface="Batang" panose="02030600000101010101" pitchFamily="18" charset="-127"/>
              </a:rPr>
              <a:t>Lord</a:t>
            </a:r>
            <a:r>
              <a:rPr lang="en-US" b="0" i="0" spc="50" dirty="0">
                <a:solidFill>
                  <a:schemeClr val="tx1">
                    <a:lumMod val="85000"/>
                    <a:lumOff val="15000"/>
                  </a:schemeClr>
                </a:solidFill>
                <a:effectLst/>
                <a:ea typeface="Batang" panose="02030600000101010101" pitchFamily="18" charset="-127"/>
              </a:rPr>
              <a:t>, and you shall not bring sin on the land which the </a:t>
            </a:r>
            <a:r>
              <a:rPr lang="en-US" b="0" i="0" cap="small" spc="50" dirty="0">
                <a:solidFill>
                  <a:schemeClr val="tx1">
                    <a:lumMod val="85000"/>
                    <a:lumOff val="15000"/>
                  </a:schemeClr>
                </a:solidFill>
                <a:effectLst/>
                <a:ea typeface="Batang" panose="02030600000101010101" pitchFamily="18" charset="-127"/>
              </a:rPr>
              <a:t>Lord</a:t>
            </a:r>
            <a:r>
              <a:rPr lang="en-US" b="0" i="0" spc="50" dirty="0">
                <a:solidFill>
                  <a:schemeClr val="tx1">
                    <a:lumMod val="85000"/>
                    <a:lumOff val="15000"/>
                  </a:schemeClr>
                </a:solidFill>
                <a:effectLst/>
                <a:ea typeface="Batang" panose="02030600000101010101" pitchFamily="18" charset="-127"/>
              </a:rPr>
              <a:t> your God is giving you </a:t>
            </a:r>
            <a:r>
              <a:rPr lang="en-US" b="0" i="1" spc="50" dirty="0">
                <a:solidFill>
                  <a:schemeClr val="tx1">
                    <a:lumMod val="85000"/>
                    <a:lumOff val="15000"/>
                  </a:schemeClr>
                </a:solidFill>
                <a:effectLst/>
                <a:ea typeface="Batang" panose="02030600000101010101" pitchFamily="18" charset="-127"/>
              </a:rPr>
              <a:t>as</a:t>
            </a:r>
            <a:r>
              <a:rPr lang="en-US" b="0" i="0" spc="50" dirty="0">
                <a:solidFill>
                  <a:schemeClr val="tx1">
                    <a:lumMod val="85000"/>
                    <a:lumOff val="15000"/>
                  </a:schemeClr>
                </a:solidFill>
                <a:effectLst/>
                <a:ea typeface="Batang" panose="02030600000101010101" pitchFamily="18" charset="-127"/>
              </a:rPr>
              <a:t> an inheritance.</a:t>
            </a:r>
          </a:p>
          <a:p>
            <a:pPr marL="0" indent="0">
              <a:spcAft>
                <a:spcPts val="600"/>
              </a:spcAft>
              <a:buNone/>
            </a:pPr>
            <a:r>
              <a:rPr lang="en-US" spc="50" dirty="0">
                <a:solidFill>
                  <a:schemeClr val="tx1">
                    <a:lumMod val="85000"/>
                    <a:lumOff val="15000"/>
                  </a:schemeClr>
                </a:solidFill>
                <a:ea typeface="Batang" panose="02030600000101010101" pitchFamily="18" charset="-127"/>
              </a:rPr>
              <a:t>Deuteronomy 24</a:t>
            </a:r>
          </a:p>
        </p:txBody>
      </p:sp>
      <p:sp>
        <p:nvSpPr>
          <p:cNvPr id="14" name="TextBox 13">
            <a:extLst>
              <a:ext uri="{FF2B5EF4-FFF2-40B4-BE49-F238E27FC236}">
                <a16:creationId xmlns:a16="http://schemas.microsoft.com/office/drawing/2014/main" id="{B47CCBC2-8E46-4A3F-8276-5736E78B38BF}"/>
              </a:ext>
            </a:extLst>
          </p:cNvPr>
          <p:cNvSpPr txBox="1"/>
          <p:nvPr/>
        </p:nvSpPr>
        <p:spPr>
          <a:xfrm>
            <a:off x="1050879" y="2163685"/>
            <a:ext cx="3875963" cy="4107020"/>
          </a:xfrm>
          <a:prstGeom prst="rect">
            <a:avLst/>
          </a:prstGeom>
        </p:spPr>
        <p:txBody>
          <a:bodyPr vert="horz" lIns="91440" tIns="45720" rIns="91440" bIns="45720" rtlCol="0">
            <a:normAutofit/>
          </a:bodyPr>
          <a:lstStyle/>
          <a:p>
            <a:pPr marL="0" indent="0">
              <a:spcAft>
                <a:spcPts val="600"/>
              </a:spcAft>
              <a:buNone/>
            </a:pPr>
            <a:endParaRPr lang="en-US" spc="50" dirty="0">
              <a:solidFill>
                <a:schemeClr val="tx1">
                  <a:lumMod val="85000"/>
                  <a:lumOff val="15000"/>
                </a:schemeClr>
              </a:solidFill>
              <a:ea typeface="Batang" panose="02030600000101010101" pitchFamily="18" charset="-127"/>
            </a:endParaRPr>
          </a:p>
        </p:txBody>
      </p:sp>
    </p:spTree>
    <p:extLst>
      <p:ext uri="{BB962C8B-B14F-4D97-AF65-F5344CB8AC3E}">
        <p14:creationId xmlns:p14="http://schemas.microsoft.com/office/powerpoint/2010/main" val="2623264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50C40B-0597-4A3C-BC33-72EA8B47EA2D}"/>
              </a:ext>
            </a:extLst>
          </p:cNvPr>
          <p:cNvSpPr>
            <a:spLocks noGrp="1"/>
          </p:cNvSpPr>
          <p:nvPr>
            <p:ph type="title"/>
          </p:nvPr>
        </p:nvSpPr>
        <p:spPr>
          <a:xfrm>
            <a:off x="5177859" y="609601"/>
            <a:ext cx="5683623" cy="1216024"/>
          </a:xfrm>
        </p:spPr>
        <p:txBody>
          <a:bodyPr>
            <a:normAutofit/>
          </a:bodyPr>
          <a:lstStyle/>
          <a:p>
            <a:r>
              <a:rPr lang="en-GB" dirty="0"/>
              <a:t>MOUNTAINS</a:t>
            </a:r>
          </a:p>
        </p:txBody>
      </p:sp>
      <p:pic>
        <p:nvPicPr>
          <p:cNvPr id="5" name="Picture 4" descr="Snowcapped mountain range and fog">
            <a:extLst>
              <a:ext uri="{FF2B5EF4-FFF2-40B4-BE49-F238E27FC236}">
                <a16:creationId xmlns:a16="http://schemas.microsoft.com/office/drawing/2014/main" id="{D8F2D60A-1068-446C-B6C8-B19E968BF67F}"/>
              </a:ext>
            </a:extLst>
          </p:cNvPr>
          <p:cNvPicPr>
            <a:picLocks noChangeAspect="1"/>
          </p:cNvPicPr>
          <p:nvPr/>
        </p:nvPicPr>
        <p:blipFill rotWithShape="1">
          <a:blip r:embed="rId2"/>
          <a:srcRect l="40301" r="14900" b="2"/>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Content Placeholder 2">
            <a:extLst>
              <a:ext uri="{FF2B5EF4-FFF2-40B4-BE49-F238E27FC236}">
                <a16:creationId xmlns:a16="http://schemas.microsoft.com/office/drawing/2014/main" id="{DC34821A-1C7D-466E-857B-5F1FB9E7AD79}"/>
              </a:ext>
            </a:extLst>
          </p:cNvPr>
          <p:cNvSpPr>
            <a:spLocks noGrp="1"/>
          </p:cNvSpPr>
          <p:nvPr>
            <p:ph idx="1"/>
          </p:nvPr>
        </p:nvSpPr>
        <p:spPr>
          <a:xfrm>
            <a:off x="5177859" y="2147356"/>
            <a:ext cx="5683624" cy="4107021"/>
          </a:xfrm>
        </p:spPr>
        <p:txBody>
          <a:bodyPr>
            <a:normAutofit/>
          </a:bodyPr>
          <a:lstStyle/>
          <a:p>
            <a:pPr marL="0" indent="0">
              <a:buNone/>
            </a:pPr>
            <a:r>
              <a:rPr lang="en-GB" b="0" i="0">
                <a:effectLst/>
                <a:latin typeface="system-ui"/>
              </a:rPr>
              <a:t> </a:t>
            </a:r>
            <a:r>
              <a:rPr lang="en-GB" b="1" i="0" baseline="30000">
                <a:effectLst/>
                <a:latin typeface="system-ui"/>
              </a:rPr>
              <a:t>8 </a:t>
            </a:r>
            <a:r>
              <a:rPr lang="en-GB" b="0" i="0">
                <a:effectLst/>
                <a:latin typeface="system-ui"/>
              </a:rPr>
              <a:t>Then I saw that for all the causes for which backsliding Israel had committed adultery, I had put her away and given her a certificate of divorce; yet her treacherous sister Judah did not fear, but went and played the harlot also. </a:t>
            </a:r>
            <a:br>
              <a:rPr lang="en-GB" b="0" i="0">
                <a:effectLst/>
                <a:latin typeface="system-ui"/>
              </a:rPr>
            </a:br>
            <a:r>
              <a:rPr lang="en-GB" b="0" i="0">
                <a:effectLst/>
                <a:latin typeface="system-ui"/>
              </a:rPr>
              <a:t>Jeremiah 3:8</a:t>
            </a:r>
            <a:endParaRPr lang="en-GB" dirty="0"/>
          </a:p>
        </p:txBody>
      </p:sp>
    </p:spTree>
    <p:extLst>
      <p:ext uri="{BB962C8B-B14F-4D97-AF65-F5344CB8AC3E}">
        <p14:creationId xmlns:p14="http://schemas.microsoft.com/office/powerpoint/2010/main" val="104690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50C40B-0597-4A3C-BC33-72EA8B47EA2D}"/>
              </a:ext>
            </a:extLst>
          </p:cNvPr>
          <p:cNvSpPr>
            <a:spLocks noGrp="1"/>
          </p:cNvSpPr>
          <p:nvPr>
            <p:ph type="title"/>
          </p:nvPr>
        </p:nvSpPr>
        <p:spPr>
          <a:xfrm>
            <a:off x="1050879" y="609601"/>
            <a:ext cx="4476464" cy="1216024"/>
          </a:xfrm>
        </p:spPr>
        <p:txBody>
          <a:bodyPr>
            <a:normAutofit/>
          </a:bodyPr>
          <a:lstStyle/>
          <a:p>
            <a:r>
              <a:rPr lang="en-GB" dirty="0"/>
              <a:t>MOUNTAINS</a:t>
            </a:r>
          </a:p>
        </p:txBody>
      </p:sp>
      <p:sp>
        <p:nvSpPr>
          <p:cNvPr id="3" name="Content Placeholder 2">
            <a:extLst>
              <a:ext uri="{FF2B5EF4-FFF2-40B4-BE49-F238E27FC236}">
                <a16:creationId xmlns:a16="http://schemas.microsoft.com/office/drawing/2014/main" id="{DC34821A-1C7D-466E-857B-5F1FB9E7AD79}"/>
              </a:ext>
            </a:extLst>
          </p:cNvPr>
          <p:cNvSpPr>
            <a:spLocks noGrp="1"/>
          </p:cNvSpPr>
          <p:nvPr>
            <p:ph idx="1"/>
          </p:nvPr>
        </p:nvSpPr>
        <p:spPr>
          <a:xfrm>
            <a:off x="1050879" y="2163685"/>
            <a:ext cx="3875963" cy="4107020"/>
          </a:xfrm>
        </p:spPr>
        <p:txBody>
          <a:bodyPr>
            <a:normAutofit/>
          </a:bodyPr>
          <a:lstStyle/>
          <a:p>
            <a:pPr marL="0" indent="0">
              <a:buNone/>
            </a:pPr>
            <a:r>
              <a:rPr lang="en-GB" b="0" i="0" dirty="0">
                <a:solidFill>
                  <a:srgbClr val="000000"/>
                </a:solidFill>
                <a:effectLst/>
                <a:latin typeface="system-ui"/>
              </a:rPr>
              <a:t> “They say, ‘If a man divorces his wife,</a:t>
            </a:r>
            <a:br>
              <a:rPr lang="en-GB" dirty="0"/>
            </a:br>
            <a:r>
              <a:rPr lang="en-GB" b="0" i="0" dirty="0">
                <a:solidFill>
                  <a:srgbClr val="000000"/>
                </a:solidFill>
                <a:effectLst/>
                <a:latin typeface="system-ui"/>
              </a:rPr>
              <a:t>And she goes from him</a:t>
            </a:r>
            <a:br>
              <a:rPr lang="en-GB" dirty="0"/>
            </a:br>
            <a:r>
              <a:rPr lang="en-GB" b="0" i="0" dirty="0">
                <a:solidFill>
                  <a:srgbClr val="000000"/>
                </a:solidFill>
                <a:effectLst/>
                <a:latin typeface="system-ui"/>
              </a:rPr>
              <a:t>And becomes another man’s,</a:t>
            </a:r>
            <a:br>
              <a:rPr lang="en-GB" dirty="0"/>
            </a:br>
            <a:r>
              <a:rPr lang="en-GB" b="0" i="0" dirty="0">
                <a:solidFill>
                  <a:srgbClr val="000000"/>
                </a:solidFill>
                <a:effectLst/>
                <a:latin typeface="system-ui"/>
              </a:rPr>
              <a:t>May he return to her again?’</a:t>
            </a:r>
            <a:br>
              <a:rPr lang="en-GB" dirty="0"/>
            </a:br>
            <a:r>
              <a:rPr lang="en-GB" b="0" i="0" dirty="0">
                <a:solidFill>
                  <a:srgbClr val="000000"/>
                </a:solidFill>
                <a:effectLst/>
                <a:latin typeface="system-ui"/>
              </a:rPr>
              <a:t>Would not that land be greatly polluted?</a:t>
            </a:r>
            <a:br>
              <a:rPr lang="en-GB" dirty="0"/>
            </a:br>
            <a:r>
              <a:rPr lang="en-GB" b="0" i="0" dirty="0">
                <a:solidFill>
                  <a:srgbClr val="000000"/>
                </a:solidFill>
                <a:effectLst/>
                <a:latin typeface="system-ui"/>
              </a:rPr>
              <a:t>But you have played the harlot with many lovers;</a:t>
            </a:r>
            <a:br>
              <a:rPr lang="en-GB" dirty="0"/>
            </a:br>
            <a:r>
              <a:rPr lang="en-GB" b="0" i="0" dirty="0">
                <a:solidFill>
                  <a:srgbClr val="000000"/>
                </a:solidFill>
                <a:effectLst/>
                <a:latin typeface="system-ui"/>
              </a:rPr>
              <a:t>Yet return to Me,” says the </a:t>
            </a:r>
            <a:r>
              <a:rPr lang="en-GB" b="0" i="0" cap="small" dirty="0">
                <a:solidFill>
                  <a:srgbClr val="000000"/>
                </a:solidFill>
                <a:effectLst/>
                <a:latin typeface="system-ui"/>
              </a:rPr>
              <a:t>Lord</a:t>
            </a:r>
            <a:r>
              <a:rPr lang="en-GB" b="0" i="0" dirty="0">
                <a:solidFill>
                  <a:srgbClr val="000000"/>
                </a:solidFill>
                <a:effectLst/>
                <a:latin typeface="system-ui"/>
              </a:rPr>
              <a:t>.</a:t>
            </a:r>
          </a:p>
          <a:p>
            <a:pPr marL="0" indent="0">
              <a:buNone/>
            </a:pPr>
            <a:r>
              <a:rPr lang="en-GB" dirty="0">
                <a:solidFill>
                  <a:srgbClr val="000000"/>
                </a:solidFill>
                <a:latin typeface="system-ui"/>
              </a:rPr>
              <a:t>Jeremiah 3:1</a:t>
            </a:r>
            <a:endParaRPr lang="en-GB" dirty="0"/>
          </a:p>
        </p:txBody>
      </p:sp>
      <p:pic>
        <p:nvPicPr>
          <p:cNvPr id="5" name="Picture 4" descr="Snowcapped mountain range and fog">
            <a:extLst>
              <a:ext uri="{FF2B5EF4-FFF2-40B4-BE49-F238E27FC236}">
                <a16:creationId xmlns:a16="http://schemas.microsoft.com/office/drawing/2014/main" id="{D8F2D60A-1068-446C-B6C8-B19E968BF67F}"/>
              </a:ext>
            </a:extLst>
          </p:cNvPr>
          <p:cNvPicPr>
            <a:picLocks noChangeAspect="1"/>
          </p:cNvPicPr>
          <p:nvPr/>
        </p:nvPicPr>
        <p:blipFill rotWithShape="1">
          <a:blip r:embed="rId2"/>
          <a:srcRect l="28854" r="3451" b="-1"/>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365712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4" name="Rectangle 13">
            <a:extLst>
              <a:ext uri="{FF2B5EF4-FFF2-40B4-BE49-F238E27FC236}">
                <a16:creationId xmlns:a16="http://schemas.microsoft.com/office/drawing/2014/main" id="{E914257E-1E2A-4AC7-89EC-1FB65C9C0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3E1C8F1-97F5-489C-8308-958F09657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57B4831B-D07B-44AC-8F7C-2BFEAC2CF77C}"/>
              </a:ext>
            </a:extLst>
          </p:cNvPr>
          <p:cNvSpPr>
            <a:spLocks noGrp="1"/>
          </p:cNvSpPr>
          <p:nvPr>
            <p:ph type="title"/>
          </p:nvPr>
        </p:nvSpPr>
        <p:spPr>
          <a:xfrm>
            <a:off x="723901" y="509587"/>
            <a:ext cx="7649239" cy="2986088"/>
          </a:xfrm>
        </p:spPr>
        <p:txBody>
          <a:bodyPr vert="horz" lIns="91440" tIns="45720" rIns="91440" bIns="45720" rtlCol="0" anchor="ctr">
            <a:normAutofit/>
          </a:bodyPr>
          <a:lstStyle/>
          <a:p>
            <a:r>
              <a:rPr lang="en-US" dirty="0"/>
              <a:t>Sermon on the mount</a:t>
            </a:r>
          </a:p>
        </p:txBody>
      </p:sp>
      <p:pic>
        <p:nvPicPr>
          <p:cNvPr id="7" name="Graphic 6" descr="Mountains">
            <a:extLst>
              <a:ext uri="{FF2B5EF4-FFF2-40B4-BE49-F238E27FC236}">
                <a16:creationId xmlns:a16="http://schemas.microsoft.com/office/drawing/2014/main" id="{D0129B9F-06B1-406E-A8E2-35F6A5970F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345" y="3429000"/>
            <a:ext cx="4076700" cy="4076700"/>
          </a:xfrm>
          <a:prstGeom prst="rect">
            <a:avLst/>
          </a:prstGeom>
        </p:spPr>
      </p:pic>
      <p:sp>
        <p:nvSpPr>
          <p:cNvPr id="18" name="Freeform: Shape 17">
            <a:extLst>
              <a:ext uri="{FF2B5EF4-FFF2-40B4-BE49-F238E27FC236}">
                <a16:creationId xmlns:a16="http://schemas.microsoft.com/office/drawing/2014/main" id="{DEB62645-D4DA-4E99-8344-B1536F63D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1DDC207-95D9-41DB-96B3-6AFFC34CAB5E}"/>
              </a:ext>
            </a:extLst>
          </p:cNvPr>
          <p:cNvSpPr txBox="1"/>
          <p:nvPr/>
        </p:nvSpPr>
        <p:spPr>
          <a:xfrm>
            <a:off x="3047999" y="2598688"/>
            <a:ext cx="7988411" cy="1477328"/>
          </a:xfrm>
          <a:prstGeom prst="rect">
            <a:avLst/>
          </a:prstGeom>
          <a:noFill/>
        </p:spPr>
        <p:txBody>
          <a:bodyPr wrap="square">
            <a:spAutoFit/>
          </a:bodyPr>
          <a:lstStyle/>
          <a:p>
            <a:pPr marL="0" indent="0">
              <a:buNone/>
            </a:pPr>
            <a:r>
              <a:rPr lang="en-GB" b="1" i="0" baseline="30000" dirty="0">
                <a:solidFill>
                  <a:srgbClr val="000000"/>
                </a:solidFill>
                <a:effectLst/>
                <a:latin typeface="system-ui"/>
              </a:rPr>
              <a:t>31 </a:t>
            </a:r>
            <a:r>
              <a:rPr lang="en-GB" b="0" i="0" dirty="0">
                <a:solidFill>
                  <a:srgbClr val="000000"/>
                </a:solidFill>
                <a:effectLst/>
                <a:latin typeface="system-ui"/>
              </a:rPr>
              <a:t>“Furthermore it has been said, ‘Whoever divorces his wife, let him give her a certificate of divorce.’ </a:t>
            </a:r>
            <a:r>
              <a:rPr lang="en-GB" b="1" i="0" baseline="30000" dirty="0">
                <a:solidFill>
                  <a:srgbClr val="000000"/>
                </a:solidFill>
                <a:effectLst/>
                <a:latin typeface="system-ui"/>
              </a:rPr>
              <a:t>32 </a:t>
            </a:r>
            <a:r>
              <a:rPr lang="en-GB" b="0" i="0" dirty="0">
                <a:solidFill>
                  <a:srgbClr val="000000"/>
                </a:solidFill>
                <a:effectLst/>
                <a:latin typeface="system-ui"/>
              </a:rPr>
              <a:t>But I say to you that whoever divorces his wife for any reason except </a:t>
            </a:r>
            <a:r>
              <a:rPr lang="en-GB" b="0" i="0" baseline="30000" dirty="0">
                <a:solidFill>
                  <a:srgbClr val="000000"/>
                </a:solidFill>
                <a:effectLst/>
                <a:latin typeface="system-ui"/>
              </a:rPr>
              <a:t>[</a:t>
            </a:r>
            <a:r>
              <a:rPr lang="en-GB" b="0" i="0" baseline="30000" dirty="0">
                <a:solidFill>
                  <a:srgbClr val="4A4A4A"/>
                </a:solidFill>
                <a:effectLst/>
                <a:latin typeface="system-ui"/>
                <a:hlinkClick r:id="rId7" tooltip="See footnote l"/>
              </a:rPr>
              <a:t>l</a:t>
            </a:r>
            <a:r>
              <a:rPr lang="en-GB" b="0" i="0" baseline="30000" dirty="0">
                <a:solidFill>
                  <a:srgbClr val="000000"/>
                </a:solidFill>
                <a:effectLst/>
                <a:latin typeface="system-ui"/>
              </a:rPr>
              <a:t>]</a:t>
            </a:r>
            <a:r>
              <a:rPr lang="en-GB" b="0" i="0" dirty="0">
                <a:solidFill>
                  <a:srgbClr val="000000"/>
                </a:solidFill>
                <a:effectLst/>
                <a:latin typeface="system-ui"/>
              </a:rPr>
              <a:t>sexual immorality causes her to commit adultery; and whoever marries a woman who is divorced commits adultery.</a:t>
            </a:r>
          </a:p>
          <a:p>
            <a:pPr marL="0" indent="0">
              <a:buNone/>
            </a:pPr>
            <a:r>
              <a:rPr lang="en-GB" dirty="0">
                <a:solidFill>
                  <a:srgbClr val="000000"/>
                </a:solidFill>
                <a:latin typeface="system-ui"/>
              </a:rPr>
              <a:t>Matthew 5:32</a:t>
            </a:r>
            <a:endParaRPr lang="en-GB" b="0" i="0" dirty="0">
              <a:solidFill>
                <a:srgbClr val="000000"/>
              </a:solidFill>
              <a:effectLst/>
              <a:latin typeface="system-ui"/>
            </a:endParaRPr>
          </a:p>
        </p:txBody>
      </p:sp>
    </p:spTree>
    <p:extLst>
      <p:ext uri="{BB962C8B-B14F-4D97-AF65-F5344CB8AC3E}">
        <p14:creationId xmlns:p14="http://schemas.microsoft.com/office/powerpoint/2010/main" val="394254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50C40B-0597-4A3C-BC33-72EA8B47EA2D}"/>
              </a:ext>
            </a:extLst>
          </p:cNvPr>
          <p:cNvSpPr>
            <a:spLocks noGrp="1"/>
          </p:cNvSpPr>
          <p:nvPr>
            <p:ph type="title"/>
          </p:nvPr>
        </p:nvSpPr>
        <p:spPr>
          <a:xfrm>
            <a:off x="5177859" y="609601"/>
            <a:ext cx="5683623" cy="1216024"/>
          </a:xfrm>
        </p:spPr>
        <p:txBody>
          <a:bodyPr>
            <a:normAutofit/>
          </a:bodyPr>
          <a:lstStyle/>
          <a:p>
            <a:r>
              <a:rPr lang="en-GB"/>
              <a:t>The debate</a:t>
            </a:r>
            <a:endParaRPr lang="en-GB" dirty="0"/>
          </a:p>
        </p:txBody>
      </p:sp>
      <p:pic>
        <p:nvPicPr>
          <p:cNvPr id="35" name="Picture 4" descr="Close-up of chess pieces on a chessboard">
            <a:extLst>
              <a:ext uri="{FF2B5EF4-FFF2-40B4-BE49-F238E27FC236}">
                <a16:creationId xmlns:a16="http://schemas.microsoft.com/office/drawing/2014/main" id="{470DAAD4-22C4-410F-B827-963EA3ADC111}"/>
              </a:ext>
            </a:extLst>
          </p:cNvPr>
          <p:cNvPicPr>
            <a:picLocks noChangeAspect="1"/>
          </p:cNvPicPr>
          <p:nvPr/>
        </p:nvPicPr>
        <p:blipFill rotWithShape="1">
          <a:blip r:embed="rId2"/>
          <a:srcRect l="38251" r="17284"/>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Content Placeholder 2">
            <a:extLst>
              <a:ext uri="{FF2B5EF4-FFF2-40B4-BE49-F238E27FC236}">
                <a16:creationId xmlns:a16="http://schemas.microsoft.com/office/drawing/2014/main" id="{DC34821A-1C7D-466E-857B-5F1FB9E7AD79}"/>
              </a:ext>
            </a:extLst>
          </p:cNvPr>
          <p:cNvSpPr>
            <a:spLocks noGrp="1"/>
          </p:cNvSpPr>
          <p:nvPr>
            <p:ph idx="1"/>
          </p:nvPr>
        </p:nvSpPr>
        <p:spPr>
          <a:xfrm>
            <a:off x="5177859" y="2147356"/>
            <a:ext cx="5683624" cy="4107021"/>
          </a:xfrm>
        </p:spPr>
        <p:txBody>
          <a:bodyPr>
            <a:normAutofit lnSpcReduction="10000"/>
          </a:bodyPr>
          <a:lstStyle/>
          <a:p>
            <a:pPr marL="0" indent="0" algn="l">
              <a:buNone/>
            </a:pPr>
            <a:endParaRPr lang="en-GB" b="0" i="0" dirty="0">
              <a:solidFill>
                <a:srgbClr val="000000"/>
              </a:solidFill>
              <a:effectLst/>
              <a:latin typeface="system-ui"/>
            </a:endParaRPr>
          </a:p>
          <a:p>
            <a:pPr algn="l"/>
            <a:r>
              <a:rPr lang="en-GB" b="1" i="0" baseline="30000" dirty="0">
                <a:solidFill>
                  <a:srgbClr val="000000"/>
                </a:solidFill>
                <a:effectLst/>
                <a:latin typeface="system-ui"/>
              </a:rPr>
              <a:t> </a:t>
            </a:r>
            <a:r>
              <a:rPr lang="en-GB" b="0" i="0" dirty="0">
                <a:solidFill>
                  <a:srgbClr val="000000"/>
                </a:solidFill>
                <a:effectLst/>
                <a:latin typeface="system-ui"/>
              </a:rPr>
              <a:t>The Pharisees came and asked Him, “Is it lawful for a man to divorce </a:t>
            </a:r>
            <a:r>
              <a:rPr lang="en-GB" b="0" i="1" dirty="0">
                <a:solidFill>
                  <a:srgbClr val="000000"/>
                </a:solidFill>
                <a:effectLst/>
                <a:latin typeface="system-ui"/>
              </a:rPr>
              <a:t>his</a:t>
            </a:r>
            <a:r>
              <a:rPr lang="en-GB" b="0" i="0" dirty="0">
                <a:solidFill>
                  <a:srgbClr val="000000"/>
                </a:solidFill>
                <a:effectLst/>
                <a:latin typeface="system-ui"/>
              </a:rPr>
              <a:t> wife?” testing Him.</a:t>
            </a:r>
          </a:p>
          <a:p>
            <a:pPr algn="l"/>
            <a:r>
              <a:rPr lang="en-GB" b="1" i="0" baseline="30000" dirty="0">
                <a:solidFill>
                  <a:srgbClr val="000000"/>
                </a:solidFill>
                <a:effectLst/>
                <a:latin typeface="system-ui"/>
              </a:rPr>
              <a:t>3 </a:t>
            </a:r>
            <a:r>
              <a:rPr lang="en-GB" b="0" i="0" dirty="0">
                <a:solidFill>
                  <a:srgbClr val="000000"/>
                </a:solidFill>
                <a:effectLst/>
                <a:latin typeface="system-ui"/>
              </a:rPr>
              <a:t>And He answered and said to them, “What did Moses command you?”</a:t>
            </a:r>
          </a:p>
          <a:p>
            <a:pPr algn="l"/>
            <a:r>
              <a:rPr lang="en-GB" b="1" i="0" baseline="30000" dirty="0">
                <a:solidFill>
                  <a:srgbClr val="000000"/>
                </a:solidFill>
                <a:effectLst/>
                <a:latin typeface="system-ui"/>
              </a:rPr>
              <a:t>4 </a:t>
            </a:r>
            <a:r>
              <a:rPr lang="en-GB" b="0" i="0" dirty="0">
                <a:solidFill>
                  <a:srgbClr val="000000"/>
                </a:solidFill>
                <a:effectLst/>
                <a:latin typeface="system-ui"/>
              </a:rPr>
              <a:t>They said, “Moses permitted </a:t>
            </a:r>
            <a:r>
              <a:rPr lang="en-GB" b="0" i="1" dirty="0">
                <a:solidFill>
                  <a:srgbClr val="000000"/>
                </a:solidFill>
                <a:effectLst/>
                <a:latin typeface="system-ui"/>
              </a:rPr>
              <a:t>a man</a:t>
            </a:r>
            <a:r>
              <a:rPr lang="en-GB" b="0" i="0" dirty="0">
                <a:solidFill>
                  <a:srgbClr val="000000"/>
                </a:solidFill>
                <a:effectLst/>
                <a:latin typeface="system-ui"/>
              </a:rPr>
              <a:t> to write a certificate of divorce, and to dismiss </a:t>
            </a:r>
            <a:r>
              <a:rPr lang="en-GB" b="0" i="1" dirty="0">
                <a:solidFill>
                  <a:srgbClr val="000000"/>
                </a:solidFill>
                <a:effectLst/>
                <a:latin typeface="system-ui"/>
              </a:rPr>
              <a:t>her.</a:t>
            </a:r>
            <a:r>
              <a:rPr lang="en-GB" b="0" i="0" dirty="0">
                <a:solidFill>
                  <a:srgbClr val="000000"/>
                </a:solidFill>
                <a:effectLst/>
                <a:latin typeface="system-ui"/>
              </a:rPr>
              <a:t>”</a:t>
            </a:r>
          </a:p>
          <a:p>
            <a:pPr algn="l"/>
            <a:r>
              <a:rPr lang="en-GB" b="1" i="0" baseline="30000" dirty="0">
                <a:solidFill>
                  <a:srgbClr val="000000"/>
                </a:solidFill>
                <a:effectLst/>
                <a:latin typeface="system-ui"/>
              </a:rPr>
              <a:t>5 </a:t>
            </a:r>
            <a:r>
              <a:rPr lang="en-GB" b="0" i="0" dirty="0">
                <a:solidFill>
                  <a:srgbClr val="000000"/>
                </a:solidFill>
                <a:effectLst/>
                <a:latin typeface="system-ui"/>
              </a:rPr>
              <a:t>And Jesus answered and said to them, “Because of the hardness of your heart he wrote you this </a:t>
            </a:r>
            <a:r>
              <a:rPr lang="en-GB" b="0" i="0" baseline="30000" dirty="0">
                <a:solidFill>
                  <a:srgbClr val="000000"/>
                </a:solidFill>
                <a:effectLst/>
                <a:latin typeface="system-ui"/>
              </a:rPr>
              <a:t>[</a:t>
            </a:r>
            <a:r>
              <a:rPr lang="en-GB" b="0" i="0" baseline="30000" dirty="0">
                <a:solidFill>
                  <a:srgbClr val="4A4A4A"/>
                </a:solidFill>
                <a:effectLst/>
                <a:latin typeface="system-ui"/>
                <a:hlinkClick r:id="rId3" tooltip="See footnote a"/>
              </a:rPr>
              <a:t>a</a:t>
            </a:r>
            <a:r>
              <a:rPr lang="en-GB" b="0" i="0" baseline="30000" dirty="0">
                <a:solidFill>
                  <a:srgbClr val="000000"/>
                </a:solidFill>
                <a:effectLst/>
                <a:latin typeface="system-ui"/>
              </a:rPr>
              <a:t>]</a:t>
            </a:r>
            <a:r>
              <a:rPr lang="en-GB" b="0" i="0" dirty="0">
                <a:solidFill>
                  <a:srgbClr val="000000"/>
                </a:solidFill>
                <a:effectLst/>
                <a:latin typeface="system-ui"/>
              </a:rPr>
              <a:t>precept. </a:t>
            </a:r>
            <a:r>
              <a:rPr lang="en-GB" b="1" i="0" baseline="30000" dirty="0">
                <a:solidFill>
                  <a:srgbClr val="000000"/>
                </a:solidFill>
                <a:effectLst/>
                <a:latin typeface="system-ui"/>
              </a:rPr>
              <a:t>6 </a:t>
            </a:r>
            <a:r>
              <a:rPr lang="en-GB" b="0" i="0" dirty="0">
                <a:solidFill>
                  <a:srgbClr val="000000"/>
                </a:solidFill>
                <a:effectLst/>
                <a:latin typeface="system-ui"/>
              </a:rPr>
              <a:t>But from the beginning of the creation, God ‘made them male and female.’</a:t>
            </a:r>
          </a:p>
          <a:p>
            <a:pPr marL="0" indent="0">
              <a:buNone/>
            </a:pPr>
            <a:endParaRPr lang="en-GB" dirty="0"/>
          </a:p>
        </p:txBody>
      </p:sp>
    </p:spTree>
    <p:extLst>
      <p:ext uri="{BB962C8B-B14F-4D97-AF65-F5344CB8AC3E}">
        <p14:creationId xmlns:p14="http://schemas.microsoft.com/office/powerpoint/2010/main" val="34627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50C40B-0597-4A3C-BC33-72EA8B47EA2D}"/>
              </a:ext>
            </a:extLst>
          </p:cNvPr>
          <p:cNvSpPr>
            <a:spLocks noGrp="1"/>
          </p:cNvSpPr>
          <p:nvPr>
            <p:ph type="title"/>
          </p:nvPr>
        </p:nvSpPr>
        <p:spPr>
          <a:xfrm>
            <a:off x="5177859" y="609601"/>
            <a:ext cx="5683623" cy="1216024"/>
          </a:xfrm>
        </p:spPr>
        <p:txBody>
          <a:bodyPr>
            <a:normAutofit/>
          </a:bodyPr>
          <a:lstStyle/>
          <a:p>
            <a:r>
              <a:rPr lang="en-GB"/>
              <a:t>The debate</a:t>
            </a:r>
            <a:endParaRPr lang="en-GB" dirty="0"/>
          </a:p>
        </p:txBody>
      </p:sp>
      <p:pic>
        <p:nvPicPr>
          <p:cNvPr id="35" name="Picture 4" descr="Close-up of chess pieces on a chessboard">
            <a:extLst>
              <a:ext uri="{FF2B5EF4-FFF2-40B4-BE49-F238E27FC236}">
                <a16:creationId xmlns:a16="http://schemas.microsoft.com/office/drawing/2014/main" id="{470DAAD4-22C4-410F-B827-963EA3ADC111}"/>
              </a:ext>
            </a:extLst>
          </p:cNvPr>
          <p:cNvPicPr>
            <a:picLocks noChangeAspect="1"/>
          </p:cNvPicPr>
          <p:nvPr/>
        </p:nvPicPr>
        <p:blipFill rotWithShape="1">
          <a:blip r:embed="rId2"/>
          <a:srcRect l="38251" r="17284"/>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Content Placeholder 2">
            <a:extLst>
              <a:ext uri="{FF2B5EF4-FFF2-40B4-BE49-F238E27FC236}">
                <a16:creationId xmlns:a16="http://schemas.microsoft.com/office/drawing/2014/main" id="{DC34821A-1C7D-466E-857B-5F1FB9E7AD79}"/>
              </a:ext>
            </a:extLst>
          </p:cNvPr>
          <p:cNvSpPr>
            <a:spLocks noGrp="1"/>
          </p:cNvSpPr>
          <p:nvPr>
            <p:ph idx="1"/>
          </p:nvPr>
        </p:nvSpPr>
        <p:spPr>
          <a:xfrm>
            <a:off x="5177859" y="2147356"/>
            <a:ext cx="5683624" cy="4107021"/>
          </a:xfrm>
        </p:spPr>
        <p:txBody>
          <a:bodyPr>
            <a:normAutofit/>
          </a:bodyPr>
          <a:lstStyle/>
          <a:p>
            <a:pPr algn="l"/>
            <a:r>
              <a:rPr lang="en-GB" b="0" i="0" dirty="0">
                <a:solidFill>
                  <a:srgbClr val="000000"/>
                </a:solidFill>
                <a:effectLst/>
                <a:latin typeface="system-ui"/>
              </a:rPr>
              <a:t> </a:t>
            </a:r>
            <a:r>
              <a:rPr lang="en-GB" b="1" i="0" baseline="30000" dirty="0">
                <a:solidFill>
                  <a:srgbClr val="000000"/>
                </a:solidFill>
                <a:effectLst/>
                <a:latin typeface="system-ui"/>
              </a:rPr>
              <a:t>7 </a:t>
            </a:r>
            <a:r>
              <a:rPr lang="en-GB" b="0" i="0" dirty="0">
                <a:solidFill>
                  <a:srgbClr val="000000"/>
                </a:solidFill>
                <a:effectLst/>
                <a:latin typeface="system-ui"/>
              </a:rPr>
              <a:t>‘For this reason a man shall leave his father and mother and be joined to his wife, </a:t>
            </a:r>
            <a:r>
              <a:rPr lang="en-GB" b="1" i="0" baseline="30000" dirty="0">
                <a:solidFill>
                  <a:srgbClr val="000000"/>
                </a:solidFill>
                <a:effectLst/>
                <a:latin typeface="system-ui"/>
              </a:rPr>
              <a:t>8 </a:t>
            </a:r>
            <a:r>
              <a:rPr lang="en-GB" b="0" i="0" dirty="0">
                <a:solidFill>
                  <a:srgbClr val="000000"/>
                </a:solidFill>
                <a:effectLst/>
                <a:latin typeface="system-ui"/>
              </a:rPr>
              <a:t>and the two shall become one flesh’; so then they are no longer two, but one flesh. </a:t>
            </a:r>
            <a:r>
              <a:rPr lang="en-GB" b="1" i="0" baseline="30000" dirty="0">
                <a:solidFill>
                  <a:srgbClr val="000000"/>
                </a:solidFill>
                <a:effectLst/>
                <a:latin typeface="system-ui"/>
              </a:rPr>
              <a:t>9 </a:t>
            </a:r>
            <a:r>
              <a:rPr lang="en-GB" b="0" i="0" dirty="0">
                <a:solidFill>
                  <a:srgbClr val="000000"/>
                </a:solidFill>
                <a:effectLst/>
                <a:latin typeface="system-ui"/>
              </a:rPr>
              <a:t>Therefore what God has joined together, let not man separate.”</a:t>
            </a:r>
          </a:p>
          <a:p>
            <a:pPr algn="l"/>
            <a:r>
              <a:rPr lang="en-GB" b="1" i="0" baseline="30000" dirty="0">
                <a:solidFill>
                  <a:srgbClr val="000000"/>
                </a:solidFill>
                <a:effectLst/>
                <a:latin typeface="system-ui"/>
              </a:rPr>
              <a:t>10 </a:t>
            </a:r>
            <a:r>
              <a:rPr lang="en-GB" b="0" i="0" dirty="0">
                <a:solidFill>
                  <a:srgbClr val="000000"/>
                </a:solidFill>
                <a:effectLst/>
                <a:latin typeface="system-ui"/>
              </a:rPr>
              <a:t>In the house His disciples also asked Him again about the same </a:t>
            </a:r>
            <a:r>
              <a:rPr lang="en-GB" b="0" i="1" dirty="0">
                <a:solidFill>
                  <a:srgbClr val="000000"/>
                </a:solidFill>
                <a:effectLst/>
                <a:latin typeface="system-ui"/>
              </a:rPr>
              <a:t>matter.</a:t>
            </a:r>
            <a:r>
              <a:rPr lang="en-GB" b="0" i="0" dirty="0">
                <a:solidFill>
                  <a:srgbClr val="000000"/>
                </a:solidFill>
                <a:effectLst/>
                <a:latin typeface="system-ui"/>
              </a:rPr>
              <a:t> </a:t>
            </a:r>
            <a:r>
              <a:rPr lang="en-GB" b="1" i="0" baseline="30000" dirty="0">
                <a:solidFill>
                  <a:srgbClr val="000000"/>
                </a:solidFill>
                <a:effectLst/>
                <a:latin typeface="system-ui"/>
              </a:rPr>
              <a:t>11 </a:t>
            </a:r>
            <a:r>
              <a:rPr lang="en-GB" b="0" i="0" dirty="0">
                <a:solidFill>
                  <a:srgbClr val="000000"/>
                </a:solidFill>
                <a:effectLst/>
                <a:latin typeface="system-ui"/>
              </a:rPr>
              <a:t>So He said to them, “Whoever divorces his wife and marries another commits adultery against her. </a:t>
            </a:r>
            <a:r>
              <a:rPr lang="en-GB" b="1" i="0" baseline="30000" dirty="0">
                <a:solidFill>
                  <a:srgbClr val="000000"/>
                </a:solidFill>
                <a:effectLst/>
                <a:latin typeface="system-ui"/>
              </a:rPr>
              <a:t>12 </a:t>
            </a:r>
            <a:r>
              <a:rPr lang="en-GB" b="0" i="0" dirty="0">
                <a:solidFill>
                  <a:srgbClr val="000000"/>
                </a:solidFill>
                <a:effectLst/>
                <a:latin typeface="system-ui"/>
              </a:rPr>
              <a:t>And if a woman divorces her husband and marries another, she commits adultery.”</a:t>
            </a:r>
          </a:p>
          <a:p>
            <a:pPr marL="0" indent="0" algn="l">
              <a:buNone/>
            </a:pPr>
            <a:endParaRPr lang="en-GB" b="0" i="0" dirty="0">
              <a:solidFill>
                <a:srgbClr val="000000"/>
              </a:solidFill>
              <a:effectLst/>
              <a:latin typeface="system-ui"/>
            </a:endParaRPr>
          </a:p>
          <a:p>
            <a:pPr marL="0" indent="0">
              <a:buNone/>
            </a:pPr>
            <a:endParaRPr lang="en-GB" dirty="0"/>
          </a:p>
        </p:txBody>
      </p:sp>
    </p:spTree>
    <p:extLst>
      <p:ext uri="{BB962C8B-B14F-4D97-AF65-F5344CB8AC3E}">
        <p14:creationId xmlns:p14="http://schemas.microsoft.com/office/powerpoint/2010/main" val="265363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Picture 8">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48"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48"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49" name="Rectangle 12">
            <a:extLst>
              <a:ext uri="{FF2B5EF4-FFF2-40B4-BE49-F238E27FC236}">
                <a16:creationId xmlns:a16="http://schemas.microsoft.com/office/drawing/2014/main" id="{78E81931-EC11-4433-BB7B-ED42BAA24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4">
            <a:extLst>
              <a:ext uri="{FF2B5EF4-FFF2-40B4-BE49-F238E27FC236}">
                <a16:creationId xmlns:a16="http://schemas.microsoft.com/office/drawing/2014/main" id="{F35BC353-549C-47DC-9732-7E6961372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8003"/>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4" descr="Golden wheat against sky">
            <a:extLst>
              <a:ext uri="{FF2B5EF4-FFF2-40B4-BE49-F238E27FC236}">
                <a16:creationId xmlns:a16="http://schemas.microsoft.com/office/drawing/2014/main" id="{B04E3C52-D60D-4B31-AEE6-092C15279920}"/>
              </a:ext>
            </a:extLst>
          </p:cNvPr>
          <p:cNvPicPr>
            <a:picLocks noChangeAspect="1"/>
          </p:cNvPicPr>
          <p:nvPr/>
        </p:nvPicPr>
        <p:blipFill rotWithShape="1">
          <a:blip r:embed="rId5"/>
          <a:srcRect t="15730"/>
          <a:stretch/>
        </p:blipFill>
        <p:spPr>
          <a:xfrm>
            <a:off x="20" y="-1"/>
            <a:ext cx="12191980" cy="6858002"/>
          </a:xfrm>
          <a:custGeom>
            <a:avLst/>
            <a:gdLst/>
            <a:ahLst/>
            <a:cxnLst/>
            <a:rect l="l" t="t" r="r" b="b"/>
            <a:pathLst>
              <a:path w="12192000" h="6858002">
                <a:moveTo>
                  <a:pt x="5307101" y="6857999"/>
                </a:moveTo>
                <a:lnTo>
                  <a:pt x="12192000" y="6857999"/>
                </a:lnTo>
                <a:lnTo>
                  <a:pt x="12192000" y="6858002"/>
                </a:lnTo>
                <a:lnTo>
                  <a:pt x="5307088" y="6858002"/>
                </a:lnTo>
                <a:close/>
                <a:moveTo>
                  <a:pt x="0" y="0"/>
                </a:moveTo>
                <a:lnTo>
                  <a:pt x="12192000" y="0"/>
                </a:lnTo>
                <a:lnTo>
                  <a:pt x="12192000" y="6277972"/>
                </a:lnTo>
                <a:lnTo>
                  <a:pt x="12152890" y="6290206"/>
                </a:lnTo>
                <a:cubicBezTo>
                  <a:pt x="12105395" y="6304478"/>
                  <a:pt x="12054092" y="6317152"/>
                  <a:pt x="12009354" y="6315664"/>
                </a:cubicBezTo>
                <a:cubicBezTo>
                  <a:pt x="11994503" y="6311032"/>
                  <a:pt x="11985943" y="6310638"/>
                  <a:pt x="11978968" y="6319390"/>
                </a:cubicBezTo>
                <a:cubicBezTo>
                  <a:pt x="11941764" y="6318961"/>
                  <a:pt x="11901790" y="6339612"/>
                  <a:pt x="11878895" y="6327233"/>
                </a:cubicBezTo>
                <a:cubicBezTo>
                  <a:pt x="11878918" y="6346592"/>
                  <a:pt x="11826486" y="6319151"/>
                  <a:pt x="11814979" y="6337141"/>
                </a:cubicBezTo>
                <a:cubicBezTo>
                  <a:pt x="11820607" y="6367517"/>
                  <a:pt x="11727668" y="6353622"/>
                  <a:pt x="11687508" y="6364470"/>
                </a:cubicBezTo>
                <a:cubicBezTo>
                  <a:pt x="11692944" y="6381370"/>
                  <a:pt x="11638976" y="6383664"/>
                  <a:pt x="11672002" y="6397904"/>
                </a:cubicBezTo>
                <a:cubicBezTo>
                  <a:pt x="11645814" y="6406115"/>
                  <a:pt x="11642999" y="6389784"/>
                  <a:pt x="11629894" y="6384496"/>
                </a:cubicBezTo>
                <a:cubicBezTo>
                  <a:pt x="11597582" y="6386755"/>
                  <a:pt x="11602281" y="6372208"/>
                  <a:pt x="11597728" y="6361596"/>
                </a:cubicBezTo>
                <a:cubicBezTo>
                  <a:pt x="11567716" y="6387703"/>
                  <a:pt x="11505156" y="6361750"/>
                  <a:pt x="11448211" y="6357842"/>
                </a:cubicBezTo>
                <a:cubicBezTo>
                  <a:pt x="11414499" y="6357897"/>
                  <a:pt x="11370196" y="6408532"/>
                  <a:pt x="11336630" y="6383021"/>
                </a:cubicBezTo>
                <a:cubicBezTo>
                  <a:pt x="11316728" y="6389671"/>
                  <a:pt x="11284212" y="6365546"/>
                  <a:pt x="11267820" y="6388199"/>
                </a:cubicBezTo>
                <a:cubicBezTo>
                  <a:pt x="11215412" y="6380118"/>
                  <a:pt x="11199532" y="6391497"/>
                  <a:pt x="11153755" y="6378749"/>
                </a:cubicBezTo>
                <a:cubicBezTo>
                  <a:pt x="11097684" y="6376473"/>
                  <a:pt x="11142086" y="6407848"/>
                  <a:pt x="11063998" y="6397440"/>
                </a:cubicBezTo>
                <a:cubicBezTo>
                  <a:pt x="11028900" y="6406581"/>
                  <a:pt x="10989384" y="6411343"/>
                  <a:pt x="10949261" y="6411271"/>
                </a:cubicBezTo>
                <a:cubicBezTo>
                  <a:pt x="10946808" y="6404413"/>
                  <a:pt x="10928478" y="6413021"/>
                  <a:pt x="10920620" y="6414504"/>
                </a:cubicBezTo>
                <a:cubicBezTo>
                  <a:pt x="10921840" y="6410173"/>
                  <a:pt x="10906289" y="6407257"/>
                  <a:pt x="10899483" y="6410536"/>
                </a:cubicBezTo>
                <a:cubicBezTo>
                  <a:pt x="10774259" y="6419728"/>
                  <a:pt x="10854212" y="6382839"/>
                  <a:pt x="10774590" y="6403309"/>
                </a:cubicBezTo>
                <a:cubicBezTo>
                  <a:pt x="10724638" y="6405843"/>
                  <a:pt x="10739599" y="6355991"/>
                  <a:pt x="10682861" y="6377814"/>
                </a:cubicBezTo>
                <a:cubicBezTo>
                  <a:pt x="10622947" y="6375380"/>
                  <a:pt x="10589912" y="6355504"/>
                  <a:pt x="10530714" y="6366548"/>
                </a:cubicBezTo>
                <a:cubicBezTo>
                  <a:pt x="10474643" y="6364190"/>
                  <a:pt x="10428348" y="6354710"/>
                  <a:pt x="10379097" y="6358630"/>
                </a:cubicBezTo>
                <a:cubicBezTo>
                  <a:pt x="10361622" y="6351880"/>
                  <a:pt x="10344151" y="6348805"/>
                  <a:pt x="10323727" y="6357333"/>
                </a:cubicBezTo>
                <a:cubicBezTo>
                  <a:pt x="10272196" y="6352518"/>
                  <a:pt x="10263446" y="6339056"/>
                  <a:pt x="10227126" y="6348100"/>
                </a:cubicBezTo>
                <a:cubicBezTo>
                  <a:pt x="10196351" y="6318664"/>
                  <a:pt x="10199174" y="6342674"/>
                  <a:pt x="10163542" y="6343141"/>
                </a:cubicBezTo>
                <a:cubicBezTo>
                  <a:pt x="10134376" y="6345476"/>
                  <a:pt x="10177885" y="6359944"/>
                  <a:pt x="10151161" y="6358763"/>
                </a:cubicBezTo>
                <a:cubicBezTo>
                  <a:pt x="10126522" y="6349492"/>
                  <a:pt x="10117113" y="6369683"/>
                  <a:pt x="10092125" y="6358861"/>
                </a:cubicBezTo>
                <a:cubicBezTo>
                  <a:pt x="10107302" y="6344459"/>
                  <a:pt x="10032910" y="6356018"/>
                  <a:pt x="10037958" y="6342614"/>
                </a:cubicBezTo>
                <a:cubicBezTo>
                  <a:pt x="10003046" y="6359008"/>
                  <a:pt x="10003017" y="6334504"/>
                  <a:pt x="9966866" y="6337014"/>
                </a:cubicBezTo>
                <a:cubicBezTo>
                  <a:pt x="9947485" y="6342600"/>
                  <a:pt x="9935606" y="6342702"/>
                  <a:pt x="9924418" y="6333490"/>
                </a:cubicBezTo>
                <a:cubicBezTo>
                  <a:pt x="9834150" y="6361084"/>
                  <a:pt x="9880223" y="6330704"/>
                  <a:pt x="9806001" y="6337361"/>
                </a:cubicBezTo>
                <a:cubicBezTo>
                  <a:pt x="9740686" y="6345638"/>
                  <a:pt x="9670300" y="6348205"/>
                  <a:pt x="9596449" y="6376180"/>
                </a:cubicBezTo>
                <a:cubicBezTo>
                  <a:pt x="9581101" y="6384665"/>
                  <a:pt x="9553986" y="6385744"/>
                  <a:pt x="9535890" y="6378590"/>
                </a:cubicBezTo>
                <a:cubicBezTo>
                  <a:pt x="9532775" y="6377359"/>
                  <a:pt x="9530052" y="6375925"/>
                  <a:pt x="9527805" y="6374334"/>
                </a:cubicBezTo>
                <a:cubicBezTo>
                  <a:pt x="9481894" y="6394749"/>
                  <a:pt x="9464762" y="6381055"/>
                  <a:pt x="9441373" y="6395633"/>
                </a:cubicBezTo>
                <a:cubicBezTo>
                  <a:pt x="9381290" y="6397202"/>
                  <a:pt x="9341618" y="6377583"/>
                  <a:pt x="9320149" y="6390280"/>
                </a:cubicBezTo>
                <a:cubicBezTo>
                  <a:pt x="9291150" y="6386896"/>
                  <a:pt x="9257768" y="6367103"/>
                  <a:pt x="9229488" y="6380382"/>
                </a:cubicBezTo>
                <a:cubicBezTo>
                  <a:pt x="9230007" y="6377216"/>
                  <a:pt x="9227921" y="6376045"/>
                  <a:pt x="9224285" y="6375920"/>
                </a:cubicBezTo>
                <a:lnTo>
                  <a:pt x="9217537" y="6376762"/>
                </a:lnTo>
                <a:lnTo>
                  <a:pt x="9214728" y="6381637"/>
                </a:lnTo>
                <a:cubicBezTo>
                  <a:pt x="9202170" y="6398803"/>
                  <a:pt x="9191484" y="6381138"/>
                  <a:pt x="9161049" y="6384539"/>
                </a:cubicBezTo>
                <a:cubicBezTo>
                  <a:pt x="9146336" y="6385184"/>
                  <a:pt x="9147761" y="6380673"/>
                  <a:pt x="9149697" y="6376552"/>
                </a:cubicBezTo>
                <a:lnTo>
                  <a:pt x="9150803" y="6372240"/>
                </a:lnTo>
                <a:lnTo>
                  <a:pt x="9141448" y="6372359"/>
                </a:lnTo>
                <a:lnTo>
                  <a:pt x="9137486" y="6372055"/>
                </a:lnTo>
                <a:lnTo>
                  <a:pt x="9126952" y="6375163"/>
                </a:lnTo>
                <a:cubicBezTo>
                  <a:pt x="9117353" y="6375502"/>
                  <a:pt x="9107828" y="6372135"/>
                  <a:pt x="9098334" y="6372861"/>
                </a:cubicBezTo>
                <a:cubicBezTo>
                  <a:pt x="9093587" y="6373224"/>
                  <a:pt x="9088847" y="6374610"/>
                  <a:pt x="9084110" y="6377995"/>
                </a:cubicBezTo>
                <a:cubicBezTo>
                  <a:pt x="9105864" y="6390113"/>
                  <a:pt x="9028073" y="6387966"/>
                  <a:pt x="9039515" y="6400351"/>
                </a:cubicBezTo>
                <a:cubicBezTo>
                  <a:pt x="8997651" y="6388705"/>
                  <a:pt x="9009590" y="6412472"/>
                  <a:pt x="8973305" y="6414442"/>
                </a:cubicBezTo>
                <a:cubicBezTo>
                  <a:pt x="8951781" y="6411385"/>
                  <a:pt x="8940212" y="6412734"/>
                  <a:pt x="8933861" y="6423031"/>
                </a:cubicBezTo>
                <a:cubicBezTo>
                  <a:pt x="8832841" y="6407267"/>
                  <a:pt x="8892362" y="6431116"/>
                  <a:pt x="8817130" y="6433703"/>
                </a:cubicBezTo>
                <a:cubicBezTo>
                  <a:pt x="8749745" y="6433633"/>
                  <a:pt x="8680232" y="6439719"/>
                  <a:pt x="8594947" y="6421586"/>
                </a:cubicBezTo>
                <a:cubicBezTo>
                  <a:pt x="8575919" y="6415227"/>
                  <a:pt x="8549096" y="6417484"/>
                  <a:pt x="8535041" y="6426626"/>
                </a:cubicBezTo>
                <a:cubicBezTo>
                  <a:pt x="8532621" y="6428200"/>
                  <a:pt x="8530681" y="6429922"/>
                  <a:pt x="8529279" y="6431739"/>
                </a:cubicBezTo>
                <a:cubicBezTo>
                  <a:pt x="8474783" y="6417534"/>
                  <a:pt x="8464858" y="6432901"/>
                  <a:pt x="8435056" y="6421613"/>
                </a:cubicBezTo>
                <a:cubicBezTo>
                  <a:pt x="8376022" y="6427411"/>
                  <a:pt x="8347129" y="6451271"/>
                  <a:pt x="8320108" y="6441573"/>
                </a:cubicBezTo>
                <a:cubicBezTo>
                  <a:pt x="8293638" y="6448387"/>
                  <a:pt x="8270932" y="6471649"/>
                  <a:pt x="8237020" y="6462216"/>
                </a:cubicBezTo>
                <a:cubicBezTo>
                  <a:pt x="8245222" y="6474245"/>
                  <a:pt x="8197387" y="6460392"/>
                  <a:pt x="8188860" y="6471379"/>
                </a:cubicBezTo>
                <a:cubicBezTo>
                  <a:pt x="8184024" y="6480393"/>
                  <a:pt x="8168383" y="6478291"/>
                  <a:pt x="8155558" y="6480722"/>
                </a:cubicBezTo>
                <a:cubicBezTo>
                  <a:pt x="8144819" y="6489457"/>
                  <a:pt x="8082218" y="6493172"/>
                  <a:pt x="8061412" y="6490111"/>
                </a:cubicBezTo>
                <a:cubicBezTo>
                  <a:pt x="8004043" y="6475925"/>
                  <a:pt x="7947523" y="6510024"/>
                  <a:pt x="7901437" y="6499659"/>
                </a:cubicBezTo>
                <a:cubicBezTo>
                  <a:pt x="7888774" y="6499544"/>
                  <a:pt x="7877960" y="6500846"/>
                  <a:pt x="7868353" y="6503024"/>
                </a:cubicBezTo>
                <a:lnTo>
                  <a:pt x="7843779" y="6511212"/>
                </a:lnTo>
                <a:lnTo>
                  <a:pt x="7841448" y="6517728"/>
                </a:lnTo>
                <a:lnTo>
                  <a:pt x="7823871" y="6520429"/>
                </a:lnTo>
                <a:lnTo>
                  <a:pt x="7820005" y="6522254"/>
                </a:lnTo>
                <a:cubicBezTo>
                  <a:pt x="7812641" y="6525763"/>
                  <a:pt x="7805193" y="6529063"/>
                  <a:pt x="7797020" y="6531612"/>
                </a:cubicBezTo>
                <a:cubicBezTo>
                  <a:pt x="7782159" y="6505259"/>
                  <a:pt x="7725050" y="6548941"/>
                  <a:pt x="7727879" y="6524102"/>
                </a:cubicBezTo>
                <a:cubicBezTo>
                  <a:pt x="7680386" y="6533519"/>
                  <a:pt x="7695538" y="6507405"/>
                  <a:pt x="7659324" y="6537474"/>
                </a:cubicBezTo>
                <a:cubicBezTo>
                  <a:pt x="7566636" y="6535069"/>
                  <a:pt x="7462452" y="6568928"/>
                  <a:pt x="7374068" y="6552862"/>
                </a:cubicBezTo>
                <a:cubicBezTo>
                  <a:pt x="7393454" y="6562410"/>
                  <a:pt x="7373124" y="6578225"/>
                  <a:pt x="7346163" y="6577609"/>
                </a:cubicBezTo>
                <a:cubicBezTo>
                  <a:pt x="7419349" y="6615756"/>
                  <a:pt x="7219942" y="6557562"/>
                  <a:pt x="7235023" y="6591880"/>
                </a:cubicBezTo>
                <a:cubicBezTo>
                  <a:pt x="7203144" y="6564271"/>
                  <a:pt x="7057485" y="6539224"/>
                  <a:pt x="7039074" y="6572474"/>
                </a:cubicBezTo>
                <a:cubicBezTo>
                  <a:pt x="6966094" y="6582775"/>
                  <a:pt x="6893201" y="6571018"/>
                  <a:pt x="6833428" y="6596853"/>
                </a:cubicBezTo>
                <a:cubicBezTo>
                  <a:pt x="6827113" y="6593647"/>
                  <a:pt x="6820080" y="6591377"/>
                  <a:pt x="6812583" y="6589775"/>
                </a:cubicBezTo>
                <a:lnTo>
                  <a:pt x="6790242" y="6586880"/>
                </a:lnTo>
                <a:lnTo>
                  <a:pt x="6787846" y="6588046"/>
                </a:lnTo>
                <a:cubicBezTo>
                  <a:pt x="6776461" y="6590858"/>
                  <a:pt x="6768832" y="6590687"/>
                  <a:pt x="6762881" y="6589201"/>
                </a:cubicBezTo>
                <a:lnTo>
                  <a:pt x="6756732" y="6586412"/>
                </a:lnTo>
                <a:lnTo>
                  <a:pt x="6739390" y="6586250"/>
                </a:lnTo>
                <a:lnTo>
                  <a:pt x="6704653" y="6583365"/>
                </a:lnTo>
                <a:lnTo>
                  <a:pt x="6698694" y="6585233"/>
                </a:lnTo>
                <a:lnTo>
                  <a:pt x="6647142" y="6584630"/>
                </a:lnTo>
                <a:lnTo>
                  <a:pt x="6646688" y="6585765"/>
                </a:lnTo>
                <a:cubicBezTo>
                  <a:pt x="6644494" y="6588296"/>
                  <a:pt x="6640660" y="6590137"/>
                  <a:pt x="6633278" y="6590589"/>
                </a:cubicBezTo>
                <a:cubicBezTo>
                  <a:pt x="6648367" y="6606646"/>
                  <a:pt x="6630160" y="6597288"/>
                  <a:pt x="6607065" y="6597202"/>
                </a:cubicBezTo>
                <a:cubicBezTo>
                  <a:pt x="6625347" y="6622121"/>
                  <a:pt x="6557475" y="6611760"/>
                  <a:pt x="6549804" y="6626596"/>
                </a:cubicBezTo>
                <a:cubicBezTo>
                  <a:pt x="6532425" y="6625972"/>
                  <a:pt x="6514382" y="6625766"/>
                  <a:pt x="6496083" y="6626095"/>
                </a:cubicBezTo>
                <a:lnTo>
                  <a:pt x="6485389" y="6626617"/>
                </a:lnTo>
                <a:lnTo>
                  <a:pt x="6485223" y="6626886"/>
                </a:lnTo>
                <a:cubicBezTo>
                  <a:pt x="6483001" y="6627550"/>
                  <a:pt x="6479520" y="6627927"/>
                  <a:pt x="6474035" y="6627950"/>
                </a:cubicBezTo>
                <a:lnTo>
                  <a:pt x="6465888" y="6627571"/>
                </a:lnTo>
                <a:lnTo>
                  <a:pt x="6445139" y="6628585"/>
                </a:lnTo>
                <a:lnTo>
                  <a:pt x="6438312" y="6630646"/>
                </a:lnTo>
                <a:cubicBezTo>
                  <a:pt x="6417397" y="6642787"/>
                  <a:pt x="6447851" y="6675286"/>
                  <a:pt x="6392168" y="6665569"/>
                </a:cubicBezTo>
                <a:cubicBezTo>
                  <a:pt x="6343510" y="6677589"/>
                  <a:pt x="6330169" y="6701494"/>
                  <a:pt x="6272304" y="6700835"/>
                </a:cubicBezTo>
                <a:cubicBezTo>
                  <a:pt x="6226827" y="6712160"/>
                  <a:pt x="6194756" y="6728533"/>
                  <a:pt x="6150447" y="6732895"/>
                </a:cubicBezTo>
                <a:cubicBezTo>
                  <a:pt x="6140653" y="6742032"/>
                  <a:pt x="6128186" y="6747742"/>
                  <a:pt x="6104787" y="6743117"/>
                </a:cubicBezTo>
                <a:cubicBezTo>
                  <a:pt x="6064916" y="6755994"/>
                  <a:pt x="6067350" y="6769968"/>
                  <a:pt x="6030197" y="6767449"/>
                </a:cubicBezTo>
                <a:cubicBezTo>
                  <a:pt x="6025714" y="6799897"/>
                  <a:pt x="6010615" y="6777056"/>
                  <a:pt x="5980285" y="6782421"/>
                </a:cubicBezTo>
                <a:cubicBezTo>
                  <a:pt x="5954036" y="6784991"/>
                  <a:pt x="5980131" y="6764424"/>
                  <a:pt x="5958496" y="6769874"/>
                </a:cubicBezTo>
                <a:cubicBezTo>
                  <a:pt x="5944505" y="6782527"/>
                  <a:pt x="5921893" y="6765237"/>
                  <a:pt x="5908732" y="6779393"/>
                </a:cubicBezTo>
                <a:cubicBezTo>
                  <a:pt x="5931989" y="6790347"/>
                  <a:pt x="5860959" y="6791681"/>
                  <a:pt x="5874963" y="6803355"/>
                </a:cubicBezTo>
                <a:cubicBezTo>
                  <a:pt x="5833647" y="6793755"/>
                  <a:pt x="5851456" y="6816602"/>
                  <a:pt x="5819199" y="6820147"/>
                </a:cubicBezTo>
                <a:cubicBezTo>
                  <a:pt x="5798819" y="6818094"/>
                  <a:pt x="5788750" y="6819934"/>
                  <a:pt x="5786035" y="6830341"/>
                </a:cubicBezTo>
                <a:cubicBezTo>
                  <a:pt x="5689973" y="6819312"/>
                  <a:pt x="5750863" y="6840131"/>
                  <a:pt x="5683543" y="6846008"/>
                </a:cubicBezTo>
                <a:cubicBezTo>
                  <a:pt x="5622546" y="6848924"/>
                  <a:pt x="5561433" y="6857988"/>
                  <a:pt x="5478912" y="6843932"/>
                </a:cubicBezTo>
                <a:cubicBezTo>
                  <a:pt x="5459815" y="6838522"/>
                  <a:pt x="5436209" y="6841929"/>
                  <a:pt x="5426182" y="6851543"/>
                </a:cubicBezTo>
                <a:cubicBezTo>
                  <a:pt x="5424458" y="6853198"/>
                  <a:pt x="5423209" y="6854977"/>
                  <a:pt x="5422476" y="6856827"/>
                </a:cubicBezTo>
                <a:cubicBezTo>
                  <a:pt x="5368974" y="6845270"/>
                  <a:pt x="5364519" y="6860824"/>
                  <a:pt x="5334223" y="6851042"/>
                </a:cubicBezTo>
                <a:lnTo>
                  <a:pt x="5307101" y="6857999"/>
                </a:lnTo>
                <a:lnTo>
                  <a:pt x="0" y="6857999"/>
                </a:lnTo>
                <a:lnTo>
                  <a:pt x="0" y="2143233"/>
                </a:lnTo>
                <a:lnTo>
                  <a:pt x="23798" y="2139906"/>
                </a:lnTo>
                <a:cubicBezTo>
                  <a:pt x="74043" y="2136293"/>
                  <a:pt x="38977" y="2165571"/>
                  <a:pt x="87258" y="2143366"/>
                </a:cubicBezTo>
                <a:cubicBezTo>
                  <a:pt x="122965" y="2137787"/>
                  <a:pt x="117457" y="2188700"/>
                  <a:pt x="156013" y="2163361"/>
                </a:cubicBezTo>
                <a:cubicBezTo>
                  <a:pt x="199419" y="2162157"/>
                  <a:pt x="225310" y="2180084"/>
                  <a:pt x="266777" y="2165405"/>
                </a:cubicBezTo>
                <a:cubicBezTo>
                  <a:pt x="307408" y="2164360"/>
                  <a:pt x="341751" y="2171054"/>
                  <a:pt x="376805" y="2164126"/>
                </a:cubicBezTo>
                <a:cubicBezTo>
                  <a:pt x="390105" y="2169833"/>
                  <a:pt x="403012" y="2171855"/>
                  <a:pt x="416820" y="2162058"/>
                </a:cubicBezTo>
                <a:cubicBezTo>
                  <a:pt x="454441" y="2163754"/>
                  <a:pt x="462164" y="2176725"/>
                  <a:pt x="487366" y="2165444"/>
                </a:cubicBezTo>
                <a:cubicBezTo>
                  <a:pt x="512638" y="2193098"/>
                  <a:pt x="508069" y="2169186"/>
                  <a:pt x="533680" y="2166550"/>
                </a:cubicBezTo>
                <a:cubicBezTo>
                  <a:pt x="554439" y="2162433"/>
                  <a:pt x="521576" y="2150568"/>
                  <a:pt x="540946" y="2150128"/>
                </a:cubicBezTo>
                <a:cubicBezTo>
                  <a:pt x="559671" y="2157928"/>
                  <a:pt x="564313" y="2137102"/>
                  <a:pt x="583453" y="2146439"/>
                </a:cubicBezTo>
                <a:cubicBezTo>
                  <a:pt x="574045" y="2161807"/>
                  <a:pt x="626400" y="2145688"/>
                  <a:pt x="624180" y="2159439"/>
                </a:cubicBezTo>
                <a:cubicBezTo>
                  <a:pt x="647591" y="2140873"/>
                  <a:pt x="650201" y="2165450"/>
                  <a:pt x="675971" y="2160733"/>
                </a:cubicBezTo>
                <a:cubicBezTo>
                  <a:pt x="689339" y="2153950"/>
                  <a:pt x="697882" y="2153126"/>
                  <a:pt x="706914" y="2161686"/>
                </a:cubicBezTo>
                <a:cubicBezTo>
                  <a:pt x="769009" y="2128516"/>
                  <a:pt x="739035" y="2161792"/>
                  <a:pt x="791788" y="2150599"/>
                </a:cubicBezTo>
                <a:cubicBezTo>
                  <a:pt x="837950" y="2138324"/>
                  <a:pt x="852628" y="2155297"/>
                  <a:pt x="902857" y="2122745"/>
                </a:cubicBezTo>
                <a:cubicBezTo>
                  <a:pt x="913016" y="2113301"/>
                  <a:pt x="967730" y="2097173"/>
                  <a:pt x="981959" y="2092815"/>
                </a:cubicBezTo>
                <a:cubicBezTo>
                  <a:pt x="996188" y="2088456"/>
                  <a:pt x="986445" y="2095133"/>
                  <a:pt x="988232" y="2096592"/>
                </a:cubicBezTo>
                <a:cubicBezTo>
                  <a:pt x="1019139" y="2073321"/>
                  <a:pt x="1032924" y="2086016"/>
                  <a:pt x="1048229" y="2069972"/>
                </a:cubicBezTo>
                <a:cubicBezTo>
                  <a:pt x="1091335" y="2064742"/>
                  <a:pt x="1121978" y="2082008"/>
                  <a:pt x="1136098" y="2067967"/>
                </a:cubicBezTo>
                <a:cubicBezTo>
                  <a:pt x="1157340" y="2069596"/>
                  <a:pt x="1183471" y="2087419"/>
                  <a:pt x="1202436" y="2072380"/>
                </a:cubicBezTo>
                <a:cubicBezTo>
                  <a:pt x="1202276" y="2085209"/>
                  <a:pt x="1228778" y="2063479"/>
                  <a:pt x="1239614" y="2072295"/>
                </a:cubicBezTo>
                <a:cubicBezTo>
                  <a:pt x="1247024" y="2079920"/>
                  <a:pt x="1256792" y="2075104"/>
                  <a:pt x="1266687" y="2075072"/>
                </a:cubicBezTo>
                <a:cubicBezTo>
                  <a:pt x="1278018" y="2081364"/>
                  <a:pt x="1322622" y="2073526"/>
                  <a:pt x="1335495" y="2066868"/>
                </a:cubicBezTo>
                <a:cubicBezTo>
                  <a:pt x="1368381" y="2043096"/>
                  <a:pt x="1422617" y="2065011"/>
                  <a:pt x="1449503" y="2046887"/>
                </a:cubicBezTo>
                <a:cubicBezTo>
                  <a:pt x="1458132" y="2044484"/>
                  <a:pt x="1466138" y="2043753"/>
                  <a:pt x="1473714" y="2044066"/>
                </a:cubicBezTo>
                <a:lnTo>
                  <a:pt x="1494279" y="2047336"/>
                </a:lnTo>
                <a:lnTo>
                  <a:pt x="1498838" y="2053057"/>
                </a:lnTo>
                <a:lnTo>
                  <a:pt x="1512113" y="2052421"/>
                </a:lnTo>
                <a:lnTo>
                  <a:pt x="1515595" y="2053441"/>
                </a:lnTo>
                <a:cubicBezTo>
                  <a:pt x="1522236" y="2055416"/>
                  <a:pt x="1528840" y="2057179"/>
                  <a:pt x="1535601" y="2058100"/>
                </a:cubicBezTo>
                <a:cubicBezTo>
                  <a:pt x="1533819" y="2030557"/>
                  <a:pt x="1592812" y="2061403"/>
                  <a:pt x="1579590" y="2038490"/>
                </a:cubicBezTo>
                <a:cubicBezTo>
                  <a:pt x="1616426" y="2038767"/>
                  <a:pt x="1594177" y="2016885"/>
                  <a:pt x="1632661" y="2038680"/>
                </a:cubicBezTo>
                <a:cubicBezTo>
                  <a:pt x="1695112" y="2019618"/>
                  <a:pt x="1728303" y="2044586"/>
                  <a:pt x="1781597" y="2013421"/>
                </a:cubicBezTo>
                <a:cubicBezTo>
                  <a:pt x="1834196" y="2009160"/>
                  <a:pt x="1902538" y="2002271"/>
                  <a:pt x="1942299" y="1995238"/>
                </a:cubicBezTo>
                <a:cubicBezTo>
                  <a:pt x="1987356" y="1969382"/>
                  <a:pt x="2046051" y="1931285"/>
                  <a:pt x="2073776" y="1959306"/>
                </a:cubicBezTo>
                <a:cubicBezTo>
                  <a:pt x="2128486" y="1955797"/>
                  <a:pt x="2173117" y="1931503"/>
                  <a:pt x="2225830" y="1945035"/>
                </a:cubicBezTo>
                <a:cubicBezTo>
                  <a:pt x="2228705" y="1940868"/>
                  <a:pt x="2232493" y="1937453"/>
                  <a:pt x="2236906" y="1934583"/>
                </a:cubicBezTo>
                <a:lnTo>
                  <a:pt x="2250907" y="1927805"/>
                </a:lnTo>
                <a:lnTo>
                  <a:pt x="2253081" y="1928470"/>
                </a:lnTo>
                <a:cubicBezTo>
                  <a:pt x="2262162" y="1929060"/>
                  <a:pt x="2267315" y="1927517"/>
                  <a:pt x="2270720" y="1925037"/>
                </a:cubicBezTo>
                <a:lnTo>
                  <a:pt x="2273667" y="1921293"/>
                </a:lnTo>
                <a:lnTo>
                  <a:pt x="2285482" y="1917998"/>
                </a:lnTo>
                <a:lnTo>
                  <a:pt x="2307986" y="1908982"/>
                </a:lnTo>
                <a:lnTo>
                  <a:pt x="2312921" y="1909665"/>
                </a:lnTo>
                <a:lnTo>
                  <a:pt x="2347989" y="1899756"/>
                </a:lnTo>
                <a:lnTo>
                  <a:pt x="2348816" y="1900744"/>
                </a:lnTo>
                <a:cubicBezTo>
                  <a:pt x="2351467" y="1902733"/>
                  <a:pt x="2354933" y="1903776"/>
                  <a:pt x="2360199" y="1902864"/>
                </a:cubicBezTo>
                <a:cubicBezTo>
                  <a:pt x="2357148" y="1920740"/>
                  <a:pt x="2365381" y="1908616"/>
                  <a:pt x="2381173" y="1904351"/>
                </a:cubicBezTo>
                <a:cubicBezTo>
                  <a:pt x="2379960" y="1931162"/>
                  <a:pt x="2421782" y="1909095"/>
                  <a:pt x="2433782" y="1921696"/>
                </a:cubicBezTo>
                <a:cubicBezTo>
                  <a:pt x="2445411" y="1917959"/>
                  <a:pt x="2457686" y="1914495"/>
                  <a:pt x="2470381" y="1911489"/>
                </a:cubicBezTo>
                <a:lnTo>
                  <a:pt x="2477951" y="1910044"/>
                </a:lnTo>
                <a:lnTo>
                  <a:pt x="2478187" y="1910267"/>
                </a:lnTo>
                <a:cubicBezTo>
                  <a:pt x="2480012" y="1910490"/>
                  <a:pt x="2482569" y="1910217"/>
                  <a:pt x="2486339" y="1909244"/>
                </a:cubicBezTo>
                <a:lnTo>
                  <a:pt x="2491753" y="1907410"/>
                </a:lnTo>
                <a:lnTo>
                  <a:pt x="2506438" y="1904607"/>
                </a:lnTo>
                <a:lnTo>
                  <a:pt x="2512055" y="1905314"/>
                </a:lnTo>
                <a:cubicBezTo>
                  <a:pt x="2531909" y="1912973"/>
                  <a:pt x="2525790" y="1949139"/>
                  <a:pt x="2559550" y="1929886"/>
                </a:cubicBezTo>
                <a:cubicBezTo>
                  <a:pt x="2598368" y="1932405"/>
                  <a:pt x="2618373" y="1952531"/>
                  <a:pt x="2657743" y="1941427"/>
                </a:cubicBezTo>
                <a:cubicBezTo>
                  <a:pt x="2694066" y="1943866"/>
                  <a:pt x="2723489" y="1953496"/>
                  <a:pt x="2755845" y="1949581"/>
                </a:cubicBezTo>
                <a:cubicBezTo>
                  <a:pt x="2766710" y="1956423"/>
                  <a:pt x="2777851" y="1959550"/>
                  <a:pt x="2791790" y="1950948"/>
                </a:cubicBezTo>
                <a:cubicBezTo>
                  <a:pt x="2824975" y="1955867"/>
                  <a:pt x="2829653" y="1969486"/>
                  <a:pt x="2853980" y="1960379"/>
                </a:cubicBezTo>
                <a:cubicBezTo>
                  <a:pt x="2867339" y="1982719"/>
                  <a:pt x="2870664" y="1974650"/>
                  <a:pt x="2881292" y="1969035"/>
                </a:cubicBezTo>
                <a:lnTo>
                  <a:pt x="2882690" y="1968669"/>
                </a:lnTo>
                <a:lnTo>
                  <a:pt x="2884480" y="1971856"/>
                </a:lnTo>
                <a:lnTo>
                  <a:pt x="2889504" y="1973560"/>
                </a:lnTo>
                <a:lnTo>
                  <a:pt x="2904507" y="1973450"/>
                </a:lnTo>
                <a:lnTo>
                  <a:pt x="2910361" y="1972623"/>
                </a:lnTo>
                <a:cubicBezTo>
                  <a:pt x="2914314" y="1972346"/>
                  <a:pt x="2916841" y="1972538"/>
                  <a:pt x="2918476" y="1973085"/>
                </a:cubicBezTo>
                <a:cubicBezTo>
                  <a:pt x="2918519" y="1973172"/>
                  <a:pt x="2918565" y="1973259"/>
                  <a:pt x="2918608" y="1973346"/>
                </a:cubicBezTo>
                <a:lnTo>
                  <a:pt x="2926342" y="1973289"/>
                </a:lnTo>
                <a:cubicBezTo>
                  <a:pt x="2939546" y="1972624"/>
                  <a:pt x="2952540" y="1971432"/>
                  <a:pt x="2965031" y="1969856"/>
                </a:cubicBezTo>
                <a:cubicBezTo>
                  <a:pt x="2971305" y="1984385"/>
                  <a:pt x="3019698" y="1970246"/>
                  <a:pt x="3007773" y="1996347"/>
                </a:cubicBezTo>
                <a:cubicBezTo>
                  <a:pt x="3024413" y="1995002"/>
                  <a:pt x="3037063" y="1984582"/>
                  <a:pt x="3026997" y="2001580"/>
                </a:cubicBezTo>
                <a:cubicBezTo>
                  <a:pt x="3032338" y="2001634"/>
                  <a:pt x="3035193" y="2003280"/>
                  <a:pt x="3036901" y="2005710"/>
                </a:cubicBezTo>
                <a:lnTo>
                  <a:pt x="3037285" y="2006829"/>
                </a:lnTo>
                <a:lnTo>
                  <a:pt x="3074407" y="2003411"/>
                </a:lnTo>
                <a:lnTo>
                  <a:pt x="3078795" y="2004969"/>
                </a:lnTo>
                <a:lnTo>
                  <a:pt x="3103685" y="2000166"/>
                </a:lnTo>
                <a:lnTo>
                  <a:pt x="3116175" y="1999058"/>
                </a:lnTo>
                <a:lnTo>
                  <a:pt x="3120468" y="1995915"/>
                </a:lnTo>
                <a:cubicBezTo>
                  <a:pt x="3124679" y="1994091"/>
                  <a:pt x="3130170" y="1993504"/>
                  <a:pt x="3138514" y="1995716"/>
                </a:cubicBezTo>
                <a:lnTo>
                  <a:pt x="3140299" y="1996760"/>
                </a:lnTo>
                <a:lnTo>
                  <a:pt x="3156256" y="1992625"/>
                </a:lnTo>
                <a:cubicBezTo>
                  <a:pt x="3161579" y="1990603"/>
                  <a:pt x="3166532" y="1987932"/>
                  <a:pt x="3170922" y="1984357"/>
                </a:cubicBezTo>
                <a:cubicBezTo>
                  <a:pt x="3215296" y="2007127"/>
                  <a:pt x="3279153" y="1979394"/>
                  <a:pt x="3332263" y="1985792"/>
                </a:cubicBezTo>
                <a:cubicBezTo>
                  <a:pt x="3365071" y="1970632"/>
                  <a:pt x="3439000" y="1997025"/>
                  <a:pt x="3460591" y="1967471"/>
                </a:cubicBezTo>
                <a:cubicBezTo>
                  <a:pt x="3451444" y="2002870"/>
                  <a:pt x="3556491" y="1969109"/>
                  <a:pt x="3595015" y="1975790"/>
                </a:cubicBezTo>
                <a:cubicBezTo>
                  <a:pt x="3658347" y="1975113"/>
                  <a:pt x="3722805" y="1993634"/>
                  <a:pt x="3769101" y="1999150"/>
                </a:cubicBezTo>
                <a:cubicBezTo>
                  <a:pt x="3796708" y="2027471"/>
                  <a:pt x="3784478" y="2001987"/>
                  <a:pt x="3819178" y="2008885"/>
                </a:cubicBezTo>
                <a:cubicBezTo>
                  <a:pt x="3815893" y="1984013"/>
                  <a:pt x="3859241" y="2024909"/>
                  <a:pt x="3868628" y="1997548"/>
                </a:cubicBezTo>
                <a:cubicBezTo>
                  <a:pt x="3874646" y="1999671"/>
                  <a:pt x="3880179" y="2002589"/>
                  <a:pt x="3885662" y="2005723"/>
                </a:cubicBezTo>
                <a:lnTo>
                  <a:pt x="3888539" y="2007351"/>
                </a:lnTo>
                <a:lnTo>
                  <a:pt x="3901342" y="2009114"/>
                </a:lnTo>
                <a:lnTo>
                  <a:pt x="3903349" y="2015552"/>
                </a:lnTo>
                <a:lnTo>
                  <a:pt x="3921468" y="2022461"/>
                </a:lnTo>
                <a:cubicBezTo>
                  <a:pt x="3928503" y="2024132"/>
                  <a:pt x="3936363" y="2024854"/>
                  <a:pt x="3945480" y="2024047"/>
                </a:cubicBezTo>
                <a:cubicBezTo>
                  <a:pt x="3978176" y="2011092"/>
                  <a:pt x="4020619" y="2042364"/>
                  <a:pt x="4061250" y="2024945"/>
                </a:cubicBezTo>
                <a:cubicBezTo>
                  <a:pt x="4076090" y="2020726"/>
                  <a:pt x="4121392" y="2021057"/>
                  <a:pt x="4129570" y="2029272"/>
                </a:cubicBezTo>
                <a:cubicBezTo>
                  <a:pt x="4138935" y="2031020"/>
                  <a:pt x="4150099" y="2028050"/>
                  <a:pt x="4154036" y="2036868"/>
                </a:cubicBezTo>
                <a:cubicBezTo>
                  <a:pt x="4160735" y="2047472"/>
                  <a:pt x="4194512" y="2030907"/>
                  <a:pt x="4189204" y="2043474"/>
                </a:cubicBezTo>
                <a:cubicBezTo>
                  <a:pt x="4213171" y="2032123"/>
                  <a:pt x="4230703" y="2054320"/>
                  <a:pt x="4250119" y="2059743"/>
                </a:cubicBezTo>
                <a:cubicBezTo>
                  <a:pt x="4259612" y="2054119"/>
                  <a:pt x="4269863" y="2056925"/>
                  <a:pt x="4283096" y="2061464"/>
                </a:cubicBezTo>
                <a:lnTo>
                  <a:pt x="4301210" y="2067352"/>
                </a:lnTo>
                <a:lnTo>
                  <a:pt x="4308819" y="2066758"/>
                </a:lnTo>
                <a:cubicBezTo>
                  <a:pt x="4318024" y="2066868"/>
                  <a:pt x="4326429" y="2067593"/>
                  <a:pt x="4333907" y="2068098"/>
                </a:cubicBezTo>
                <a:lnTo>
                  <a:pt x="4348284" y="2068116"/>
                </a:lnTo>
                <a:lnTo>
                  <a:pt x="4354009" y="2067847"/>
                </a:lnTo>
                <a:lnTo>
                  <a:pt x="4366647" y="2061827"/>
                </a:lnTo>
                <a:lnTo>
                  <a:pt x="4383151" y="2064242"/>
                </a:lnTo>
                <a:lnTo>
                  <a:pt x="4401354" y="2058245"/>
                </a:lnTo>
                <a:cubicBezTo>
                  <a:pt x="4402457" y="2059998"/>
                  <a:pt x="4403942" y="2061629"/>
                  <a:pt x="4405765" y="2063081"/>
                </a:cubicBezTo>
                <a:lnTo>
                  <a:pt x="4420601" y="2068011"/>
                </a:lnTo>
                <a:lnTo>
                  <a:pt x="4433312" y="2062239"/>
                </a:lnTo>
                <a:cubicBezTo>
                  <a:pt x="4433913" y="2071826"/>
                  <a:pt x="4448053" y="2061159"/>
                  <a:pt x="4459938" y="2058655"/>
                </a:cubicBezTo>
                <a:lnTo>
                  <a:pt x="4467257" y="2059536"/>
                </a:lnTo>
                <a:lnTo>
                  <a:pt x="4492833" y="2051951"/>
                </a:lnTo>
                <a:cubicBezTo>
                  <a:pt x="4506830" y="2048890"/>
                  <a:pt x="4520326" y="2046915"/>
                  <a:pt x="4533444" y="2045543"/>
                </a:cubicBezTo>
                <a:lnTo>
                  <a:pt x="4579902" y="2042473"/>
                </a:lnTo>
                <a:lnTo>
                  <a:pt x="4593061" y="2036537"/>
                </a:lnTo>
                <a:cubicBezTo>
                  <a:pt x="4623093" y="2030020"/>
                  <a:pt x="4659310" y="2036776"/>
                  <a:pt x="4678455" y="2022033"/>
                </a:cubicBezTo>
                <a:cubicBezTo>
                  <a:pt x="4686902" y="2019123"/>
                  <a:pt x="4694854" y="2017915"/>
                  <a:pt x="4702453" y="2017770"/>
                </a:cubicBezTo>
                <a:lnTo>
                  <a:pt x="4723263" y="2019792"/>
                </a:lnTo>
                <a:lnTo>
                  <a:pt x="4728248" y="2025217"/>
                </a:lnTo>
                <a:lnTo>
                  <a:pt x="4741475" y="2023784"/>
                </a:lnTo>
                <a:lnTo>
                  <a:pt x="4745033" y="2024591"/>
                </a:lnTo>
                <a:cubicBezTo>
                  <a:pt x="4751823" y="2026159"/>
                  <a:pt x="4758560" y="2027516"/>
                  <a:pt x="4765390" y="2028029"/>
                </a:cubicBezTo>
                <a:cubicBezTo>
                  <a:pt x="4761540" y="2000715"/>
                  <a:pt x="4822843" y="2027885"/>
                  <a:pt x="4807902" y="2005868"/>
                </a:cubicBezTo>
                <a:cubicBezTo>
                  <a:pt x="4844760" y="2003930"/>
                  <a:pt x="4820870" y="1983482"/>
                  <a:pt x="4860989" y="2002871"/>
                </a:cubicBezTo>
                <a:cubicBezTo>
                  <a:pt x="4922008" y="1980146"/>
                  <a:pt x="5009783" y="1987933"/>
                  <a:pt x="5060738" y="1953707"/>
                </a:cubicBezTo>
                <a:cubicBezTo>
                  <a:pt x="5113014" y="1946308"/>
                  <a:pt x="5135414" y="1967863"/>
                  <a:pt x="5174646" y="1958475"/>
                </a:cubicBezTo>
                <a:cubicBezTo>
                  <a:pt x="5181576" y="1926245"/>
                  <a:pt x="5266302" y="1871146"/>
                  <a:pt x="5296127" y="1897377"/>
                </a:cubicBezTo>
                <a:cubicBezTo>
                  <a:pt x="5350570" y="1890601"/>
                  <a:pt x="5393378" y="1863736"/>
                  <a:pt x="5447102" y="1874045"/>
                </a:cubicBezTo>
                <a:cubicBezTo>
                  <a:pt x="5449663" y="1869724"/>
                  <a:pt x="5453194" y="1866097"/>
                  <a:pt x="5457394" y="1862976"/>
                </a:cubicBezTo>
                <a:lnTo>
                  <a:pt x="5470885" y="1855386"/>
                </a:lnTo>
                <a:lnTo>
                  <a:pt x="5473108" y="1855919"/>
                </a:lnTo>
                <a:cubicBezTo>
                  <a:pt x="5482234" y="1855961"/>
                  <a:pt x="5487271" y="1854115"/>
                  <a:pt x="5490487" y="1851442"/>
                </a:cubicBezTo>
                <a:lnTo>
                  <a:pt x="5493156" y="1847537"/>
                </a:lnTo>
                <a:lnTo>
                  <a:pt x="5504724" y="1843550"/>
                </a:lnTo>
                <a:lnTo>
                  <a:pt x="5526552" y="1833223"/>
                </a:lnTo>
                <a:lnTo>
                  <a:pt x="5531534" y="1833606"/>
                </a:lnTo>
                <a:lnTo>
                  <a:pt x="5565857" y="1821637"/>
                </a:lnTo>
                <a:lnTo>
                  <a:pt x="5566758" y="1822571"/>
                </a:lnTo>
                <a:cubicBezTo>
                  <a:pt x="5569560" y="1824391"/>
                  <a:pt x="5573104" y="1825220"/>
                  <a:pt x="5578300" y="1823998"/>
                </a:cubicBezTo>
                <a:cubicBezTo>
                  <a:pt x="5576590" y="1841977"/>
                  <a:pt x="5583913" y="1829412"/>
                  <a:pt x="5599385" y="1824219"/>
                </a:cubicBezTo>
                <a:cubicBezTo>
                  <a:pt x="5600181" y="1850985"/>
                  <a:pt x="5640346" y="1826505"/>
                  <a:pt x="5653291" y="1838330"/>
                </a:cubicBezTo>
                <a:cubicBezTo>
                  <a:pt x="5664639" y="1833911"/>
                  <a:pt x="5676656" y="1829727"/>
                  <a:pt x="5689123" y="1825972"/>
                </a:cubicBezTo>
                <a:lnTo>
                  <a:pt x="5696583" y="1824080"/>
                </a:lnTo>
                <a:lnTo>
                  <a:pt x="5696836" y="1824287"/>
                </a:lnTo>
                <a:cubicBezTo>
                  <a:pt x="5698678" y="1824400"/>
                  <a:pt x="5701213" y="1823974"/>
                  <a:pt x="5704910" y="1822779"/>
                </a:cubicBezTo>
                <a:lnTo>
                  <a:pt x="5710186" y="1820629"/>
                </a:lnTo>
                <a:lnTo>
                  <a:pt x="5724662" y="1816957"/>
                </a:lnTo>
                <a:lnTo>
                  <a:pt x="5730330" y="1817323"/>
                </a:lnTo>
                <a:lnTo>
                  <a:pt x="5733569" y="1819818"/>
                </a:lnTo>
                <a:lnTo>
                  <a:pt x="5734751" y="1819150"/>
                </a:lnTo>
                <a:cubicBezTo>
                  <a:pt x="5742385" y="1811473"/>
                  <a:pt x="5741789" y="1803283"/>
                  <a:pt x="5765286" y="1820584"/>
                </a:cubicBezTo>
                <a:cubicBezTo>
                  <a:pt x="5784532" y="1806446"/>
                  <a:pt x="5795499" y="1817814"/>
                  <a:pt x="5829951" y="1814425"/>
                </a:cubicBezTo>
                <a:cubicBezTo>
                  <a:pt x="5839381" y="1803221"/>
                  <a:pt x="5851644" y="1803437"/>
                  <a:pt x="5865400" y="1807121"/>
                </a:cubicBezTo>
                <a:cubicBezTo>
                  <a:pt x="5894873" y="1795832"/>
                  <a:pt x="5927910" y="1797657"/>
                  <a:pt x="5964230" y="1791246"/>
                </a:cubicBezTo>
                <a:cubicBezTo>
                  <a:pt x="5997095" y="1771694"/>
                  <a:pt x="6025977" y="1785382"/>
                  <a:pt x="6064751" y="1778450"/>
                </a:cubicBezTo>
                <a:cubicBezTo>
                  <a:pt x="6088334" y="1752766"/>
                  <a:pt x="6099508" y="1787374"/>
                  <a:pt x="6122352" y="1789671"/>
                </a:cubicBezTo>
                <a:lnTo>
                  <a:pt x="6128122" y="1788981"/>
                </a:lnTo>
                <a:lnTo>
                  <a:pt x="6141014" y="1782915"/>
                </a:lnTo>
                <a:lnTo>
                  <a:pt x="6145388" y="1779947"/>
                </a:lnTo>
                <a:cubicBezTo>
                  <a:pt x="6148578" y="1778158"/>
                  <a:pt x="6150926" y="1777299"/>
                  <a:pt x="6152799" y="1777068"/>
                </a:cubicBezTo>
                <a:lnTo>
                  <a:pt x="6153131" y="1777217"/>
                </a:lnTo>
                <a:lnTo>
                  <a:pt x="6159777" y="1774090"/>
                </a:lnTo>
                <a:cubicBezTo>
                  <a:pt x="6170646" y="1768312"/>
                  <a:pt x="6180893" y="1762216"/>
                  <a:pt x="6190386" y="1756022"/>
                </a:cubicBezTo>
                <a:cubicBezTo>
                  <a:pt x="6207960" y="1764717"/>
                  <a:pt x="6238019" y="1734533"/>
                  <a:pt x="6249518" y="1759399"/>
                </a:cubicBezTo>
                <a:cubicBezTo>
                  <a:pt x="6262790" y="1751731"/>
                  <a:pt x="6265029" y="1738657"/>
                  <a:pt x="6270527" y="1755769"/>
                </a:cubicBezTo>
                <a:cubicBezTo>
                  <a:pt x="6275192" y="1753681"/>
                  <a:pt x="6279041" y="1753811"/>
                  <a:pt x="6282550" y="1755003"/>
                </a:cubicBezTo>
                <a:lnTo>
                  <a:pt x="6283816" y="1755712"/>
                </a:lnTo>
                <a:lnTo>
                  <a:pt x="6313084" y="1738281"/>
                </a:lnTo>
                <a:lnTo>
                  <a:pt x="6318182" y="1737732"/>
                </a:lnTo>
                <a:lnTo>
                  <a:pt x="6335709" y="1724111"/>
                </a:lnTo>
                <a:lnTo>
                  <a:pt x="6345588" y="1718279"/>
                </a:lnTo>
                <a:lnTo>
                  <a:pt x="6346673" y="1714145"/>
                </a:lnTo>
                <a:cubicBezTo>
                  <a:pt x="6348796" y="1711062"/>
                  <a:pt x="6353055" y="1708421"/>
                  <a:pt x="6362126" y="1706799"/>
                </a:cubicBezTo>
                <a:lnTo>
                  <a:pt x="6364545" y="1706892"/>
                </a:lnTo>
                <a:cubicBezTo>
                  <a:pt x="6367637" y="1703281"/>
                  <a:pt x="6424942" y="1698254"/>
                  <a:pt x="6464076" y="1679171"/>
                </a:cubicBezTo>
                <a:cubicBezTo>
                  <a:pt x="6504464" y="1655724"/>
                  <a:pt x="6547114" y="1618110"/>
                  <a:pt x="6599352" y="1592397"/>
                </a:cubicBezTo>
                <a:cubicBezTo>
                  <a:pt x="6621028" y="1623320"/>
                  <a:pt x="6702628" y="1477903"/>
                  <a:pt x="6694106" y="1530854"/>
                </a:cubicBezTo>
                <a:cubicBezTo>
                  <a:pt x="6709146" y="1521510"/>
                  <a:pt x="6782557" y="1496994"/>
                  <a:pt x="6779808" y="1510598"/>
                </a:cubicBezTo>
                <a:cubicBezTo>
                  <a:pt x="6816671" y="1469344"/>
                  <a:pt x="6859225" y="1490432"/>
                  <a:pt x="6910674" y="1458095"/>
                </a:cubicBezTo>
                <a:cubicBezTo>
                  <a:pt x="6958236" y="1468911"/>
                  <a:pt x="6926351" y="1454150"/>
                  <a:pt x="6962144" y="1445637"/>
                </a:cubicBezTo>
                <a:cubicBezTo>
                  <a:pt x="6938512" y="1427780"/>
                  <a:pt x="7010208" y="1442012"/>
                  <a:pt x="6995460" y="1417188"/>
                </a:cubicBezTo>
                <a:lnTo>
                  <a:pt x="7017033" y="1416698"/>
                </a:lnTo>
                <a:lnTo>
                  <a:pt x="7020886" y="1416805"/>
                </a:lnTo>
                <a:lnTo>
                  <a:pt x="7033438" y="1413061"/>
                </a:lnTo>
                <a:lnTo>
                  <a:pt x="7040555" y="1417220"/>
                </a:lnTo>
                <a:lnTo>
                  <a:pt x="7062011" y="1415322"/>
                </a:lnTo>
                <a:cubicBezTo>
                  <a:pt x="7069494" y="1413805"/>
                  <a:pt x="7076899" y="1411231"/>
                  <a:pt x="7084117" y="1406974"/>
                </a:cubicBezTo>
                <a:cubicBezTo>
                  <a:pt x="7101577" y="1383961"/>
                  <a:pt x="7164447" y="1391139"/>
                  <a:pt x="7185047" y="1361519"/>
                </a:cubicBezTo>
                <a:cubicBezTo>
                  <a:pt x="7194363" y="1352352"/>
                  <a:pt x="7233839" y="1334552"/>
                  <a:pt x="7247783" y="1337622"/>
                </a:cubicBezTo>
                <a:cubicBezTo>
                  <a:pt x="7257348" y="1335236"/>
                  <a:pt x="7264529" y="1328498"/>
                  <a:pt x="7275307" y="1333722"/>
                </a:cubicBezTo>
                <a:cubicBezTo>
                  <a:pt x="7289966" y="1339225"/>
                  <a:pt x="7305349" y="1312996"/>
                  <a:pt x="7311261" y="1324795"/>
                </a:cubicBezTo>
                <a:cubicBezTo>
                  <a:pt x="7322509" y="1306494"/>
                  <a:pt x="7356236" y="1316612"/>
                  <a:pt x="7377571" y="1313050"/>
                </a:cubicBezTo>
                <a:cubicBezTo>
                  <a:pt x="7384603" y="1296817"/>
                  <a:pt x="7422434" y="1305349"/>
                  <a:pt x="7461694" y="1290297"/>
                </a:cubicBezTo>
                <a:cubicBezTo>
                  <a:pt x="7468925" y="1271946"/>
                  <a:pt x="7488273" y="1280301"/>
                  <a:pt x="7507193" y="1251613"/>
                </a:cubicBezTo>
                <a:cubicBezTo>
                  <a:pt x="7509613" y="1252526"/>
                  <a:pt x="7512260" y="1253190"/>
                  <a:pt x="7515052" y="1253584"/>
                </a:cubicBezTo>
                <a:cubicBezTo>
                  <a:pt x="7531272" y="1255869"/>
                  <a:pt x="7548775" y="1248744"/>
                  <a:pt x="7554146" y="1237669"/>
                </a:cubicBezTo>
                <a:cubicBezTo>
                  <a:pt x="7587383" y="1195873"/>
                  <a:pt x="7632956" y="1177588"/>
                  <a:pt x="7671846" y="1155347"/>
                </a:cubicBezTo>
                <a:cubicBezTo>
                  <a:pt x="7717626" y="1132532"/>
                  <a:pt x="7704339" y="1170169"/>
                  <a:pt x="7748774" y="1124980"/>
                </a:cubicBezTo>
                <a:cubicBezTo>
                  <a:pt x="7761564" y="1130678"/>
                  <a:pt x="7769446" y="1127888"/>
                  <a:pt x="7779182" y="1118490"/>
                </a:cubicBezTo>
                <a:cubicBezTo>
                  <a:pt x="7801901" y="1108032"/>
                  <a:pt x="7816047" y="1129940"/>
                  <a:pt x="7829932" y="1107346"/>
                </a:cubicBezTo>
                <a:cubicBezTo>
                  <a:pt x="7834286" y="1120482"/>
                  <a:pt x="7877354" y="1093242"/>
                  <a:pt x="7875510" y="1109570"/>
                </a:cubicBezTo>
                <a:cubicBezTo>
                  <a:pt x="7898453" y="1113571"/>
                  <a:pt x="7893102" y="1093377"/>
                  <a:pt x="7914918" y="1096070"/>
                </a:cubicBezTo>
                <a:cubicBezTo>
                  <a:pt x="7933463" y="1091055"/>
                  <a:pt x="7896037" y="1088002"/>
                  <a:pt x="7914188" y="1079287"/>
                </a:cubicBezTo>
                <a:cubicBezTo>
                  <a:pt x="7937737" y="1070775"/>
                  <a:pt x="7922008" y="1049943"/>
                  <a:pt x="7959552" y="1069277"/>
                </a:cubicBezTo>
                <a:cubicBezTo>
                  <a:pt x="7978616" y="1052937"/>
                  <a:pt x="7992226" y="1062990"/>
                  <a:pt x="8029450" y="1055589"/>
                </a:cubicBezTo>
                <a:lnTo>
                  <a:pt x="8038422" y="1049493"/>
                </a:lnTo>
                <a:lnTo>
                  <a:pt x="8053585" y="1058943"/>
                </a:lnTo>
                <a:cubicBezTo>
                  <a:pt x="8061619" y="1062358"/>
                  <a:pt x="8070634" y="1063636"/>
                  <a:pt x="8081474" y="1059840"/>
                </a:cubicBezTo>
                <a:cubicBezTo>
                  <a:pt x="8141491" y="1015057"/>
                  <a:pt x="8090266" y="1080479"/>
                  <a:pt x="8197391" y="1038853"/>
                </a:cubicBezTo>
                <a:cubicBezTo>
                  <a:pt x="8201677" y="1033108"/>
                  <a:pt x="8217224" y="1033020"/>
                  <a:pt x="8218531" y="1038736"/>
                </a:cubicBezTo>
                <a:cubicBezTo>
                  <a:pt x="8224749" y="1034989"/>
                  <a:pt x="8236410" y="1019803"/>
                  <a:pt x="8242405" y="1027800"/>
                </a:cubicBezTo>
                <a:cubicBezTo>
                  <a:pt x="8260401" y="1023020"/>
                  <a:pt x="8277595" y="1016764"/>
                  <a:pt x="8293586" y="1009216"/>
                </a:cubicBezTo>
                <a:lnTo>
                  <a:pt x="8325267" y="990249"/>
                </a:lnTo>
                <a:lnTo>
                  <a:pt x="8335565" y="995156"/>
                </a:lnTo>
                <a:cubicBezTo>
                  <a:pt x="8342208" y="997234"/>
                  <a:pt x="8349366" y="997680"/>
                  <a:pt x="8357350" y="994276"/>
                </a:cubicBezTo>
                <a:cubicBezTo>
                  <a:pt x="8398773" y="957879"/>
                  <a:pt x="8366593" y="1009035"/>
                  <a:pt x="8445003" y="972367"/>
                </a:cubicBezTo>
                <a:cubicBezTo>
                  <a:pt x="8447663" y="967887"/>
                  <a:pt x="8459739" y="966961"/>
                  <a:pt x="8461421" y="971111"/>
                </a:cubicBezTo>
                <a:cubicBezTo>
                  <a:pt x="8465819" y="968000"/>
                  <a:pt x="8473109" y="956137"/>
                  <a:pt x="8478704" y="961712"/>
                </a:cubicBezTo>
                <a:cubicBezTo>
                  <a:pt x="8505565" y="952663"/>
                  <a:pt x="8529238" y="939426"/>
                  <a:pt x="8547429" y="923277"/>
                </a:cubicBezTo>
                <a:cubicBezTo>
                  <a:pt x="8576531" y="919061"/>
                  <a:pt x="8579138" y="912461"/>
                  <a:pt x="8579319" y="905576"/>
                </a:cubicBezTo>
                <a:cubicBezTo>
                  <a:pt x="8579529" y="904096"/>
                  <a:pt x="8579740" y="902618"/>
                  <a:pt x="8579950" y="901139"/>
                </a:cubicBezTo>
                <a:lnTo>
                  <a:pt x="8589038" y="903946"/>
                </a:lnTo>
                <a:cubicBezTo>
                  <a:pt x="8598255" y="904433"/>
                  <a:pt x="8605836" y="900079"/>
                  <a:pt x="8612581" y="893445"/>
                </a:cubicBezTo>
                <a:lnTo>
                  <a:pt x="8620213" y="884417"/>
                </a:lnTo>
                <a:lnTo>
                  <a:pt x="8636849" y="879570"/>
                </a:lnTo>
                <a:cubicBezTo>
                  <a:pt x="8647569" y="875664"/>
                  <a:pt x="8658506" y="871048"/>
                  <a:pt x="8678353" y="868709"/>
                </a:cubicBezTo>
                <a:cubicBezTo>
                  <a:pt x="8676250" y="844726"/>
                  <a:pt x="8711895" y="858913"/>
                  <a:pt x="8721366" y="848445"/>
                </a:cubicBezTo>
                <a:cubicBezTo>
                  <a:pt x="8730651" y="852242"/>
                  <a:pt x="8737642" y="851631"/>
                  <a:pt x="8743257" y="848457"/>
                </a:cubicBezTo>
                <a:lnTo>
                  <a:pt x="8755719" y="834419"/>
                </a:lnTo>
                <a:lnTo>
                  <a:pt x="8776970" y="830126"/>
                </a:lnTo>
                <a:cubicBezTo>
                  <a:pt x="8786153" y="826014"/>
                  <a:pt x="8792888" y="819621"/>
                  <a:pt x="8795998" y="809645"/>
                </a:cubicBezTo>
                <a:cubicBezTo>
                  <a:pt x="8805952" y="821837"/>
                  <a:pt x="8809794" y="841181"/>
                  <a:pt x="8837498" y="830583"/>
                </a:cubicBezTo>
                <a:cubicBezTo>
                  <a:pt x="8851172" y="827584"/>
                  <a:pt x="8868029" y="799681"/>
                  <a:pt x="8878040" y="791651"/>
                </a:cubicBezTo>
                <a:lnTo>
                  <a:pt x="8897564" y="782401"/>
                </a:lnTo>
                <a:lnTo>
                  <a:pt x="8905560" y="786219"/>
                </a:lnTo>
                <a:lnTo>
                  <a:pt x="8917778" y="783256"/>
                </a:lnTo>
                <a:lnTo>
                  <a:pt x="8914746" y="775031"/>
                </a:lnTo>
                <a:lnTo>
                  <a:pt x="8947030" y="764252"/>
                </a:lnTo>
                <a:cubicBezTo>
                  <a:pt x="8970788" y="755523"/>
                  <a:pt x="8988067" y="745115"/>
                  <a:pt x="8977138" y="726774"/>
                </a:cubicBezTo>
                <a:cubicBezTo>
                  <a:pt x="8977490" y="701480"/>
                  <a:pt x="9039667" y="723232"/>
                  <a:pt x="9028928" y="698996"/>
                </a:cubicBezTo>
                <a:cubicBezTo>
                  <a:pt x="9056296" y="708989"/>
                  <a:pt x="9080686" y="673518"/>
                  <a:pt x="9114263" y="665106"/>
                </a:cubicBezTo>
                <a:cubicBezTo>
                  <a:pt x="9115667" y="652470"/>
                  <a:pt x="9123557" y="650905"/>
                  <a:pt x="9139429" y="653134"/>
                </a:cubicBezTo>
                <a:cubicBezTo>
                  <a:pt x="9248531" y="629411"/>
                  <a:pt x="9343720" y="468354"/>
                  <a:pt x="9380600" y="515628"/>
                </a:cubicBezTo>
                <a:cubicBezTo>
                  <a:pt x="9406272" y="509931"/>
                  <a:pt x="9503943" y="538669"/>
                  <a:pt x="9561831" y="513591"/>
                </a:cubicBezTo>
                <a:cubicBezTo>
                  <a:pt x="9577802" y="480860"/>
                  <a:pt x="9713285" y="478736"/>
                  <a:pt x="9742561" y="469315"/>
                </a:cubicBezTo>
                <a:cubicBezTo>
                  <a:pt x="9742569" y="450758"/>
                  <a:pt x="9797169" y="453829"/>
                  <a:pt x="9784394" y="429345"/>
                </a:cubicBezTo>
                <a:cubicBezTo>
                  <a:pt x="9787055" y="417172"/>
                  <a:pt x="9801869" y="413844"/>
                  <a:pt x="9811914" y="421889"/>
                </a:cubicBezTo>
                <a:cubicBezTo>
                  <a:pt x="9828901" y="415568"/>
                  <a:pt x="9835642" y="400341"/>
                  <a:pt x="9858388" y="412158"/>
                </a:cubicBezTo>
                <a:cubicBezTo>
                  <a:pt x="9881945" y="404057"/>
                  <a:pt x="9894276" y="360744"/>
                  <a:pt x="9921770" y="380896"/>
                </a:cubicBezTo>
                <a:cubicBezTo>
                  <a:pt x="9930032" y="337884"/>
                  <a:pt x="10038117" y="312408"/>
                  <a:pt x="10084861" y="294587"/>
                </a:cubicBezTo>
                <a:cubicBezTo>
                  <a:pt x="10141631" y="278266"/>
                  <a:pt x="10188248" y="249698"/>
                  <a:pt x="10271351" y="227987"/>
                </a:cubicBezTo>
                <a:cubicBezTo>
                  <a:pt x="10362764" y="229558"/>
                  <a:pt x="10358378" y="196042"/>
                  <a:pt x="10424673" y="178078"/>
                </a:cubicBezTo>
                <a:cubicBezTo>
                  <a:pt x="10452909" y="162753"/>
                  <a:pt x="10514634" y="185033"/>
                  <a:pt x="10534657" y="156701"/>
                </a:cubicBezTo>
                <a:cubicBezTo>
                  <a:pt x="10595265" y="170910"/>
                  <a:pt x="10637600" y="149657"/>
                  <a:pt x="10726300" y="150292"/>
                </a:cubicBezTo>
                <a:cubicBezTo>
                  <a:pt x="10775756" y="148210"/>
                  <a:pt x="10805324" y="153235"/>
                  <a:pt x="10861177" y="138253"/>
                </a:cubicBezTo>
                <a:cubicBezTo>
                  <a:pt x="10888992" y="99450"/>
                  <a:pt x="10971843" y="126363"/>
                  <a:pt x="10995894" y="78271"/>
                </a:cubicBezTo>
                <a:cubicBezTo>
                  <a:pt x="11009945" y="87061"/>
                  <a:pt x="11016683" y="79738"/>
                  <a:pt x="11031776" y="74275"/>
                </a:cubicBezTo>
                <a:cubicBezTo>
                  <a:pt x="11049588" y="91553"/>
                  <a:pt x="11064655" y="65479"/>
                  <a:pt x="11082485" y="73705"/>
                </a:cubicBezTo>
                <a:cubicBezTo>
                  <a:pt x="11124351" y="51595"/>
                  <a:pt x="11194283" y="44212"/>
                  <a:pt x="11230739" y="34792"/>
                </a:cubicBezTo>
                <a:cubicBezTo>
                  <a:pt x="11248967" y="30081"/>
                  <a:pt x="11257520" y="13218"/>
                  <a:pt x="11268645" y="482"/>
                </a:cubicBezTo>
                <a:lnTo>
                  <a:pt x="11269336" y="3"/>
                </a:lnTo>
                <a:lnTo>
                  <a:pt x="0" y="3"/>
                </a:lnTo>
                <a:close/>
              </a:path>
            </a:pathLst>
          </a:custGeom>
        </p:spPr>
      </p:pic>
      <p:sp>
        <p:nvSpPr>
          <p:cNvPr id="2" name="Title 1">
            <a:extLst>
              <a:ext uri="{FF2B5EF4-FFF2-40B4-BE49-F238E27FC236}">
                <a16:creationId xmlns:a16="http://schemas.microsoft.com/office/drawing/2014/main" id="{C6DF6447-D5E9-4F08-A8F4-2368113481A7}"/>
              </a:ext>
            </a:extLst>
          </p:cNvPr>
          <p:cNvSpPr>
            <a:spLocks noGrp="1"/>
          </p:cNvSpPr>
          <p:nvPr>
            <p:ph type="title"/>
          </p:nvPr>
        </p:nvSpPr>
        <p:spPr>
          <a:xfrm>
            <a:off x="545318" y="381663"/>
            <a:ext cx="7223106" cy="826935"/>
          </a:xfrm>
        </p:spPr>
        <p:txBody>
          <a:bodyPr vert="horz" lIns="91440" tIns="45720" rIns="91440" bIns="45720" rtlCol="0" anchor="b">
            <a:normAutofit/>
          </a:bodyPr>
          <a:lstStyle/>
          <a:p>
            <a:r>
              <a:rPr lang="en-US" dirty="0"/>
              <a:t>context</a:t>
            </a:r>
          </a:p>
        </p:txBody>
      </p:sp>
    </p:spTree>
    <p:extLst>
      <p:ext uri="{BB962C8B-B14F-4D97-AF65-F5344CB8AC3E}">
        <p14:creationId xmlns:p14="http://schemas.microsoft.com/office/powerpoint/2010/main" val="1917567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4" descr="Golden wheat against sky">
            <a:extLst>
              <a:ext uri="{FF2B5EF4-FFF2-40B4-BE49-F238E27FC236}">
                <a16:creationId xmlns:a16="http://schemas.microsoft.com/office/drawing/2014/main" id="{B04E3C52-D60D-4B31-AEE6-092C15279920}"/>
              </a:ext>
            </a:extLst>
          </p:cNvPr>
          <p:cNvPicPr>
            <a:picLocks noChangeAspect="1"/>
          </p:cNvPicPr>
          <p:nvPr/>
        </p:nvPicPr>
        <p:blipFill rotWithShape="1">
          <a:blip r:embed="rId2"/>
          <a:srcRect t="15730"/>
          <a:stretch/>
        </p:blipFill>
        <p:spPr>
          <a:xfrm>
            <a:off x="1" y="1"/>
            <a:ext cx="12192000" cy="6857999"/>
          </a:xfrm>
          <a:prstGeom prst="rect">
            <a:avLst/>
          </a:prstGeom>
        </p:spPr>
      </p:pic>
      <p:sp useBgFill="1">
        <p:nvSpPr>
          <p:cNvPr id="72" name="Freeform: Shape 71">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6DF6447-D5E9-4F08-A8F4-2368113481A7}"/>
              </a:ext>
            </a:extLst>
          </p:cNvPr>
          <p:cNvSpPr>
            <a:spLocks noGrp="1"/>
          </p:cNvSpPr>
          <p:nvPr>
            <p:ph type="title"/>
          </p:nvPr>
        </p:nvSpPr>
        <p:spPr>
          <a:xfrm>
            <a:off x="1037809" y="1071350"/>
            <a:ext cx="4775162" cy="1475906"/>
          </a:xfrm>
        </p:spPr>
        <p:txBody>
          <a:bodyPr vert="horz" lIns="91440" tIns="45720" rIns="91440" bIns="45720" rtlCol="0" anchor="ctr">
            <a:normAutofit/>
          </a:bodyPr>
          <a:lstStyle/>
          <a:p>
            <a:pPr algn="ctr">
              <a:lnSpc>
                <a:spcPct val="100000"/>
              </a:lnSpc>
            </a:pPr>
            <a:r>
              <a:rPr lang="en-US" sz="2200" b="1">
                <a:effectLst/>
              </a:rPr>
              <a:t>School of Shammai Versus School of Hillel</a:t>
            </a:r>
            <a:br>
              <a:rPr lang="en-US" sz="2200">
                <a:effectLst/>
              </a:rPr>
            </a:br>
            <a:endParaRPr lang="en-US" sz="2200"/>
          </a:p>
        </p:txBody>
      </p:sp>
      <p:sp>
        <p:nvSpPr>
          <p:cNvPr id="7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9B6DDFD-D32D-45F2-8ED9-8C6CF1A49E05}"/>
              </a:ext>
            </a:extLst>
          </p:cNvPr>
          <p:cNvSpPr txBox="1"/>
          <p:nvPr/>
        </p:nvSpPr>
        <p:spPr>
          <a:xfrm>
            <a:off x="1189319" y="2547257"/>
            <a:ext cx="4458446" cy="3239392"/>
          </a:xfrm>
          <a:prstGeom prst="rect">
            <a:avLst/>
          </a:prstGeom>
        </p:spPr>
        <p:txBody>
          <a:bodyPr vert="horz" lIns="91440" tIns="45720" rIns="91440" bIns="45720" rtlCol="0" anchor="ctr">
            <a:normAutofit/>
          </a:bodyPr>
          <a:lstStyle/>
          <a:p>
            <a:pPr>
              <a:lnSpc>
                <a:spcPct val="90000"/>
              </a:lnSpc>
              <a:spcAft>
                <a:spcPts val="600"/>
              </a:spcAft>
            </a:pPr>
            <a:endParaRPr lang="en-US" sz="1500" spc="50" dirty="0">
              <a:solidFill>
                <a:schemeClr val="tx1">
                  <a:lumMod val="85000"/>
                  <a:lumOff val="15000"/>
                </a:schemeClr>
              </a:solidFill>
              <a:effectLst/>
              <a:ea typeface="Batang" panose="02030600000101010101" pitchFamily="18" charset="-127"/>
            </a:endParaRPr>
          </a:p>
          <a:p>
            <a:pPr>
              <a:lnSpc>
                <a:spcPct val="90000"/>
              </a:lnSpc>
              <a:spcAft>
                <a:spcPts val="600"/>
              </a:spcAft>
            </a:pPr>
            <a:r>
              <a:rPr lang="en-US" sz="1500" spc="50" dirty="0">
                <a:solidFill>
                  <a:schemeClr val="tx1">
                    <a:lumMod val="85000"/>
                    <a:lumOff val="15000"/>
                  </a:schemeClr>
                </a:solidFill>
                <a:effectLst/>
                <a:ea typeface="Batang" panose="02030600000101010101" pitchFamily="18" charset="-127"/>
              </a:rPr>
              <a:t>To quote </a:t>
            </a:r>
            <a:r>
              <a:rPr lang="en-US" sz="1500" i="1" spc="50" dirty="0">
                <a:solidFill>
                  <a:schemeClr val="tx1">
                    <a:lumMod val="85000"/>
                    <a:lumOff val="15000"/>
                  </a:schemeClr>
                </a:solidFill>
                <a:effectLst/>
                <a:ea typeface="Batang" panose="02030600000101010101" pitchFamily="18" charset="-127"/>
              </a:rPr>
              <a:t>Wikipedia</a:t>
            </a:r>
            <a:r>
              <a:rPr lang="en-US" sz="1500" spc="50" dirty="0">
                <a:solidFill>
                  <a:schemeClr val="tx1">
                    <a:lumMod val="85000"/>
                    <a:lumOff val="15000"/>
                  </a:schemeClr>
                </a:solidFill>
                <a:effectLst/>
                <a:ea typeface="Batang" panose="02030600000101010101" pitchFamily="18" charset="-127"/>
              </a:rPr>
              <a:t>, these two Orthodox Schools “had vigorous debates on matters of ritual practice, ethics, and theology…” Almost all of the Sadducees, who controlled the Temple during the 1st Century, followed the teaching of Rabbi </a:t>
            </a:r>
            <a:r>
              <a:rPr lang="en-US" sz="1500" spc="50" dirty="0" err="1">
                <a:solidFill>
                  <a:schemeClr val="tx1">
                    <a:lumMod val="85000"/>
                    <a:lumOff val="15000"/>
                  </a:schemeClr>
                </a:solidFill>
                <a:effectLst/>
                <a:ea typeface="Batang" panose="02030600000101010101" pitchFamily="18" charset="-127"/>
              </a:rPr>
              <a:t>Shammai</a:t>
            </a:r>
            <a:r>
              <a:rPr lang="en-US" sz="1500" spc="50" dirty="0">
                <a:solidFill>
                  <a:schemeClr val="tx1">
                    <a:lumMod val="85000"/>
                    <a:lumOff val="15000"/>
                  </a:schemeClr>
                </a:solidFill>
                <a:effectLst/>
                <a:ea typeface="Batang" panose="02030600000101010101" pitchFamily="18" charset="-127"/>
              </a:rPr>
              <a:t>. The Pharisees, however, were split. Some, including Paul, followed the teaching of Hillel, especially concerning the resurrection and ability of the Gentiles to be saved. But based on Paul’s writing it appears he did not adhere to Hillel’s liberal views about what constituted legal grounds for divorce.</a:t>
            </a:r>
          </a:p>
        </p:txBody>
      </p:sp>
      <p:sp>
        <p:nvSpPr>
          <p:cNvPr id="9" name="TextBox 8">
            <a:extLst>
              <a:ext uri="{FF2B5EF4-FFF2-40B4-BE49-F238E27FC236}">
                <a16:creationId xmlns:a16="http://schemas.microsoft.com/office/drawing/2014/main" id="{7A5DF95A-0969-48C8-A739-69D4052925F4}"/>
              </a:ext>
            </a:extLst>
          </p:cNvPr>
          <p:cNvSpPr txBox="1"/>
          <p:nvPr/>
        </p:nvSpPr>
        <p:spPr>
          <a:xfrm>
            <a:off x="1050879" y="2163685"/>
            <a:ext cx="3875963" cy="4107020"/>
          </a:xfrm>
          <a:prstGeom prst="rect">
            <a:avLst/>
          </a:prstGeom>
        </p:spPr>
        <p:txBody>
          <a:bodyPr vert="horz" lIns="91440" tIns="45720" rIns="91440" bIns="45720" rtlCol="0">
            <a:normAutofit/>
          </a:bodyPr>
          <a:lstStyle/>
          <a:p>
            <a:pPr>
              <a:spcAft>
                <a:spcPts val="600"/>
              </a:spcAft>
            </a:pPr>
            <a:endParaRPr lang="en-US" spc="50" dirty="0">
              <a:solidFill>
                <a:schemeClr val="tx1">
                  <a:lumMod val="85000"/>
                  <a:lumOff val="15000"/>
                </a:schemeClr>
              </a:solidFill>
              <a:ea typeface="Batang" panose="02030600000101010101" pitchFamily="18" charset="-127"/>
            </a:endParaRPr>
          </a:p>
        </p:txBody>
      </p:sp>
    </p:spTree>
    <p:extLst>
      <p:ext uri="{BB962C8B-B14F-4D97-AF65-F5344CB8AC3E}">
        <p14:creationId xmlns:p14="http://schemas.microsoft.com/office/powerpoint/2010/main" val="291447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26" name="Ink 25">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26" name="Ink 25">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28" name="Rectangle 27">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uquet of red roses on a black background">
            <a:extLst>
              <a:ext uri="{FF2B5EF4-FFF2-40B4-BE49-F238E27FC236}">
                <a16:creationId xmlns:a16="http://schemas.microsoft.com/office/drawing/2014/main" id="{5CB7A5B3-95F5-4DD7-8E80-1D215ECEE1F5}"/>
              </a:ext>
            </a:extLst>
          </p:cNvPr>
          <p:cNvPicPr>
            <a:picLocks noChangeAspect="1"/>
          </p:cNvPicPr>
          <p:nvPr/>
        </p:nvPicPr>
        <p:blipFill rotWithShape="1">
          <a:blip r:embed="rId5"/>
          <a:srcRect l="8192" r="8194" b="2"/>
          <a:stretch/>
        </p:blipFill>
        <p:spPr>
          <a:xfrm>
            <a:off x="3584196" y="-1"/>
            <a:ext cx="8607807" cy="6871647"/>
          </a:xfrm>
          <a:custGeom>
            <a:avLst/>
            <a:gdLst/>
            <a:ahLst/>
            <a:cxnLst/>
            <a:rect l="l" t="t" r="r" b="b"/>
            <a:pathLst>
              <a:path w="8607807" h="6858000">
                <a:moveTo>
                  <a:pt x="8607807" y="0"/>
                </a:moveTo>
                <a:lnTo>
                  <a:pt x="8607807" y="6858000"/>
                </a:lnTo>
                <a:lnTo>
                  <a:pt x="2049693" y="6858000"/>
                </a:lnTo>
                <a:lnTo>
                  <a:pt x="1546051" y="6858000"/>
                </a:lnTo>
                <a:lnTo>
                  <a:pt x="1535751" y="6815348"/>
                </a:lnTo>
                <a:cubicBezTo>
                  <a:pt x="1530460" y="6761684"/>
                  <a:pt x="1515370" y="6604898"/>
                  <a:pt x="1514301" y="6536022"/>
                </a:cubicBezTo>
                <a:cubicBezTo>
                  <a:pt x="1518045" y="6478504"/>
                  <a:pt x="1528503" y="6437797"/>
                  <a:pt x="1529339" y="6402088"/>
                </a:cubicBezTo>
                <a:cubicBezTo>
                  <a:pt x="1525062" y="6346650"/>
                  <a:pt x="1502062" y="6294623"/>
                  <a:pt x="1493941" y="6256398"/>
                </a:cubicBezTo>
                <a:cubicBezTo>
                  <a:pt x="1502669" y="6241770"/>
                  <a:pt x="1469920" y="6187857"/>
                  <a:pt x="1480613" y="6172741"/>
                </a:cubicBezTo>
                <a:cubicBezTo>
                  <a:pt x="1481020" y="6152279"/>
                  <a:pt x="1458164" y="6048753"/>
                  <a:pt x="1443364" y="6006407"/>
                </a:cubicBezTo>
                <a:cubicBezTo>
                  <a:pt x="1426694" y="5958900"/>
                  <a:pt x="1390307" y="5908317"/>
                  <a:pt x="1380584" y="5887691"/>
                </a:cubicBezTo>
                <a:cubicBezTo>
                  <a:pt x="1370860" y="5867065"/>
                  <a:pt x="1392244" y="5909118"/>
                  <a:pt x="1385023" y="5882650"/>
                </a:cubicBezTo>
                <a:cubicBezTo>
                  <a:pt x="1377800" y="5856181"/>
                  <a:pt x="1345702" y="5759038"/>
                  <a:pt x="1337254" y="5728879"/>
                </a:cubicBezTo>
                <a:cubicBezTo>
                  <a:pt x="1353956" y="5727462"/>
                  <a:pt x="1323673" y="5710676"/>
                  <a:pt x="1334321" y="5701696"/>
                </a:cubicBezTo>
                <a:cubicBezTo>
                  <a:pt x="1343675" y="5695367"/>
                  <a:pt x="1336672" y="5688797"/>
                  <a:pt x="1335877" y="5681564"/>
                </a:cubicBezTo>
                <a:cubicBezTo>
                  <a:pt x="1343201" y="5672524"/>
                  <a:pt x="1329617" y="5640839"/>
                  <a:pt x="1319978" y="5632219"/>
                </a:cubicBezTo>
                <a:cubicBezTo>
                  <a:pt x="1286551" y="5611011"/>
                  <a:pt x="1310947" y="5568721"/>
                  <a:pt x="1285321" y="5551224"/>
                </a:cubicBezTo>
                <a:cubicBezTo>
                  <a:pt x="1281540" y="5545203"/>
                  <a:pt x="1279983" y="5539432"/>
                  <a:pt x="1279815" y="5533855"/>
                </a:cubicBezTo>
                <a:lnTo>
                  <a:pt x="1282507" y="5518422"/>
                </a:lnTo>
                <a:lnTo>
                  <a:pt x="1289604" y="5514404"/>
                </a:lnTo>
                <a:lnTo>
                  <a:pt x="1287766" y="5504772"/>
                </a:lnTo>
                <a:lnTo>
                  <a:pt x="1288829" y="5502102"/>
                </a:lnTo>
                <a:cubicBezTo>
                  <a:pt x="1290896" y="5497007"/>
                  <a:pt x="1292688" y="5491968"/>
                  <a:pt x="1293373" y="5486914"/>
                </a:cubicBezTo>
                <a:cubicBezTo>
                  <a:pt x="1288690" y="5472938"/>
                  <a:pt x="1272696" y="5448436"/>
                  <a:pt x="1260736" y="5418245"/>
                </a:cubicBezTo>
                <a:cubicBezTo>
                  <a:pt x="1238579" y="5385699"/>
                  <a:pt x="1238884" y="5340972"/>
                  <a:pt x="1221610" y="5305770"/>
                </a:cubicBezTo>
                <a:lnTo>
                  <a:pt x="1216099" y="5298785"/>
                </a:lnTo>
                <a:lnTo>
                  <a:pt x="1217278" y="5268992"/>
                </a:lnTo>
                <a:cubicBezTo>
                  <a:pt x="1221588" y="5263843"/>
                  <a:pt x="1222716" y="5256480"/>
                  <a:pt x="1218469" y="5250149"/>
                </a:cubicBezTo>
                <a:lnTo>
                  <a:pt x="1206220" y="5142322"/>
                </a:lnTo>
                <a:cubicBezTo>
                  <a:pt x="1205294" y="5106716"/>
                  <a:pt x="1196908" y="5091595"/>
                  <a:pt x="1212921" y="5036513"/>
                </a:cubicBezTo>
                <a:cubicBezTo>
                  <a:pt x="1234138" y="4978012"/>
                  <a:pt x="1204801" y="4893378"/>
                  <a:pt x="1212183" y="4827738"/>
                </a:cubicBezTo>
                <a:cubicBezTo>
                  <a:pt x="1183151" y="4792886"/>
                  <a:pt x="1209228" y="4811487"/>
                  <a:pt x="1202048" y="4774693"/>
                </a:cubicBezTo>
                <a:cubicBezTo>
                  <a:pt x="1202483" y="4751423"/>
                  <a:pt x="1202919" y="4728152"/>
                  <a:pt x="1203354" y="4704882"/>
                </a:cubicBezTo>
                <a:lnTo>
                  <a:pt x="1201502" y="4691500"/>
                </a:lnTo>
                <a:lnTo>
                  <a:pt x="1194919" y="4687895"/>
                </a:lnTo>
                <a:lnTo>
                  <a:pt x="1187792" y="4667873"/>
                </a:lnTo>
                <a:cubicBezTo>
                  <a:pt x="1186060" y="4660351"/>
                  <a:pt x="1185291" y="4652220"/>
                  <a:pt x="1186080" y="4643189"/>
                </a:cubicBezTo>
                <a:cubicBezTo>
                  <a:pt x="1199189" y="4613276"/>
                  <a:pt x="1167081" y="4562691"/>
                  <a:pt x="1184722" y="4525834"/>
                </a:cubicBezTo>
                <a:cubicBezTo>
                  <a:pt x="1182407" y="4490142"/>
                  <a:pt x="1175424" y="4451369"/>
                  <a:pt x="1172188" y="4429037"/>
                </a:cubicBezTo>
                <a:cubicBezTo>
                  <a:pt x="1161331" y="4419671"/>
                  <a:pt x="1178123" y="4389539"/>
                  <a:pt x="1165306" y="4391841"/>
                </a:cubicBezTo>
                <a:cubicBezTo>
                  <a:pt x="1171061" y="4381101"/>
                  <a:pt x="1173552" y="4338138"/>
                  <a:pt x="1168602" y="4327040"/>
                </a:cubicBezTo>
                <a:lnTo>
                  <a:pt x="1178384" y="4271714"/>
                </a:lnTo>
                <a:lnTo>
                  <a:pt x="1177294" y="4266170"/>
                </a:lnTo>
                <a:cubicBezTo>
                  <a:pt x="1177138" y="4260404"/>
                  <a:pt x="1177520" y="4242660"/>
                  <a:pt x="1177448" y="4237120"/>
                </a:cubicBezTo>
                <a:cubicBezTo>
                  <a:pt x="1177252" y="4235726"/>
                  <a:pt x="1177058" y="4234331"/>
                  <a:pt x="1176863" y="4232937"/>
                </a:cubicBezTo>
                <a:lnTo>
                  <a:pt x="1162386" y="4198811"/>
                </a:lnTo>
                <a:cubicBezTo>
                  <a:pt x="1162950" y="4194190"/>
                  <a:pt x="1174655" y="4191224"/>
                  <a:pt x="1174343" y="4184054"/>
                </a:cubicBezTo>
                <a:lnTo>
                  <a:pt x="1160516" y="4155792"/>
                </a:lnTo>
                <a:lnTo>
                  <a:pt x="1161365" y="4150364"/>
                </a:lnTo>
                <a:lnTo>
                  <a:pt x="1144878" y="4068165"/>
                </a:lnTo>
                <a:lnTo>
                  <a:pt x="1123687" y="3997737"/>
                </a:lnTo>
                <a:lnTo>
                  <a:pt x="1096720" y="3746801"/>
                </a:lnTo>
                <a:cubicBezTo>
                  <a:pt x="1083618" y="3632695"/>
                  <a:pt x="1064313" y="3629437"/>
                  <a:pt x="1047682" y="3510652"/>
                </a:cubicBezTo>
                <a:cubicBezTo>
                  <a:pt x="1048550" y="3470281"/>
                  <a:pt x="1049418" y="3429910"/>
                  <a:pt x="1050285" y="3389539"/>
                </a:cubicBezTo>
                <a:lnTo>
                  <a:pt x="1030166" y="3314219"/>
                </a:lnTo>
                <a:lnTo>
                  <a:pt x="1034128" y="3253967"/>
                </a:lnTo>
                <a:lnTo>
                  <a:pt x="1007751" y="3192563"/>
                </a:lnTo>
                <a:cubicBezTo>
                  <a:pt x="1003323" y="3186732"/>
                  <a:pt x="1001150" y="3181063"/>
                  <a:pt x="1000384" y="3175520"/>
                </a:cubicBezTo>
                <a:cubicBezTo>
                  <a:pt x="1000734" y="3170366"/>
                  <a:pt x="1001085" y="3165212"/>
                  <a:pt x="1001435" y="3160058"/>
                </a:cubicBezTo>
                <a:lnTo>
                  <a:pt x="968918" y="3106456"/>
                </a:lnTo>
                <a:cubicBezTo>
                  <a:pt x="957125" y="3086347"/>
                  <a:pt x="955617" y="3059144"/>
                  <a:pt x="934483" y="3025607"/>
                </a:cubicBezTo>
                <a:cubicBezTo>
                  <a:pt x="914631" y="2991085"/>
                  <a:pt x="908933" y="2999692"/>
                  <a:pt x="879229" y="2942341"/>
                </a:cubicBezTo>
                <a:cubicBezTo>
                  <a:pt x="850845" y="2891400"/>
                  <a:pt x="820829" y="2801223"/>
                  <a:pt x="798666" y="2755714"/>
                </a:cubicBezTo>
                <a:cubicBezTo>
                  <a:pt x="773970" y="2709171"/>
                  <a:pt x="758278" y="2710053"/>
                  <a:pt x="746962" y="2689587"/>
                </a:cubicBezTo>
                <a:lnTo>
                  <a:pt x="712796" y="2609586"/>
                </a:lnTo>
                <a:lnTo>
                  <a:pt x="697701" y="2594856"/>
                </a:lnTo>
                <a:cubicBezTo>
                  <a:pt x="697743" y="2593626"/>
                  <a:pt x="697784" y="2592396"/>
                  <a:pt x="697823" y="2591165"/>
                </a:cubicBezTo>
                <a:lnTo>
                  <a:pt x="679645" y="2567493"/>
                </a:lnTo>
                <a:lnTo>
                  <a:pt x="680789" y="2566723"/>
                </a:lnTo>
                <a:cubicBezTo>
                  <a:pt x="682946" y="2564457"/>
                  <a:pt x="683757" y="2561765"/>
                  <a:pt x="681771" y="2558109"/>
                </a:cubicBezTo>
                <a:cubicBezTo>
                  <a:pt x="705290" y="2557210"/>
                  <a:pt x="688388" y="2553357"/>
                  <a:pt x="680456" y="2542663"/>
                </a:cubicBezTo>
                <a:cubicBezTo>
                  <a:pt x="679482" y="2529115"/>
                  <a:pt x="677183" y="2488664"/>
                  <a:pt x="675922" y="2476820"/>
                </a:cubicBezTo>
                <a:lnTo>
                  <a:pt x="672894" y="2471591"/>
                </a:lnTo>
                <a:lnTo>
                  <a:pt x="673143" y="2471379"/>
                </a:lnTo>
                <a:cubicBezTo>
                  <a:pt x="673152" y="2470017"/>
                  <a:pt x="672405" y="2468214"/>
                  <a:pt x="670567" y="2465654"/>
                </a:cubicBezTo>
                <a:lnTo>
                  <a:pt x="667369" y="2462052"/>
                </a:lnTo>
                <a:lnTo>
                  <a:pt x="661495" y="2451906"/>
                </a:lnTo>
                <a:cubicBezTo>
                  <a:pt x="661510" y="2450510"/>
                  <a:pt x="661525" y="2449113"/>
                  <a:pt x="661540" y="2447717"/>
                </a:cubicBezTo>
                <a:lnTo>
                  <a:pt x="664540" y="2445047"/>
                </a:lnTo>
                <a:lnTo>
                  <a:pt x="663581" y="2444265"/>
                </a:lnTo>
                <a:cubicBezTo>
                  <a:pt x="653014" y="2439598"/>
                  <a:pt x="642406" y="2441014"/>
                  <a:pt x="663129" y="2421760"/>
                </a:cubicBezTo>
                <a:cubicBezTo>
                  <a:pt x="643271" y="2409372"/>
                  <a:pt x="657229" y="2399993"/>
                  <a:pt x="650205" y="2375201"/>
                </a:cubicBezTo>
                <a:cubicBezTo>
                  <a:pt x="634911" y="2369643"/>
                  <a:pt x="634260" y="2360648"/>
                  <a:pt x="638008" y="2350147"/>
                </a:cubicBezTo>
                <a:cubicBezTo>
                  <a:pt x="621083" y="2329939"/>
                  <a:pt x="620949" y="2305558"/>
                  <a:pt x="609851" y="2279762"/>
                </a:cubicBezTo>
                <a:lnTo>
                  <a:pt x="585585" y="2151458"/>
                </a:lnTo>
                <a:lnTo>
                  <a:pt x="581391" y="2148616"/>
                </a:lnTo>
                <a:cubicBezTo>
                  <a:pt x="578821" y="2146496"/>
                  <a:pt x="577525" y="2144881"/>
                  <a:pt x="577083" y="2143541"/>
                </a:cubicBezTo>
                <a:lnTo>
                  <a:pt x="577251" y="2143279"/>
                </a:lnTo>
                <a:lnTo>
                  <a:pt x="546845" y="2081459"/>
                </a:lnTo>
                <a:cubicBezTo>
                  <a:pt x="538270" y="2069798"/>
                  <a:pt x="486356" y="1952009"/>
                  <a:pt x="470837" y="1927526"/>
                </a:cubicBezTo>
                <a:lnTo>
                  <a:pt x="428154" y="1653876"/>
                </a:lnTo>
                <a:lnTo>
                  <a:pt x="392797" y="1507176"/>
                </a:lnTo>
                <a:cubicBezTo>
                  <a:pt x="380165" y="1501458"/>
                  <a:pt x="369910" y="1448213"/>
                  <a:pt x="372847" y="1437646"/>
                </a:cubicBezTo>
                <a:cubicBezTo>
                  <a:pt x="369015" y="1430935"/>
                  <a:pt x="338503" y="1373479"/>
                  <a:pt x="344479" y="1364974"/>
                </a:cubicBezTo>
                <a:cubicBezTo>
                  <a:pt x="332264" y="1339484"/>
                  <a:pt x="321736" y="1307918"/>
                  <a:pt x="299558" y="1284709"/>
                </a:cubicBezTo>
                <a:cubicBezTo>
                  <a:pt x="277380" y="1261500"/>
                  <a:pt x="259203" y="1267387"/>
                  <a:pt x="243216" y="1246922"/>
                </a:cubicBezTo>
                <a:cubicBezTo>
                  <a:pt x="227230" y="1226457"/>
                  <a:pt x="218454" y="1164523"/>
                  <a:pt x="203639" y="1161920"/>
                </a:cubicBezTo>
                <a:cubicBezTo>
                  <a:pt x="192352" y="1142649"/>
                  <a:pt x="198158" y="1131546"/>
                  <a:pt x="169195" y="1085737"/>
                </a:cubicBezTo>
                <a:cubicBezTo>
                  <a:pt x="139228" y="1000958"/>
                  <a:pt x="140891" y="967704"/>
                  <a:pt x="98775" y="908263"/>
                </a:cubicBezTo>
                <a:cubicBezTo>
                  <a:pt x="45025" y="829417"/>
                  <a:pt x="34038" y="815844"/>
                  <a:pt x="43820" y="711217"/>
                </a:cubicBezTo>
                <a:cubicBezTo>
                  <a:pt x="34816" y="658186"/>
                  <a:pt x="43273" y="612368"/>
                  <a:pt x="44748" y="590072"/>
                </a:cubicBezTo>
                <a:lnTo>
                  <a:pt x="36767" y="545639"/>
                </a:lnTo>
                <a:cubicBezTo>
                  <a:pt x="36093" y="527311"/>
                  <a:pt x="35418" y="508983"/>
                  <a:pt x="34744" y="490655"/>
                </a:cubicBezTo>
                <a:cubicBezTo>
                  <a:pt x="34670" y="457530"/>
                  <a:pt x="29296" y="472114"/>
                  <a:pt x="29222" y="438989"/>
                </a:cubicBezTo>
                <a:cubicBezTo>
                  <a:pt x="29152" y="438889"/>
                  <a:pt x="2578" y="396379"/>
                  <a:pt x="2507" y="396276"/>
                </a:cubicBezTo>
                <a:cubicBezTo>
                  <a:pt x="-7796" y="384713"/>
                  <a:pt x="17492" y="336163"/>
                  <a:pt x="9810" y="316602"/>
                </a:cubicBezTo>
                <a:lnTo>
                  <a:pt x="25323" y="268307"/>
                </a:lnTo>
                <a:cubicBezTo>
                  <a:pt x="20582" y="240926"/>
                  <a:pt x="55391" y="238035"/>
                  <a:pt x="50278" y="194719"/>
                </a:cubicBezTo>
                <a:cubicBezTo>
                  <a:pt x="49891" y="157325"/>
                  <a:pt x="41873" y="124589"/>
                  <a:pt x="47653" y="93227"/>
                </a:cubicBezTo>
                <a:cubicBezTo>
                  <a:pt x="41389" y="80085"/>
                  <a:pt x="38874" y="67855"/>
                  <a:pt x="48323" y="56555"/>
                </a:cubicBezTo>
                <a:cubicBezTo>
                  <a:pt x="46028" y="30289"/>
                  <a:pt x="37896" y="18621"/>
                  <a:pt x="38423" y="5312"/>
                </a:cubicBezTo>
                <a:lnTo>
                  <a:pt x="39875" y="1"/>
                </a:lnTo>
                <a:close/>
              </a:path>
            </a:pathLst>
          </a:custGeom>
        </p:spPr>
      </p:pic>
      <p:sp>
        <p:nvSpPr>
          <p:cNvPr id="2" name="Title 1">
            <a:extLst>
              <a:ext uri="{FF2B5EF4-FFF2-40B4-BE49-F238E27FC236}">
                <a16:creationId xmlns:a16="http://schemas.microsoft.com/office/drawing/2014/main" id="{46D22055-0BF9-4F20-B784-75ACF03D43C5}"/>
              </a:ext>
            </a:extLst>
          </p:cNvPr>
          <p:cNvSpPr>
            <a:spLocks noGrp="1"/>
          </p:cNvSpPr>
          <p:nvPr>
            <p:ph type="title"/>
          </p:nvPr>
        </p:nvSpPr>
        <p:spPr>
          <a:xfrm>
            <a:off x="624307" y="2906973"/>
            <a:ext cx="3639828" cy="2640247"/>
          </a:xfrm>
        </p:spPr>
        <p:txBody>
          <a:bodyPr vert="horz" lIns="91440" tIns="45720" rIns="91440" bIns="45720" rtlCol="0" anchor="b">
            <a:normAutofit/>
          </a:bodyPr>
          <a:lstStyle/>
          <a:p>
            <a:r>
              <a:rPr lang="en-US" dirty="0"/>
              <a:t>Marriage</a:t>
            </a:r>
            <a:endParaRPr lang="en-US"/>
          </a:p>
        </p:txBody>
      </p:sp>
    </p:spTree>
    <p:extLst>
      <p:ext uri="{BB962C8B-B14F-4D97-AF65-F5344CB8AC3E}">
        <p14:creationId xmlns:p14="http://schemas.microsoft.com/office/powerpoint/2010/main" val="156077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7666DE11-17E1-4DC7-B2B7-6DA2E6A9C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52E493E-0B27-4F3C-AA01-17F0A2564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DF6447-D5E9-4F08-A8F4-2368113481A7}"/>
              </a:ext>
            </a:extLst>
          </p:cNvPr>
          <p:cNvSpPr>
            <a:spLocks noGrp="1"/>
          </p:cNvSpPr>
          <p:nvPr>
            <p:ph type="title"/>
          </p:nvPr>
        </p:nvSpPr>
        <p:spPr>
          <a:xfrm>
            <a:off x="7166335" y="609601"/>
            <a:ext cx="3937094" cy="1216024"/>
          </a:xfrm>
        </p:spPr>
        <p:txBody>
          <a:bodyPr vert="horz" lIns="91440" tIns="45720" rIns="91440" bIns="45720" rtlCol="0" anchor="ctr">
            <a:normAutofit/>
          </a:bodyPr>
          <a:lstStyle/>
          <a:p>
            <a:pPr algn="ctr">
              <a:lnSpc>
                <a:spcPct val="100000"/>
              </a:lnSpc>
            </a:pPr>
            <a:r>
              <a:rPr lang="en-US" sz="1800" b="1">
                <a:effectLst/>
              </a:rPr>
              <a:t>School of Shammai Versus School of Hillel</a:t>
            </a:r>
            <a:br>
              <a:rPr lang="en-US" sz="1800">
                <a:effectLst/>
              </a:rPr>
            </a:br>
            <a:endParaRPr lang="en-US" sz="1800"/>
          </a:p>
        </p:txBody>
      </p:sp>
      <p:pic>
        <p:nvPicPr>
          <p:cNvPr id="51" name="Picture 4" descr="Golden wheat against sky">
            <a:extLst>
              <a:ext uri="{FF2B5EF4-FFF2-40B4-BE49-F238E27FC236}">
                <a16:creationId xmlns:a16="http://schemas.microsoft.com/office/drawing/2014/main" id="{B04E3C52-D60D-4B31-AEE6-092C15279920}"/>
              </a:ext>
            </a:extLst>
          </p:cNvPr>
          <p:cNvPicPr>
            <a:picLocks noChangeAspect="1"/>
          </p:cNvPicPr>
          <p:nvPr/>
        </p:nvPicPr>
        <p:blipFill rotWithShape="1">
          <a:blip r:embed="rId2"/>
          <a:srcRect l="11059" r="20447" b="-2"/>
          <a:stretch/>
        </p:blipFill>
        <p:spPr>
          <a:xfrm>
            <a:off x="4" y="1"/>
            <a:ext cx="7037119" cy="6857999"/>
          </a:xfrm>
          <a:custGeom>
            <a:avLst/>
            <a:gdLst/>
            <a:ahLst/>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p:spPr>
      </p:pic>
      <p:sp>
        <p:nvSpPr>
          <p:cNvPr id="17" name="TextBox 16">
            <a:extLst>
              <a:ext uri="{FF2B5EF4-FFF2-40B4-BE49-F238E27FC236}">
                <a16:creationId xmlns:a16="http://schemas.microsoft.com/office/drawing/2014/main" id="{00F6C8AF-8132-41EE-832C-5A18A7CEC5B4}"/>
              </a:ext>
            </a:extLst>
          </p:cNvPr>
          <p:cNvSpPr txBox="1"/>
          <p:nvPr/>
        </p:nvSpPr>
        <p:spPr>
          <a:xfrm>
            <a:off x="7162799" y="2147356"/>
            <a:ext cx="3885061" cy="4107021"/>
          </a:xfrm>
          <a:prstGeom prst="rect">
            <a:avLst/>
          </a:prstGeom>
        </p:spPr>
        <p:txBody>
          <a:bodyPr vert="horz" lIns="91440" tIns="45720" rIns="91440" bIns="45720" rtlCol="0">
            <a:normAutofit/>
          </a:bodyPr>
          <a:lstStyle/>
          <a:p>
            <a:pPr>
              <a:spcAft>
                <a:spcPts val="600"/>
              </a:spcAft>
            </a:pPr>
            <a:r>
              <a:rPr lang="en-US" spc="50">
                <a:solidFill>
                  <a:schemeClr val="tx1">
                    <a:lumMod val="85000"/>
                    <a:lumOff val="15000"/>
                  </a:schemeClr>
                </a:solidFill>
                <a:effectLst/>
                <a:ea typeface="Batang" panose="02030600000101010101" pitchFamily="18" charset="-127"/>
              </a:rPr>
              <a:t>On the matter of divorce, both Rabbi Shammai and Rabbi Hillel supported a man’s right to divorce. They differed only on what constituted the grounds for a divorce. Rabbi Hillel allowed for divorce over trivial matters. Shammai limited grounds for divorce to serious matters of infidelity.</a:t>
            </a:r>
          </a:p>
        </p:txBody>
      </p:sp>
      <p:sp>
        <p:nvSpPr>
          <p:cNvPr id="13" name="TextBox 12">
            <a:extLst>
              <a:ext uri="{FF2B5EF4-FFF2-40B4-BE49-F238E27FC236}">
                <a16:creationId xmlns:a16="http://schemas.microsoft.com/office/drawing/2014/main" id="{F9B6DDFD-D32D-45F2-8ED9-8C6CF1A49E05}"/>
              </a:ext>
            </a:extLst>
          </p:cNvPr>
          <p:cNvSpPr txBox="1"/>
          <p:nvPr/>
        </p:nvSpPr>
        <p:spPr>
          <a:xfrm>
            <a:off x="1050879" y="2163685"/>
            <a:ext cx="3875963" cy="4107020"/>
          </a:xfrm>
          <a:prstGeom prst="rect">
            <a:avLst/>
          </a:prstGeom>
        </p:spPr>
        <p:txBody>
          <a:bodyPr vert="horz" lIns="91440" tIns="45720" rIns="91440" bIns="45720" rtlCol="0">
            <a:normAutofit/>
          </a:bodyPr>
          <a:lstStyle/>
          <a:p>
            <a:pPr>
              <a:lnSpc>
                <a:spcPct val="90000"/>
              </a:lnSpc>
              <a:spcAft>
                <a:spcPts val="600"/>
              </a:spcAft>
            </a:pPr>
            <a:endParaRPr lang="en-US" spc="50" dirty="0">
              <a:solidFill>
                <a:schemeClr val="tx1">
                  <a:lumMod val="85000"/>
                  <a:lumOff val="15000"/>
                </a:schemeClr>
              </a:solidFill>
              <a:effectLst/>
              <a:ea typeface="Batang" panose="02030600000101010101" pitchFamily="18" charset="-127"/>
            </a:endParaRPr>
          </a:p>
        </p:txBody>
      </p:sp>
      <p:sp>
        <p:nvSpPr>
          <p:cNvPr id="9" name="TextBox 8">
            <a:extLst>
              <a:ext uri="{FF2B5EF4-FFF2-40B4-BE49-F238E27FC236}">
                <a16:creationId xmlns:a16="http://schemas.microsoft.com/office/drawing/2014/main" id="{7A5DF95A-0969-48C8-A739-69D4052925F4}"/>
              </a:ext>
            </a:extLst>
          </p:cNvPr>
          <p:cNvSpPr txBox="1"/>
          <p:nvPr/>
        </p:nvSpPr>
        <p:spPr>
          <a:xfrm>
            <a:off x="1050879" y="2163685"/>
            <a:ext cx="3875963" cy="4107020"/>
          </a:xfrm>
          <a:prstGeom prst="rect">
            <a:avLst/>
          </a:prstGeom>
        </p:spPr>
        <p:txBody>
          <a:bodyPr vert="horz" lIns="91440" tIns="45720" rIns="91440" bIns="45720" rtlCol="0">
            <a:normAutofit/>
          </a:bodyPr>
          <a:lstStyle/>
          <a:p>
            <a:pPr>
              <a:spcAft>
                <a:spcPts val="600"/>
              </a:spcAft>
            </a:pPr>
            <a:endParaRPr lang="en-US" spc="50" dirty="0">
              <a:solidFill>
                <a:schemeClr val="tx1">
                  <a:lumMod val="85000"/>
                  <a:lumOff val="15000"/>
                </a:schemeClr>
              </a:solidFill>
              <a:ea typeface="Batang" panose="02030600000101010101" pitchFamily="18" charset="-127"/>
            </a:endParaRPr>
          </a:p>
        </p:txBody>
      </p:sp>
    </p:spTree>
    <p:extLst>
      <p:ext uri="{BB962C8B-B14F-4D97-AF65-F5344CB8AC3E}">
        <p14:creationId xmlns:p14="http://schemas.microsoft.com/office/powerpoint/2010/main" val="2145703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DF6447-D5E9-4F08-A8F4-2368113481A7}"/>
              </a:ext>
            </a:extLst>
          </p:cNvPr>
          <p:cNvSpPr>
            <a:spLocks noGrp="1"/>
          </p:cNvSpPr>
          <p:nvPr>
            <p:ph type="title"/>
          </p:nvPr>
        </p:nvSpPr>
        <p:spPr>
          <a:xfrm>
            <a:off x="1050879" y="609601"/>
            <a:ext cx="4476464" cy="1216024"/>
          </a:xfrm>
        </p:spPr>
        <p:txBody>
          <a:bodyPr vert="horz" lIns="91440" tIns="45720" rIns="91440" bIns="45720" rtlCol="0" anchor="ctr">
            <a:normAutofit/>
          </a:bodyPr>
          <a:lstStyle/>
          <a:p>
            <a:pPr>
              <a:lnSpc>
                <a:spcPct val="100000"/>
              </a:lnSpc>
            </a:pPr>
            <a:br>
              <a:rPr lang="en-US" sz="1800" dirty="0">
                <a:effectLst/>
              </a:rPr>
            </a:br>
            <a:endParaRPr lang="en-US" sz="1800" dirty="0"/>
          </a:p>
        </p:txBody>
      </p:sp>
      <p:sp>
        <p:nvSpPr>
          <p:cNvPr id="10" name="TextBox 9">
            <a:extLst>
              <a:ext uri="{FF2B5EF4-FFF2-40B4-BE49-F238E27FC236}">
                <a16:creationId xmlns:a16="http://schemas.microsoft.com/office/drawing/2014/main" id="{A877BB47-2DD4-481C-968A-B118B5B42340}"/>
              </a:ext>
            </a:extLst>
          </p:cNvPr>
          <p:cNvSpPr txBox="1"/>
          <p:nvPr/>
        </p:nvSpPr>
        <p:spPr>
          <a:xfrm>
            <a:off x="1050879" y="2163685"/>
            <a:ext cx="3875963" cy="4107020"/>
          </a:xfrm>
          <a:prstGeom prst="rect">
            <a:avLst/>
          </a:prstGeom>
        </p:spPr>
        <p:txBody>
          <a:bodyPr vert="horz" lIns="91440" tIns="45720" rIns="91440" bIns="45720" rtlCol="0">
            <a:normAutofit/>
          </a:bodyPr>
          <a:lstStyle/>
          <a:p>
            <a:pPr>
              <a:spcAft>
                <a:spcPts val="600"/>
              </a:spcAft>
            </a:pPr>
            <a:r>
              <a:rPr lang="en-US" b="1" spc="50" dirty="0">
                <a:solidFill>
                  <a:schemeClr val="tx1">
                    <a:lumMod val="85000"/>
                    <a:lumOff val="15000"/>
                  </a:schemeClr>
                </a:solidFill>
                <a:effectLst/>
                <a:ea typeface="Batang" panose="02030600000101010101" pitchFamily="18" charset="-127"/>
              </a:rPr>
              <a:t>Porneia</a:t>
            </a:r>
            <a:endParaRPr lang="en-US" spc="50" dirty="0">
              <a:solidFill>
                <a:schemeClr val="tx1">
                  <a:lumMod val="85000"/>
                  <a:lumOff val="15000"/>
                </a:schemeClr>
              </a:solidFill>
              <a:effectLst/>
              <a:ea typeface="Batang" panose="02030600000101010101" pitchFamily="18" charset="-127"/>
            </a:endParaRPr>
          </a:p>
          <a:p>
            <a:pPr>
              <a:spcAft>
                <a:spcPts val="600"/>
              </a:spcAft>
            </a:pPr>
            <a:r>
              <a:rPr lang="en-US" spc="50" dirty="0">
                <a:solidFill>
                  <a:schemeClr val="tx1">
                    <a:lumMod val="85000"/>
                    <a:lumOff val="15000"/>
                  </a:schemeClr>
                </a:solidFill>
                <a:effectLst/>
                <a:ea typeface="Batang" panose="02030600000101010101" pitchFamily="18" charset="-127"/>
              </a:rPr>
              <a:t>Now we must ask about this Greek word porneia (π</a:t>
            </a:r>
            <a:r>
              <a:rPr lang="en-US" spc="50" dirty="0" err="1">
                <a:solidFill>
                  <a:schemeClr val="tx1">
                    <a:lumMod val="85000"/>
                    <a:lumOff val="15000"/>
                  </a:schemeClr>
                </a:solidFill>
                <a:effectLst/>
                <a:ea typeface="Batang" panose="02030600000101010101" pitchFamily="18" charset="-127"/>
              </a:rPr>
              <a:t>ορνεί</a:t>
            </a:r>
            <a:r>
              <a:rPr lang="en-US" spc="50" dirty="0">
                <a:solidFill>
                  <a:schemeClr val="tx1">
                    <a:lumMod val="85000"/>
                    <a:lumOff val="15000"/>
                  </a:schemeClr>
                </a:solidFill>
                <a:effectLst/>
                <a:ea typeface="Batang" panose="02030600000101010101" pitchFamily="18" charset="-127"/>
              </a:rPr>
              <a:t>α) – Strong’s G4202, which is translated as fornication. Porneia can, according to Thayer’s Bible Dictionary, incorporate  a variety of illicit sexual behaviors which include not only adultery but incest, homosexuality, and bestiality, as listed in Leviticus 18.</a:t>
            </a:r>
            <a:endParaRPr lang="en-US" spc="50" dirty="0">
              <a:solidFill>
                <a:schemeClr val="tx1">
                  <a:lumMod val="85000"/>
                  <a:lumOff val="15000"/>
                </a:schemeClr>
              </a:solidFill>
              <a:ea typeface="Batang" panose="02030600000101010101" pitchFamily="18" charset="-127"/>
            </a:endParaRPr>
          </a:p>
        </p:txBody>
      </p:sp>
      <p:pic>
        <p:nvPicPr>
          <p:cNvPr id="51" name="Picture 4" descr="Golden wheat against sky">
            <a:extLst>
              <a:ext uri="{FF2B5EF4-FFF2-40B4-BE49-F238E27FC236}">
                <a16:creationId xmlns:a16="http://schemas.microsoft.com/office/drawing/2014/main" id="{B04E3C52-D60D-4B31-AEE6-092C15279920}"/>
              </a:ext>
            </a:extLst>
          </p:cNvPr>
          <p:cNvPicPr>
            <a:picLocks noChangeAspect="1"/>
          </p:cNvPicPr>
          <p:nvPr/>
        </p:nvPicPr>
        <p:blipFill rotWithShape="1">
          <a:blip r:embed="rId2"/>
          <a:srcRect l="11584" r="20973"/>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
        <p:nvSpPr>
          <p:cNvPr id="17" name="TextBox 16">
            <a:extLst>
              <a:ext uri="{FF2B5EF4-FFF2-40B4-BE49-F238E27FC236}">
                <a16:creationId xmlns:a16="http://schemas.microsoft.com/office/drawing/2014/main" id="{00F6C8AF-8132-41EE-832C-5A18A7CEC5B4}"/>
              </a:ext>
            </a:extLst>
          </p:cNvPr>
          <p:cNvSpPr txBox="1"/>
          <p:nvPr/>
        </p:nvSpPr>
        <p:spPr>
          <a:xfrm>
            <a:off x="7162799" y="2147356"/>
            <a:ext cx="3885061" cy="4107021"/>
          </a:xfrm>
          <a:prstGeom prst="rect">
            <a:avLst/>
          </a:prstGeom>
        </p:spPr>
        <p:txBody>
          <a:bodyPr vert="horz" lIns="91440" tIns="45720" rIns="91440" bIns="45720" rtlCol="0">
            <a:normAutofit/>
          </a:bodyPr>
          <a:lstStyle/>
          <a:p>
            <a:pPr>
              <a:spcAft>
                <a:spcPts val="600"/>
              </a:spcAft>
            </a:pPr>
            <a:endParaRPr lang="en-US" spc="50" dirty="0">
              <a:solidFill>
                <a:schemeClr val="tx1">
                  <a:lumMod val="85000"/>
                  <a:lumOff val="15000"/>
                </a:schemeClr>
              </a:solidFill>
              <a:effectLst/>
              <a:ea typeface="Batang" panose="02030600000101010101" pitchFamily="18" charset="-127"/>
            </a:endParaRPr>
          </a:p>
        </p:txBody>
      </p:sp>
      <p:sp>
        <p:nvSpPr>
          <p:cNvPr id="13" name="TextBox 12">
            <a:extLst>
              <a:ext uri="{FF2B5EF4-FFF2-40B4-BE49-F238E27FC236}">
                <a16:creationId xmlns:a16="http://schemas.microsoft.com/office/drawing/2014/main" id="{F9B6DDFD-D32D-45F2-8ED9-8C6CF1A49E05}"/>
              </a:ext>
            </a:extLst>
          </p:cNvPr>
          <p:cNvSpPr txBox="1"/>
          <p:nvPr/>
        </p:nvSpPr>
        <p:spPr>
          <a:xfrm>
            <a:off x="1050879" y="2163685"/>
            <a:ext cx="3875963" cy="4107020"/>
          </a:xfrm>
          <a:prstGeom prst="rect">
            <a:avLst/>
          </a:prstGeom>
        </p:spPr>
        <p:txBody>
          <a:bodyPr vert="horz" lIns="91440" tIns="45720" rIns="91440" bIns="45720" rtlCol="0">
            <a:normAutofit/>
          </a:bodyPr>
          <a:lstStyle/>
          <a:p>
            <a:pPr>
              <a:lnSpc>
                <a:spcPct val="90000"/>
              </a:lnSpc>
              <a:spcAft>
                <a:spcPts val="600"/>
              </a:spcAft>
            </a:pPr>
            <a:endParaRPr lang="en-US" spc="50" dirty="0">
              <a:solidFill>
                <a:schemeClr val="tx1">
                  <a:lumMod val="85000"/>
                  <a:lumOff val="15000"/>
                </a:schemeClr>
              </a:solidFill>
              <a:effectLst/>
              <a:ea typeface="Batang" panose="02030600000101010101" pitchFamily="18" charset="-127"/>
            </a:endParaRPr>
          </a:p>
        </p:txBody>
      </p:sp>
      <p:sp>
        <p:nvSpPr>
          <p:cNvPr id="9" name="TextBox 8">
            <a:extLst>
              <a:ext uri="{FF2B5EF4-FFF2-40B4-BE49-F238E27FC236}">
                <a16:creationId xmlns:a16="http://schemas.microsoft.com/office/drawing/2014/main" id="{7A5DF95A-0969-48C8-A739-69D4052925F4}"/>
              </a:ext>
            </a:extLst>
          </p:cNvPr>
          <p:cNvSpPr txBox="1"/>
          <p:nvPr/>
        </p:nvSpPr>
        <p:spPr>
          <a:xfrm>
            <a:off x="1050879" y="2163685"/>
            <a:ext cx="3875963" cy="4107020"/>
          </a:xfrm>
          <a:prstGeom prst="rect">
            <a:avLst/>
          </a:prstGeom>
        </p:spPr>
        <p:txBody>
          <a:bodyPr vert="horz" lIns="91440" tIns="45720" rIns="91440" bIns="45720" rtlCol="0">
            <a:normAutofit/>
          </a:bodyPr>
          <a:lstStyle/>
          <a:p>
            <a:pPr>
              <a:spcAft>
                <a:spcPts val="600"/>
              </a:spcAft>
            </a:pPr>
            <a:endParaRPr lang="en-US" spc="50" dirty="0">
              <a:solidFill>
                <a:schemeClr val="tx1">
                  <a:lumMod val="85000"/>
                  <a:lumOff val="15000"/>
                </a:schemeClr>
              </a:solidFill>
              <a:ea typeface="Batang" panose="02030600000101010101" pitchFamily="18" charset="-127"/>
            </a:endParaRPr>
          </a:p>
        </p:txBody>
      </p:sp>
    </p:spTree>
    <p:extLst>
      <p:ext uri="{BB962C8B-B14F-4D97-AF65-F5344CB8AC3E}">
        <p14:creationId xmlns:p14="http://schemas.microsoft.com/office/powerpoint/2010/main" val="1126805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3" name="Rectangle 12">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asses on top of a book">
            <a:extLst>
              <a:ext uri="{FF2B5EF4-FFF2-40B4-BE49-F238E27FC236}">
                <a16:creationId xmlns:a16="http://schemas.microsoft.com/office/drawing/2014/main" id="{61072EE8-D176-4ECA-BA71-CD5BB92E426D}"/>
              </a:ext>
            </a:extLst>
          </p:cNvPr>
          <p:cNvPicPr>
            <a:picLocks noChangeAspect="1"/>
          </p:cNvPicPr>
          <p:nvPr/>
        </p:nvPicPr>
        <p:blipFill rotWithShape="1">
          <a:blip r:embed="rId5"/>
          <a:srcRect t="14112" b="983"/>
          <a:stretch/>
        </p:blipFill>
        <p:spPr>
          <a:xfrm>
            <a:off x="21" y="1"/>
            <a:ext cx="12191979" cy="6857999"/>
          </a:xfrm>
          <a:prstGeom prst="rect">
            <a:avLst/>
          </a:prstGeom>
        </p:spPr>
      </p:pic>
      <p:sp>
        <p:nvSpPr>
          <p:cNvPr id="15" name="Rectangle 14">
            <a:extLst>
              <a:ext uri="{FF2B5EF4-FFF2-40B4-BE49-F238E27FC236}">
                <a16:creationId xmlns:a16="http://schemas.microsoft.com/office/drawing/2014/main" id="{63F3677B-A97D-4CAD-A971-B22755F56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2000" cy="4516342"/>
          </a:xfrm>
          <a:prstGeom prst="rect">
            <a:avLst/>
          </a:prstGeom>
          <a:gradFill>
            <a:gsLst>
              <a:gs pos="47000">
                <a:srgbClr val="000000">
                  <a:alpha val="22000"/>
                </a:srgbClr>
              </a:gs>
              <a:gs pos="0">
                <a:srgbClr val="000000">
                  <a:alpha val="0"/>
                </a:srgbClr>
              </a:gs>
              <a:gs pos="100000">
                <a:srgbClr val="000000">
                  <a:alpha val="4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2C4328-CB13-48A7-BCEF-63618396CF61}"/>
              </a:ext>
            </a:extLst>
          </p:cNvPr>
          <p:cNvSpPr>
            <a:spLocks noGrp="1"/>
          </p:cNvSpPr>
          <p:nvPr>
            <p:ph type="title"/>
          </p:nvPr>
        </p:nvSpPr>
        <p:spPr>
          <a:xfrm>
            <a:off x="577123" y="477079"/>
            <a:ext cx="8512448" cy="1384378"/>
          </a:xfrm>
        </p:spPr>
        <p:txBody>
          <a:bodyPr vert="horz" lIns="91440" tIns="45720" rIns="91440" bIns="45720" rtlCol="0" anchor="b">
            <a:normAutofit/>
          </a:bodyPr>
          <a:lstStyle/>
          <a:p>
            <a:r>
              <a:rPr lang="en-US" dirty="0">
                <a:solidFill>
                  <a:srgbClr val="FFFFFF"/>
                </a:solidFill>
              </a:rPr>
              <a:t>REFLECTIONS</a:t>
            </a:r>
          </a:p>
        </p:txBody>
      </p:sp>
    </p:spTree>
    <p:extLst>
      <p:ext uri="{BB962C8B-B14F-4D97-AF65-F5344CB8AC3E}">
        <p14:creationId xmlns:p14="http://schemas.microsoft.com/office/powerpoint/2010/main" val="1075488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2C4328-CB13-48A7-BCEF-63618396CF61}"/>
              </a:ext>
            </a:extLst>
          </p:cNvPr>
          <p:cNvSpPr>
            <a:spLocks noGrp="1"/>
          </p:cNvSpPr>
          <p:nvPr>
            <p:ph type="title"/>
          </p:nvPr>
        </p:nvSpPr>
        <p:spPr>
          <a:xfrm>
            <a:off x="1050879" y="609601"/>
            <a:ext cx="4476464" cy="1216024"/>
          </a:xfrm>
        </p:spPr>
        <p:txBody>
          <a:bodyPr vert="horz" lIns="91440" tIns="45720" rIns="91440" bIns="45720" rtlCol="0" anchor="ctr">
            <a:normAutofit/>
          </a:bodyPr>
          <a:lstStyle/>
          <a:p>
            <a:r>
              <a:rPr lang="en-US" dirty="0"/>
              <a:t>reflections</a:t>
            </a:r>
          </a:p>
        </p:txBody>
      </p:sp>
      <p:sp>
        <p:nvSpPr>
          <p:cNvPr id="10" name="TextBox 9">
            <a:extLst>
              <a:ext uri="{FF2B5EF4-FFF2-40B4-BE49-F238E27FC236}">
                <a16:creationId xmlns:a16="http://schemas.microsoft.com/office/drawing/2014/main" id="{A995B0BA-58E9-49F4-8920-237BE69903AE}"/>
              </a:ext>
            </a:extLst>
          </p:cNvPr>
          <p:cNvSpPr txBox="1"/>
          <p:nvPr/>
        </p:nvSpPr>
        <p:spPr>
          <a:xfrm>
            <a:off x="1050879" y="2163685"/>
            <a:ext cx="3875963" cy="4107020"/>
          </a:xfrm>
          <a:prstGeom prst="rect">
            <a:avLst/>
          </a:prstGeom>
        </p:spPr>
        <p:txBody>
          <a:bodyPr vert="horz" lIns="91440" tIns="45720" rIns="91440" bIns="45720" rtlCol="0">
            <a:normAutofit/>
          </a:bodyPr>
          <a:lstStyle/>
          <a:p>
            <a:pPr>
              <a:spcAft>
                <a:spcPts val="600"/>
              </a:spcAft>
            </a:pPr>
            <a:r>
              <a:rPr lang="en-US" spc="50" dirty="0">
                <a:solidFill>
                  <a:schemeClr val="tx1">
                    <a:lumMod val="85000"/>
                    <a:lumOff val="15000"/>
                  </a:schemeClr>
                </a:solidFill>
                <a:effectLst/>
                <a:ea typeface="Batang" panose="02030600000101010101" pitchFamily="18" charset="-127"/>
              </a:rPr>
              <a:t>For some strange reason, many English translations of Matthew 5:32 say: “Whoever puts away his wife, apart from a matter of fornication, causes her to commit adultery. And whoever marries her that is divorced commits adultery.”</a:t>
            </a:r>
          </a:p>
          <a:p>
            <a:pPr>
              <a:spcAft>
                <a:spcPts val="600"/>
              </a:spcAft>
            </a:pPr>
            <a:r>
              <a:rPr lang="en-US" spc="50" dirty="0">
                <a:solidFill>
                  <a:schemeClr val="tx1">
                    <a:lumMod val="85000"/>
                    <a:lumOff val="15000"/>
                  </a:schemeClr>
                </a:solidFill>
                <a:ea typeface="Batang" panose="02030600000101010101" pitchFamily="18" charset="-127"/>
              </a:rPr>
              <a:t>This is</a:t>
            </a:r>
            <a:r>
              <a:rPr lang="en-US" spc="50" dirty="0">
                <a:solidFill>
                  <a:schemeClr val="tx1">
                    <a:lumMod val="85000"/>
                    <a:lumOff val="15000"/>
                  </a:schemeClr>
                </a:solidFill>
                <a:effectLst/>
                <a:ea typeface="Batang" panose="02030600000101010101" pitchFamily="18" charset="-127"/>
              </a:rPr>
              <a:t> strange because the word translated as “divorced” is Strong’s G630, apoluō (ἀπ</a:t>
            </a:r>
            <a:r>
              <a:rPr lang="en-US" spc="50" dirty="0" err="1">
                <a:solidFill>
                  <a:schemeClr val="tx1">
                    <a:lumMod val="85000"/>
                    <a:lumOff val="15000"/>
                  </a:schemeClr>
                </a:solidFill>
                <a:effectLst/>
                <a:ea typeface="Batang" panose="02030600000101010101" pitchFamily="18" charset="-127"/>
              </a:rPr>
              <a:t>ολύω</a:t>
            </a:r>
            <a:r>
              <a:rPr lang="en-US" spc="50" dirty="0">
                <a:solidFill>
                  <a:schemeClr val="tx1">
                    <a:lumMod val="85000"/>
                    <a:lumOff val="15000"/>
                  </a:schemeClr>
                </a:solidFill>
                <a:effectLst/>
                <a:ea typeface="Batang" panose="02030600000101010101" pitchFamily="18" charset="-127"/>
              </a:rPr>
              <a:t>), which means “put away”, the same word that’s translated correctly as “put away” in the first of the two sentences in verse 32.</a:t>
            </a:r>
          </a:p>
        </p:txBody>
      </p:sp>
      <p:pic>
        <p:nvPicPr>
          <p:cNvPr id="5" name="Picture 4" descr="Glasses on top of a book">
            <a:extLst>
              <a:ext uri="{FF2B5EF4-FFF2-40B4-BE49-F238E27FC236}">
                <a16:creationId xmlns:a16="http://schemas.microsoft.com/office/drawing/2014/main" id="{61072EE8-D176-4ECA-BA71-CD5BB92E426D}"/>
              </a:ext>
            </a:extLst>
          </p:cNvPr>
          <p:cNvPicPr>
            <a:picLocks noChangeAspect="1"/>
          </p:cNvPicPr>
          <p:nvPr/>
        </p:nvPicPr>
        <p:blipFill rotWithShape="1">
          <a:blip r:embed="rId2"/>
          <a:srcRect l="4211" r="28851" b="-1"/>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3910153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asses on top of a book">
            <a:extLst>
              <a:ext uri="{FF2B5EF4-FFF2-40B4-BE49-F238E27FC236}">
                <a16:creationId xmlns:a16="http://schemas.microsoft.com/office/drawing/2014/main" id="{61072EE8-D176-4ECA-BA71-CD5BB92E426D}"/>
              </a:ext>
            </a:extLst>
          </p:cNvPr>
          <p:cNvPicPr>
            <a:picLocks noChangeAspect="1"/>
          </p:cNvPicPr>
          <p:nvPr/>
        </p:nvPicPr>
        <p:blipFill rotWithShape="1">
          <a:blip r:embed="rId2"/>
          <a:srcRect t="13324" b="1770"/>
          <a:stretch/>
        </p:blipFill>
        <p:spPr>
          <a:xfrm>
            <a:off x="21" y="1"/>
            <a:ext cx="12191979" cy="6857999"/>
          </a:xfrm>
          <a:prstGeom prst="rect">
            <a:avLst/>
          </a:prstGeom>
        </p:spPr>
      </p:pic>
      <p:sp useBgFill="1">
        <p:nvSpPr>
          <p:cNvPr id="22" name="Freeform: Shape 21">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52C4328-CB13-48A7-BCEF-63618396CF61}"/>
              </a:ext>
            </a:extLst>
          </p:cNvPr>
          <p:cNvSpPr>
            <a:spLocks noGrp="1"/>
          </p:cNvSpPr>
          <p:nvPr>
            <p:ph type="title"/>
          </p:nvPr>
        </p:nvSpPr>
        <p:spPr>
          <a:xfrm>
            <a:off x="1037809" y="1071350"/>
            <a:ext cx="4775162" cy="1475906"/>
          </a:xfrm>
        </p:spPr>
        <p:txBody>
          <a:bodyPr vert="horz" lIns="91440" tIns="45720" rIns="91440" bIns="45720" rtlCol="0" anchor="ctr">
            <a:normAutofit/>
          </a:bodyPr>
          <a:lstStyle/>
          <a:p>
            <a:pPr algn="ctr"/>
            <a:r>
              <a:rPr lang="en-US"/>
              <a:t>DEFINITIONS</a:t>
            </a:r>
          </a:p>
        </p:txBody>
      </p:sp>
      <p:sp>
        <p:nvSpPr>
          <p:cNvPr id="2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995B0BA-58E9-49F4-8920-237BE69903AE}"/>
              </a:ext>
            </a:extLst>
          </p:cNvPr>
          <p:cNvSpPr txBox="1"/>
          <p:nvPr/>
        </p:nvSpPr>
        <p:spPr>
          <a:xfrm>
            <a:off x="1189319" y="2547257"/>
            <a:ext cx="4458446" cy="3239392"/>
          </a:xfrm>
          <a:prstGeom prst="rect">
            <a:avLst/>
          </a:prstGeom>
        </p:spPr>
        <p:txBody>
          <a:bodyPr vert="horz" lIns="91440" tIns="45720" rIns="91440" bIns="45720" rtlCol="0" anchor="ctr">
            <a:normAutofit/>
          </a:bodyPr>
          <a:lstStyle/>
          <a:p>
            <a:pPr>
              <a:lnSpc>
                <a:spcPct val="90000"/>
              </a:lnSpc>
              <a:spcAft>
                <a:spcPts val="600"/>
              </a:spcAft>
            </a:pPr>
            <a:r>
              <a:rPr lang="en-US" sz="1700" spc="50" dirty="0">
                <a:solidFill>
                  <a:schemeClr val="tx1">
                    <a:lumMod val="85000"/>
                    <a:lumOff val="15000"/>
                  </a:schemeClr>
                </a:solidFill>
                <a:effectLst/>
                <a:ea typeface="Batang" panose="02030600000101010101" pitchFamily="18" charset="-127"/>
              </a:rPr>
              <a:t>In the Literal Translation of the Holy Bible, it’s translated correctly. Let’s read it:</a:t>
            </a:r>
          </a:p>
          <a:p>
            <a:pPr>
              <a:lnSpc>
                <a:spcPct val="90000"/>
              </a:lnSpc>
              <a:spcAft>
                <a:spcPts val="600"/>
              </a:spcAft>
            </a:pPr>
            <a:r>
              <a:rPr lang="en-US" sz="1700" b="1" i="1" spc="50" dirty="0">
                <a:solidFill>
                  <a:schemeClr val="tx1">
                    <a:lumMod val="85000"/>
                    <a:lumOff val="15000"/>
                  </a:schemeClr>
                </a:solidFill>
                <a:effectLst/>
                <a:ea typeface="Batang" panose="02030600000101010101" pitchFamily="18" charset="-127"/>
              </a:rPr>
              <a:t>“Whoever puts away his wife, apart from a matter of fornication, causes her to commit adultery. And whoever shall marry the one put away commits adultery.”</a:t>
            </a:r>
          </a:p>
          <a:p>
            <a:pPr>
              <a:lnSpc>
                <a:spcPct val="90000"/>
              </a:lnSpc>
              <a:spcAft>
                <a:spcPts val="600"/>
              </a:spcAft>
            </a:pPr>
            <a:r>
              <a:rPr lang="en-US" sz="1700" spc="50" dirty="0">
                <a:solidFill>
                  <a:schemeClr val="tx1">
                    <a:lumMod val="85000"/>
                    <a:lumOff val="15000"/>
                  </a:schemeClr>
                </a:solidFill>
                <a:effectLst/>
                <a:ea typeface="Batang" panose="02030600000101010101" pitchFamily="18" charset="-127"/>
              </a:rPr>
              <a:t>When this Greek word apoluō gets mistranslated as divorce, instead of put-away, it creates a very serious problem. The mistranslation makes it appear that Jesus (</a:t>
            </a:r>
            <a:r>
              <a:rPr lang="en-US" sz="1700" spc="50" dirty="0" err="1">
                <a:solidFill>
                  <a:schemeClr val="tx1">
                    <a:lumMod val="85000"/>
                    <a:lumOff val="15000"/>
                  </a:schemeClr>
                </a:solidFill>
                <a:effectLst/>
                <a:ea typeface="Batang" panose="02030600000101010101" pitchFamily="18" charset="-127"/>
              </a:rPr>
              <a:t>Yeshua</a:t>
            </a:r>
            <a:r>
              <a:rPr lang="en-US" sz="1700" spc="50" dirty="0">
                <a:solidFill>
                  <a:schemeClr val="tx1">
                    <a:lumMod val="85000"/>
                    <a:lumOff val="15000"/>
                  </a:schemeClr>
                </a:solidFill>
                <a:effectLst/>
                <a:ea typeface="Batang" panose="02030600000101010101" pitchFamily="18" charset="-127"/>
              </a:rPr>
              <a:t>) just contradicted Deuteronomy 24:1, </a:t>
            </a:r>
          </a:p>
        </p:txBody>
      </p:sp>
    </p:spTree>
    <p:extLst>
      <p:ext uri="{BB962C8B-B14F-4D97-AF65-F5344CB8AC3E}">
        <p14:creationId xmlns:p14="http://schemas.microsoft.com/office/powerpoint/2010/main" val="572808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0">
            <a:extLst>
              <a:ext uri="{FF2B5EF4-FFF2-40B4-BE49-F238E27FC236}">
                <a16:creationId xmlns:a16="http://schemas.microsoft.com/office/drawing/2014/main" id="{4A2B4A10-ABAC-4F2C-AAD3-3D932E359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00235" cy="5464636"/>
          </a:xfrm>
          <a:custGeom>
            <a:avLst/>
            <a:gdLst>
              <a:gd name="connsiteX0" fmla="*/ 0 w 6500235"/>
              <a:gd name="connsiteY0" fmla="*/ 0 h 5464636"/>
              <a:gd name="connsiteX1" fmla="*/ 6468182 w 6500235"/>
              <a:gd name="connsiteY1" fmla="*/ 0 h 5464636"/>
              <a:gd name="connsiteX2" fmla="*/ 6468122 w 6500235"/>
              <a:gd name="connsiteY2" fmla="*/ 2458 h 5464636"/>
              <a:gd name="connsiteX3" fmla="*/ 6473409 w 6500235"/>
              <a:gd name="connsiteY3" fmla="*/ 34346 h 5464636"/>
              <a:gd name="connsiteX4" fmla="*/ 6492498 w 6500235"/>
              <a:gd name="connsiteY4" fmla="*/ 123264 h 5464636"/>
              <a:gd name="connsiteX5" fmla="*/ 6453347 w 6500235"/>
              <a:gd name="connsiteY5" fmla="*/ 355483 h 5464636"/>
              <a:gd name="connsiteX6" fmla="*/ 6446278 w 6500235"/>
              <a:gd name="connsiteY6" fmla="*/ 407805 h 5464636"/>
              <a:gd name="connsiteX7" fmla="*/ 6479973 w 6500235"/>
              <a:gd name="connsiteY7" fmla="*/ 438480 h 5464636"/>
              <a:gd name="connsiteX8" fmla="*/ 6446200 w 6500235"/>
              <a:gd name="connsiteY8" fmla="*/ 483448 h 5464636"/>
              <a:gd name="connsiteX9" fmla="*/ 6455191 w 6500235"/>
              <a:gd name="connsiteY9" fmla="*/ 585156 h 5464636"/>
              <a:gd name="connsiteX10" fmla="*/ 6455578 w 6500235"/>
              <a:gd name="connsiteY10" fmla="*/ 723310 h 5464636"/>
              <a:gd name="connsiteX11" fmla="*/ 6330650 w 6500235"/>
              <a:gd name="connsiteY11" fmla="*/ 969274 h 5464636"/>
              <a:gd name="connsiteX12" fmla="*/ 6259783 w 6500235"/>
              <a:gd name="connsiteY12" fmla="*/ 1059188 h 5464636"/>
              <a:gd name="connsiteX13" fmla="*/ 6232390 w 6500235"/>
              <a:gd name="connsiteY13" fmla="*/ 1134371 h 5464636"/>
              <a:gd name="connsiteX14" fmla="*/ 6197819 w 6500235"/>
              <a:gd name="connsiteY14" fmla="*/ 1226187 h 5464636"/>
              <a:gd name="connsiteX15" fmla="*/ 6153633 w 6500235"/>
              <a:gd name="connsiteY15" fmla="*/ 1266676 h 5464636"/>
              <a:gd name="connsiteX16" fmla="*/ 6115253 w 6500235"/>
              <a:gd name="connsiteY16" fmla="*/ 1333803 h 5464636"/>
              <a:gd name="connsiteX17" fmla="*/ 6116094 w 6500235"/>
              <a:gd name="connsiteY17" fmla="*/ 1360252 h 5464636"/>
              <a:gd name="connsiteX18" fmla="*/ 6093817 w 6500235"/>
              <a:gd name="connsiteY18" fmla="*/ 1557246 h 5464636"/>
              <a:gd name="connsiteX19" fmla="*/ 6036619 w 6500235"/>
              <a:gd name="connsiteY19" fmla="*/ 1695300 h 5464636"/>
              <a:gd name="connsiteX20" fmla="*/ 6006327 w 6500235"/>
              <a:gd name="connsiteY20" fmla="*/ 1765313 h 5464636"/>
              <a:gd name="connsiteX21" fmla="*/ 5990294 w 6500235"/>
              <a:gd name="connsiteY21" fmla="*/ 1829516 h 5464636"/>
              <a:gd name="connsiteX22" fmla="*/ 5951522 w 6500235"/>
              <a:gd name="connsiteY22" fmla="*/ 1913734 h 5464636"/>
              <a:gd name="connsiteX23" fmla="*/ 5851829 w 6500235"/>
              <a:gd name="connsiteY23" fmla="*/ 2042661 h 5464636"/>
              <a:gd name="connsiteX24" fmla="*/ 5843359 w 6500235"/>
              <a:gd name="connsiteY24" fmla="*/ 2063211 h 5464636"/>
              <a:gd name="connsiteX25" fmla="*/ 5841612 w 6500235"/>
              <a:gd name="connsiteY25" fmla="*/ 2071738 h 5464636"/>
              <a:gd name="connsiteX26" fmla="*/ 5835993 w 6500235"/>
              <a:gd name="connsiteY26" fmla="*/ 2082516 h 5464636"/>
              <a:gd name="connsiteX27" fmla="*/ 5835396 w 6500235"/>
              <a:gd name="connsiteY27" fmla="*/ 2082526 h 5464636"/>
              <a:gd name="connsiteX28" fmla="*/ 5831029 w 6500235"/>
              <a:gd name="connsiteY28" fmla="*/ 2093117 h 5464636"/>
              <a:gd name="connsiteX29" fmla="*/ 5737995 w 6500235"/>
              <a:gd name="connsiteY29" fmla="*/ 2189215 h 5464636"/>
              <a:gd name="connsiteX30" fmla="*/ 5724175 w 6500235"/>
              <a:gd name="connsiteY30" fmla="*/ 2265929 h 5464636"/>
              <a:gd name="connsiteX31" fmla="*/ 5669829 w 6500235"/>
              <a:gd name="connsiteY31" fmla="*/ 2335401 h 5464636"/>
              <a:gd name="connsiteX32" fmla="*/ 5612139 w 6500235"/>
              <a:gd name="connsiteY32" fmla="*/ 2453657 h 5464636"/>
              <a:gd name="connsiteX33" fmla="*/ 5594475 w 6500235"/>
              <a:gd name="connsiteY33" fmla="*/ 2615311 h 5464636"/>
              <a:gd name="connsiteX34" fmla="*/ 5536384 w 6500235"/>
              <a:gd name="connsiteY34" fmla="*/ 2755975 h 5464636"/>
              <a:gd name="connsiteX35" fmla="*/ 5485137 w 6500235"/>
              <a:gd name="connsiteY35" fmla="*/ 2848281 h 5464636"/>
              <a:gd name="connsiteX36" fmla="*/ 5325962 w 6500235"/>
              <a:gd name="connsiteY36" fmla="*/ 3162656 h 5464636"/>
              <a:gd name="connsiteX37" fmla="*/ 5243182 w 6500235"/>
              <a:gd name="connsiteY37" fmla="*/ 3288494 h 5464636"/>
              <a:gd name="connsiteX38" fmla="*/ 5237100 w 6500235"/>
              <a:gd name="connsiteY38" fmla="*/ 3363382 h 5464636"/>
              <a:gd name="connsiteX39" fmla="*/ 5210973 w 6500235"/>
              <a:gd name="connsiteY39" fmla="*/ 3381298 h 5464636"/>
              <a:gd name="connsiteX40" fmla="*/ 5206067 w 6500235"/>
              <a:gd name="connsiteY40" fmla="*/ 3384167 h 5464636"/>
              <a:gd name="connsiteX41" fmla="*/ 5181176 w 6500235"/>
              <a:gd name="connsiteY41" fmla="*/ 3399028 h 5464636"/>
              <a:gd name="connsiteX42" fmla="*/ 5156932 w 6500235"/>
              <a:gd name="connsiteY42" fmla="*/ 3419249 h 5464636"/>
              <a:gd name="connsiteX43" fmla="*/ 5139869 w 6500235"/>
              <a:gd name="connsiteY43" fmla="*/ 3450988 h 5464636"/>
              <a:gd name="connsiteX44" fmla="*/ 5071047 w 6500235"/>
              <a:gd name="connsiteY44" fmla="*/ 3608412 h 5464636"/>
              <a:gd name="connsiteX45" fmla="*/ 5022875 w 6500235"/>
              <a:gd name="connsiteY45" fmla="*/ 3698834 h 5464636"/>
              <a:gd name="connsiteX46" fmla="*/ 4993591 w 6500235"/>
              <a:gd name="connsiteY46" fmla="*/ 3727277 h 5464636"/>
              <a:gd name="connsiteX47" fmla="*/ 4960082 w 6500235"/>
              <a:gd name="connsiteY47" fmla="*/ 3770964 h 5464636"/>
              <a:gd name="connsiteX48" fmla="*/ 4956970 w 6500235"/>
              <a:gd name="connsiteY48" fmla="*/ 3791475 h 5464636"/>
              <a:gd name="connsiteX49" fmla="*/ 4941856 w 6500235"/>
              <a:gd name="connsiteY49" fmla="*/ 3797112 h 5464636"/>
              <a:gd name="connsiteX50" fmla="*/ 4913940 w 6500235"/>
              <a:gd name="connsiteY50" fmla="*/ 3820812 h 5464636"/>
              <a:gd name="connsiteX51" fmla="*/ 4811357 w 6500235"/>
              <a:gd name="connsiteY51" fmla="*/ 3871429 h 5464636"/>
              <a:gd name="connsiteX52" fmla="*/ 4783124 w 6500235"/>
              <a:gd name="connsiteY52" fmla="*/ 3882491 h 5464636"/>
              <a:gd name="connsiteX53" fmla="*/ 4724385 w 6500235"/>
              <a:gd name="connsiteY53" fmla="*/ 3930800 h 5464636"/>
              <a:gd name="connsiteX54" fmla="*/ 4632498 w 6500235"/>
              <a:gd name="connsiteY54" fmla="*/ 4019308 h 5464636"/>
              <a:gd name="connsiteX55" fmla="*/ 4611775 w 6500235"/>
              <a:gd name="connsiteY55" fmla="*/ 4036221 h 5464636"/>
              <a:gd name="connsiteX56" fmla="*/ 4589341 w 6500235"/>
              <a:gd name="connsiteY56" fmla="*/ 4043087 h 5464636"/>
              <a:gd name="connsiteX57" fmla="*/ 4580109 w 6500235"/>
              <a:gd name="connsiteY57" fmla="*/ 4037991 h 5464636"/>
              <a:gd name="connsiteX58" fmla="*/ 4567969 w 6500235"/>
              <a:gd name="connsiteY58" fmla="*/ 4046064 h 5464636"/>
              <a:gd name="connsiteX59" fmla="*/ 4563776 w 6500235"/>
              <a:gd name="connsiteY59" fmla="*/ 4046606 h 5464636"/>
              <a:gd name="connsiteX60" fmla="*/ 4540688 w 6500235"/>
              <a:gd name="connsiteY60" fmla="*/ 4051329 h 5464636"/>
              <a:gd name="connsiteX61" fmla="*/ 4515381 w 6500235"/>
              <a:gd name="connsiteY61" fmla="*/ 4101230 h 5464636"/>
              <a:gd name="connsiteX62" fmla="*/ 4464519 w 6500235"/>
              <a:gd name="connsiteY62" fmla="*/ 4129866 h 5464636"/>
              <a:gd name="connsiteX63" fmla="*/ 4258103 w 6500235"/>
              <a:gd name="connsiteY63" fmla="*/ 4281657 h 5464636"/>
              <a:gd name="connsiteX64" fmla="*/ 4110759 w 6500235"/>
              <a:gd name="connsiteY64" fmla="*/ 4475040 h 5464636"/>
              <a:gd name="connsiteX65" fmla="*/ 3977659 w 6500235"/>
              <a:gd name="connsiteY65" fmla="*/ 4576699 h 5464636"/>
              <a:gd name="connsiteX66" fmla="*/ 3839447 w 6500235"/>
              <a:gd name="connsiteY66" fmla="*/ 4686247 h 5464636"/>
              <a:gd name="connsiteX67" fmla="*/ 3160580 w 6500235"/>
              <a:gd name="connsiteY67" fmla="*/ 4816349 h 5464636"/>
              <a:gd name="connsiteX68" fmla="*/ 2824675 w 6500235"/>
              <a:gd name="connsiteY68" fmla="*/ 4861066 h 5464636"/>
              <a:gd name="connsiteX69" fmla="*/ 2704403 w 6500235"/>
              <a:gd name="connsiteY69" fmla="*/ 4872014 h 5464636"/>
              <a:gd name="connsiteX70" fmla="*/ 2432833 w 6500235"/>
              <a:gd name="connsiteY70" fmla="*/ 5046782 h 5464636"/>
              <a:gd name="connsiteX71" fmla="*/ 1930437 w 6500235"/>
              <a:gd name="connsiteY71" fmla="*/ 5242775 h 5464636"/>
              <a:gd name="connsiteX72" fmla="*/ 1853671 w 6500235"/>
              <a:gd name="connsiteY72" fmla="*/ 5310774 h 5464636"/>
              <a:gd name="connsiteX73" fmla="*/ 1813576 w 6500235"/>
              <a:gd name="connsiteY73" fmla="*/ 5366218 h 5464636"/>
              <a:gd name="connsiteX74" fmla="*/ 1777372 w 6500235"/>
              <a:gd name="connsiteY74" fmla="*/ 5364302 h 5464636"/>
              <a:gd name="connsiteX75" fmla="*/ 1733954 w 6500235"/>
              <a:gd name="connsiteY75" fmla="*/ 5365192 h 5464636"/>
              <a:gd name="connsiteX76" fmla="*/ 1672327 w 6500235"/>
              <a:gd name="connsiteY76" fmla="*/ 5408173 h 5464636"/>
              <a:gd name="connsiteX77" fmla="*/ 1641878 w 6500235"/>
              <a:gd name="connsiteY77" fmla="*/ 5399428 h 5464636"/>
              <a:gd name="connsiteX78" fmla="*/ 1636543 w 6500235"/>
              <a:gd name="connsiteY78" fmla="*/ 5397470 h 5464636"/>
              <a:gd name="connsiteX79" fmla="*/ 1609237 w 6500235"/>
              <a:gd name="connsiteY79" fmla="*/ 5387733 h 5464636"/>
              <a:gd name="connsiteX80" fmla="*/ 1578208 w 6500235"/>
              <a:gd name="connsiteY80" fmla="*/ 5381908 h 5464636"/>
              <a:gd name="connsiteX81" fmla="*/ 1542869 w 6500235"/>
              <a:gd name="connsiteY81" fmla="*/ 5388952 h 5464636"/>
              <a:gd name="connsiteX82" fmla="*/ 1377650 w 6500235"/>
              <a:gd name="connsiteY82" fmla="*/ 5436085 h 5464636"/>
              <a:gd name="connsiteX83" fmla="*/ 1277250 w 6500235"/>
              <a:gd name="connsiteY83" fmla="*/ 5456493 h 5464636"/>
              <a:gd name="connsiteX84" fmla="*/ 1236673 w 6500235"/>
              <a:gd name="connsiteY84" fmla="*/ 5452014 h 5464636"/>
              <a:gd name="connsiteX85" fmla="*/ 1181651 w 6500235"/>
              <a:gd name="connsiteY85" fmla="*/ 5453980 h 5464636"/>
              <a:gd name="connsiteX86" fmla="*/ 1163851 w 6500235"/>
              <a:gd name="connsiteY86" fmla="*/ 5464636 h 5464636"/>
              <a:gd name="connsiteX87" fmla="*/ 1149882 w 6500235"/>
              <a:gd name="connsiteY87" fmla="*/ 5456568 h 5464636"/>
              <a:gd name="connsiteX88" fmla="*/ 1113834 w 6500235"/>
              <a:gd name="connsiteY88" fmla="*/ 5450125 h 5464636"/>
              <a:gd name="connsiteX89" fmla="*/ 1009497 w 6500235"/>
              <a:gd name="connsiteY89" fmla="*/ 5403231 h 5464636"/>
              <a:gd name="connsiteX90" fmla="*/ 982993 w 6500235"/>
              <a:gd name="connsiteY90" fmla="*/ 5388499 h 5464636"/>
              <a:gd name="connsiteX91" fmla="*/ 908345 w 6500235"/>
              <a:gd name="connsiteY91" fmla="*/ 5373950 h 5464636"/>
              <a:gd name="connsiteX92" fmla="*/ 781592 w 6500235"/>
              <a:gd name="connsiteY92" fmla="*/ 5359426 h 5464636"/>
              <a:gd name="connsiteX93" fmla="*/ 755358 w 6500235"/>
              <a:gd name="connsiteY93" fmla="*/ 5354209 h 5464636"/>
              <a:gd name="connsiteX94" fmla="*/ 735782 w 6500235"/>
              <a:gd name="connsiteY94" fmla="*/ 5341278 h 5464636"/>
              <a:gd name="connsiteX95" fmla="*/ 733835 w 6500235"/>
              <a:gd name="connsiteY95" fmla="*/ 5330914 h 5464636"/>
              <a:gd name="connsiteX96" fmla="*/ 719882 w 6500235"/>
              <a:gd name="connsiteY96" fmla="*/ 5326690 h 5464636"/>
              <a:gd name="connsiteX97" fmla="*/ 716794 w 6500235"/>
              <a:gd name="connsiteY97" fmla="*/ 5323803 h 5464636"/>
              <a:gd name="connsiteX98" fmla="*/ 698456 w 6500235"/>
              <a:gd name="connsiteY98" fmla="*/ 5309002 h 5464636"/>
              <a:gd name="connsiteX99" fmla="*/ 643860 w 6500235"/>
              <a:gd name="connsiteY99" fmla="*/ 5321249 h 5464636"/>
              <a:gd name="connsiteX100" fmla="*/ 589399 w 6500235"/>
              <a:gd name="connsiteY100" fmla="*/ 5300252 h 5464636"/>
              <a:gd name="connsiteX101" fmla="*/ 340938 w 6500235"/>
              <a:gd name="connsiteY101" fmla="*/ 5237683 h 5464636"/>
              <a:gd name="connsiteX102" fmla="*/ 98001 w 6500235"/>
              <a:gd name="connsiteY102" fmla="*/ 5247147 h 5464636"/>
              <a:gd name="connsiteX103" fmla="*/ 12611 w 6500235"/>
              <a:gd name="connsiteY103" fmla="*/ 5237471 h 5464636"/>
              <a:gd name="connsiteX104" fmla="*/ 0 w 6500235"/>
              <a:gd name="connsiteY104" fmla="*/ 5235168 h 546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500235" h="5464636">
                <a:moveTo>
                  <a:pt x="0" y="0"/>
                </a:moveTo>
                <a:lnTo>
                  <a:pt x="6468182" y="0"/>
                </a:lnTo>
                <a:lnTo>
                  <a:pt x="6468122" y="2458"/>
                </a:lnTo>
                <a:cubicBezTo>
                  <a:pt x="6468560" y="7251"/>
                  <a:pt x="6469907" y="16220"/>
                  <a:pt x="6473409" y="34346"/>
                </a:cubicBezTo>
                <a:lnTo>
                  <a:pt x="6492498" y="123264"/>
                </a:lnTo>
                <a:cubicBezTo>
                  <a:pt x="6530248" y="162570"/>
                  <a:pt x="6415597" y="316177"/>
                  <a:pt x="6453347" y="355483"/>
                </a:cubicBezTo>
                <a:lnTo>
                  <a:pt x="6446278" y="407805"/>
                </a:lnTo>
                <a:cubicBezTo>
                  <a:pt x="6438855" y="419268"/>
                  <a:pt x="6492882" y="429673"/>
                  <a:pt x="6479973" y="438480"/>
                </a:cubicBezTo>
                <a:lnTo>
                  <a:pt x="6446200" y="483448"/>
                </a:lnTo>
                <a:lnTo>
                  <a:pt x="6455191" y="585156"/>
                </a:lnTo>
                <a:lnTo>
                  <a:pt x="6455578" y="723310"/>
                </a:lnTo>
                <a:lnTo>
                  <a:pt x="6330650" y="969274"/>
                </a:lnTo>
                <a:lnTo>
                  <a:pt x="6259783" y="1059188"/>
                </a:lnTo>
                <a:lnTo>
                  <a:pt x="6232390" y="1134371"/>
                </a:lnTo>
                <a:cubicBezTo>
                  <a:pt x="6233402" y="1144004"/>
                  <a:pt x="6201701" y="1218096"/>
                  <a:pt x="6197819" y="1226187"/>
                </a:cubicBezTo>
                <a:cubicBezTo>
                  <a:pt x="6193159" y="1247180"/>
                  <a:pt x="6164742" y="1253630"/>
                  <a:pt x="6153633" y="1266676"/>
                </a:cubicBezTo>
                <a:cubicBezTo>
                  <a:pt x="6143047" y="1294138"/>
                  <a:pt x="6121511" y="1318207"/>
                  <a:pt x="6115253" y="1333803"/>
                </a:cubicBezTo>
                <a:lnTo>
                  <a:pt x="6116094" y="1360252"/>
                </a:lnTo>
                <a:cubicBezTo>
                  <a:pt x="6112521" y="1397492"/>
                  <a:pt x="6092279" y="1498732"/>
                  <a:pt x="6093817" y="1557246"/>
                </a:cubicBezTo>
                <a:cubicBezTo>
                  <a:pt x="6112537" y="1631581"/>
                  <a:pt x="6029709" y="1634839"/>
                  <a:pt x="6036619" y="1695300"/>
                </a:cubicBezTo>
                <a:cubicBezTo>
                  <a:pt x="6031562" y="1739504"/>
                  <a:pt x="6015527" y="1737756"/>
                  <a:pt x="6006327" y="1765313"/>
                </a:cubicBezTo>
                <a:lnTo>
                  <a:pt x="5990294" y="1829516"/>
                </a:lnTo>
                <a:lnTo>
                  <a:pt x="5951522" y="1913734"/>
                </a:lnTo>
                <a:lnTo>
                  <a:pt x="5851829" y="2042661"/>
                </a:lnTo>
                <a:lnTo>
                  <a:pt x="5843359" y="2063211"/>
                </a:lnTo>
                <a:lnTo>
                  <a:pt x="5841612" y="2071738"/>
                </a:lnTo>
                <a:cubicBezTo>
                  <a:pt x="5839874" y="2077314"/>
                  <a:pt x="5838027" y="2080639"/>
                  <a:pt x="5835993" y="2082516"/>
                </a:cubicBezTo>
                <a:lnTo>
                  <a:pt x="5835396" y="2082526"/>
                </a:lnTo>
                <a:lnTo>
                  <a:pt x="5831029" y="2093117"/>
                </a:lnTo>
                <a:cubicBezTo>
                  <a:pt x="5814796" y="2110898"/>
                  <a:pt x="5755804" y="2160414"/>
                  <a:pt x="5737995" y="2189215"/>
                </a:cubicBezTo>
                <a:lnTo>
                  <a:pt x="5724175" y="2265929"/>
                </a:lnTo>
                <a:lnTo>
                  <a:pt x="5669829" y="2335401"/>
                </a:lnTo>
                <a:cubicBezTo>
                  <a:pt x="5651157" y="2366689"/>
                  <a:pt x="5624698" y="2407006"/>
                  <a:pt x="5612139" y="2453657"/>
                </a:cubicBezTo>
                <a:cubicBezTo>
                  <a:pt x="5613080" y="2462242"/>
                  <a:pt x="5589909" y="2606987"/>
                  <a:pt x="5594475" y="2615311"/>
                </a:cubicBezTo>
                <a:cubicBezTo>
                  <a:pt x="5543837" y="2727416"/>
                  <a:pt x="5569297" y="2670766"/>
                  <a:pt x="5536384" y="2755975"/>
                </a:cubicBezTo>
                <a:cubicBezTo>
                  <a:pt x="5489430" y="2846258"/>
                  <a:pt x="5525492" y="2766772"/>
                  <a:pt x="5485137" y="2848281"/>
                </a:cubicBezTo>
                <a:cubicBezTo>
                  <a:pt x="5448822" y="3003712"/>
                  <a:pt x="5363748" y="3103068"/>
                  <a:pt x="5325962" y="3162656"/>
                </a:cubicBezTo>
                <a:cubicBezTo>
                  <a:pt x="5253622" y="3181861"/>
                  <a:pt x="5277001" y="3245633"/>
                  <a:pt x="5243182" y="3288494"/>
                </a:cubicBezTo>
                <a:cubicBezTo>
                  <a:pt x="5294574" y="3300239"/>
                  <a:pt x="5188097" y="3332721"/>
                  <a:pt x="5237100" y="3363382"/>
                </a:cubicBezTo>
                <a:cubicBezTo>
                  <a:pt x="5229393" y="3370212"/>
                  <a:pt x="5220383" y="3375861"/>
                  <a:pt x="5210973" y="3381298"/>
                </a:cubicBezTo>
                <a:lnTo>
                  <a:pt x="5206067" y="3384167"/>
                </a:lnTo>
                <a:lnTo>
                  <a:pt x="5181176" y="3399028"/>
                </a:lnTo>
                <a:lnTo>
                  <a:pt x="5156932" y="3419249"/>
                </a:lnTo>
                <a:cubicBezTo>
                  <a:pt x="5149536" y="3427761"/>
                  <a:pt x="5143548" y="3438016"/>
                  <a:pt x="5139869" y="3450988"/>
                </a:cubicBezTo>
                <a:cubicBezTo>
                  <a:pt x="5146719" y="3504063"/>
                  <a:pt x="5059912" y="3541590"/>
                  <a:pt x="5071047" y="3608412"/>
                </a:cubicBezTo>
                <a:cubicBezTo>
                  <a:pt x="5070846" y="3631419"/>
                  <a:pt x="5043958" y="3693036"/>
                  <a:pt x="5022875" y="3698834"/>
                </a:cubicBezTo>
                <a:cubicBezTo>
                  <a:pt x="5013974" y="3710474"/>
                  <a:pt x="5013417" y="3727656"/>
                  <a:pt x="4993591" y="3727277"/>
                </a:cubicBezTo>
                <a:cubicBezTo>
                  <a:pt x="4968613" y="3729497"/>
                  <a:pt x="4982010" y="3786407"/>
                  <a:pt x="4960082" y="3770964"/>
                </a:cubicBezTo>
                <a:lnTo>
                  <a:pt x="4956970" y="3791475"/>
                </a:lnTo>
                <a:lnTo>
                  <a:pt x="4941856" y="3797112"/>
                </a:lnTo>
                <a:cubicBezTo>
                  <a:pt x="4926079" y="3802652"/>
                  <a:pt x="4914700" y="3807674"/>
                  <a:pt x="4913940" y="3820812"/>
                </a:cubicBezTo>
                <a:cubicBezTo>
                  <a:pt x="4892190" y="3833198"/>
                  <a:pt x="4833159" y="3861149"/>
                  <a:pt x="4811357" y="3871429"/>
                </a:cubicBezTo>
                <a:cubicBezTo>
                  <a:pt x="4797781" y="3865368"/>
                  <a:pt x="4792555" y="3877060"/>
                  <a:pt x="4783124" y="3882491"/>
                </a:cubicBezTo>
                <a:cubicBezTo>
                  <a:pt x="4766941" y="3880328"/>
                  <a:pt x="4731009" y="3914983"/>
                  <a:pt x="4724385" y="3930800"/>
                </a:cubicBezTo>
                <a:cubicBezTo>
                  <a:pt x="4713231" y="3980170"/>
                  <a:pt x="4642737" y="3980680"/>
                  <a:pt x="4632498" y="4019308"/>
                </a:cubicBezTo>
                <a:cubicBezTo>
                  <a:pt x="4626302" y="4027186"/>
                  <a:pt x="4619277" y="4032511"/>
                  <a:pt x="4611775" y="4036221"/>
                </a:cubicBezTo>
                <a:lnTo>
                  <a:pt x="4589341" y="4043087"/>
                </a:lnTo>
                <a:lnTo>
                  <a:pt x="4580109" y="4037991"/>
                </a:lnTo>
                <a:lnTo>
                  <a:pt x="4567969" y="4046064"/>
                </a:lnTo>
                <a:lnTo>
                  <a:pt x="4563776" y="4046606"/>
                </a:lnTo>
                <a:cubicBezTo>
                  <a:pt x="4555747" y="4047607"/>
                  <a:pt x="4547933" y="4048870"/>
                  <a:pt x="4540688" y="4051329"/>
                </a:cubicBezTo>
                <a:cubicBezTo>
                  <a:pt x="4565869" y="4086818"/>
                  <a:pt x="4483221" y="4078096"/>
                  <a:pt x="4515381" y="4101230"/>
                </a:cubicBezTo>
                <a:cubicBezTo>
                  <a:pt x="4479955" y="4120917"/>
                  <a:pt x="4519860" y="4137768"/>
                  <a:pt x="4464519" y="4129866"/>
                </a:cubicBezTo>
                <a:cubicBezTo>
                  <a:pt x="4421638" y="4159938"/>
                  <a:pt x="4317063" y="4224128"/>
                  <a:pt x="4258103" y="4281657"/>
                </a:cubicBezTo>
                <a:cubicBezTo>
                  <a:pt x="4226114" y="4312610"/>
                  <a:pt x="4157498" y="4425865"/>
                  <a:pt x="4110759" y="4475040"/>
                </a:cubicBezTo>
                <a:cubicBezTo>
                  <a:pt x="4061483" y="4509465"/>
                  <a:pt x="4039551" y="4565920"/>
                  <a:pt x="3977659" y="4576699"/>
                </a:cubicBezTo>
                <a:cubicBezTo>
                  <a:pt x="3932441" y="4611898"/>
                  <a:pt x="3975626" y="4646304"/>
                  <a:pt x="3839447" y="4686247"/>
                </a:cubicBezTo>
                <a:cubicBezTo>
                  <a:pt x="3580144" y="4740330"/>
                  <a:pt x="3329709" y="4787213"/>
                  <a:pt x="3160580" y="4816349"/>
                </a:cubicBezTo>
                <a:cubicBezTo>
                  <a:pt x="2991451" y="4845486"/>
                  <a:pt x="2914879" y="4858878"/>
                  <a:pt x="2824675" y="4861066"/>
                </a:cubicBezTo>
                <a:cubicBezTo>
                  <a:pt x="2734469" y="4863255"/>
                  <a:pt x="2739276" y="4877394"/>
                  <a:pt x="2704403" y="4872014"/>
                </a:cubicBezTo>
                <a:lnTo>
                  <a:pt x="2432833" y="5046782"/>
                </a:lnTo>
                <a:cubicBezTo>
                  <a:pt x="2305425" y="5066979"/>
                  <a:pt x="2054694" y="5159073"/>
                  <a:pt x="1930437" y="5242775"/>
                </a:cubicBezTo>
                <a:cubicBezTo>
                  <a:pt x="1899374" y="5263700"/>
                  <a:pt x="1874710" y="5286565"/>
                  <a:pt x="1853671" y="5310774"/>
                </a:cubicBezTo>
                <a:lnTo>
                  <a:pt x="1813576" y="5366218"/>
                </a:lnTo>
                <a:lnTo>
                  <a:pt x="1777372" y="5364302"/>
                </a:lnTo>
                <a:cubicBezTo>
                  <a:pt x="1762199" y="5364316"/>
                  <a:pt x="1747600" y="5364892"/>
                  <a:pt x="1733954" y="5365192"/>
                </a:cubicBezTo>
                <a:cubicBezTo>
                  <a:pt x="1757610" y="5412303"/>
                  <a:pt x="1664780" y="5350861"/>
                  <a:pt x="1672327" y="5408173"/>
                </a:cubicBezTo>
                <a:cubicBezTo>
                  <a:pt x="1662152" y="5406577"/>
                  <a:pt x="1652061" y="5403224"/>
                  <a:pt x="1641878" y="5399428"/>
                </a:cubicBezTo>
                <a:lnTo>
                  <a:pt x="1636543" y="5397470"/>
                </a:lnTo>
                <a:lnTo>
                  <a:pt x="1609237" y="5387733"/>
                </a:lnTo>
                <a:lnTo>
                  <a:pt x="1578208" y="5381908"/>
                </a:lnTo>
                <a:cubicBezTo>
                  <a:pt x="1566936" y="5381622"/>
                  <a:pt x="1555216" y="5383532"/>
                  <a:pt x="1542869" y="5388952"/>
                </a:cubicBezTo>
                <a:cubicBezTo>
                  <a:pt x="1506297" y="5428020"/>
                  <a:pt x="1422097" y="5384960"/>
                  <a:pt x="1377650" y="5436085"/>
                </a:cubicBezTo>
                <a:cubicBezTo>
                  <a:pt x="1359779" y="5450575"/>
                  <a:pt x="1295142" y="5469062"/>
                  <a:pt x="1277250" y="5456493"/>
                </a:cubicBezTo>
                <a:cubicBezTo>
                  <a:pt x="1262607" y="5457038"/>
                  <a:pt x="1249002" y="5467545"/>
                  <a:pt x="1236673" y="5452014"/>
                </a:cubicBezTo>
                <a:cubicBezTo>
                  <a:pt x="1219061" y="5434163"/>
                  <a:pt x="1183698" y="5480722"/>
                  <a:pt x="1181651" y="5453980"/>
                </a:cubicBezTo>
                <a:lnTo>
                  <a:pt x="1163851" y="5464636"/>
                </a:lnTo>
                <a:lnTo>
                  <a:pt x="1149882" y="5456568"/>
                </a:lnTo>
                <a:cubicBezTo>
                  <a:pt x="1135567" y="5447927"/>
                  <a:pt x="1124449" y="5442349"/>
                  <a:pt x="1113834" y="5450125"/>
                </a:cubicBezTo>
                <a:cubicBezTo>
                  <a:pt x="1090436" y="5441236"/>
                  <a:pt x="1031303" y="5413502"/>
                  <a:pt x="1009497" y="5403231"/>
                </a:cubicBezTo>
                <a:cubicBezTo>
                  <a:pt x="1005528" y="5388904"/>
                  <a:pt x="993185" y="5392315"/>
                  <a:pt x="982993" y="5388499"/>
                </a:cubicBezTo>
                <a:cubicBezTo>
                  <a:pt x="974358" y="5374641"/>
                  <a:pt x="924760" y="5368990"/>
                  <a:pt x="908345" y="5373950"/>
                </a:cubicBezTo>
                <a:cubicBezTo>
                  <a:pt x="863169" y="5396774"/>
                  <a:pt x="817902" y="5342732"/>
                  <a:pt x="781592" y="5359426"/>
                </a:cubicBezTo>
                <a:cubicBezTo>
                  <a:pt x="771573" y="5359661"/>
                  <a:pt x="762995" y="5357633"/>
                  <a:pt x="755358" y="5354209"/>
                </a:cubicBezTo>
                <a:lnTo>
                  <a:pt x="735782" y="5341278"/>
                </a:lnTo>
                <a:lnTo>
                  <a:pt x="733835" y="5330914"/>
                </a:lnTo>
                <a:lnTo>
                  <a:pt x="719882" y="5326690"/>
                </a:lnTo>
                <a:lnTo>
                  <a:pt x="716794" y="5323803"/>
                </a:lnTo>
                <a:cubicBezTo>
                  <a:pt x="710911" y="5318247"/>
                  <a:pt x="704963" y="5313024"/>
                  <a:pt x="698456" y="5309002"/>
                </a:cubicBezTo>
                <a:cubicBezTo>
                  <a:pt x="687114" y="5351013"/>
                  <a:pt x="641230" y="5281721"/>
                  <a:pt x="643860" y="5321249"/>
                </a:cubicBezTo>
                <a:cubicBezTo>
                  <a:pt x="606127" y="5306461"/>
                  <a:pt x="618532" y="5347963"/>
                  <a:pt x="589399" y="5300252"/>
                </a:cubicBezTo>
                <a:cubicBezTo>
                  <a:pt x="538911" y="5286324"/>
                  <a:pt x="422837" y="5246534"/>
                  <a:pt x="340938" y="5237683"/>
                </a:cubicBezTo>
                <a:cubicBezTo>
                  <a:pt x="296702" y="5232715"/>
                  <a:pt x="165679" y="5251892"/>
                  <a:pt x="98001" y="5247147"/>
                </a:cubicBezTo>
                <a:cubicBezTo>
                  <a:pt x="69043" y="5239103"/>
                  <a:pt x="40189" y="5239836"/>
                  <a:pt x="12611" y="5237471"/>
                </a:cubicBezTo>
                <a:lnTo>
                  <a:pt x="0" y="52351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2C4328-CB13-48A7-BCEF-63618396CF61}"/>
              </a:ext>
            </a:extLst>
          </p:cNvPr>
          <p:cNvSpPr>
            <a:spLocks noGrp="1"/>
          </p:cNvSpPr>
          <p:nvPr>
            <p:ph type="title"/>
          </p:nvPr>
        </p:nvSpPr>
        <p:spPr>
          <a:xfrm>
            <a:off x="724256" y="615951"/>
            <a:ext cx="4774177" cy="2071590"/>
          </a:xfrm>
        </p:spPr>
        <p:txBody>
          <a:bodyPr vert="horz" lIns="91440" tIns="45720" rIns="91440" bIns="45720" rtlCol="0" anchor="b">
            <a:normAutofit/>
          </a:bodyPr>
          <a:lstStyle/>
          <a:p>
            <a:pPr algn="ctr"/>
            <a:r>
              <a:rPr lang="en-US" dirty="0"/>
              <a:t>reflections</a:t>
            </a:r>
          </a:p>
        </p:txBody>
      </p:sp>
      <p:sp>
        <p:nvSpPr>
          <p:cNvPr id="33" name="Freeform: Shape 32">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305" y="3440576"/>
            <a:ext cx="3660078" cy="250548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extBox 8">
            <a:extLst>
              <a:ext uri="{FF2B5EF4-FFF2-40B4-BE49-F238E27FC236}">
                <a16:creationId xmlns:a16="http://schemas.microsoft.com/office/drawing/2014/main" id="{6308D1BC-8FEE-4477-B8BF-FB636BDCE989}"/>
              </a:ext>
            </a:extLst>
          </p:cNvPr>
          <p:cNvSpPr txBox="1"/>
          <p:nvPr/>
        </p:nvSpPr>
        <p:spPr>
          <a:xfrm>
            <a:off x="6586415" y="615951"/>
            <a:ext cx="4601882" cy="5654330"/>
          </a:xfrm>
          <a:prstGeom prst="rect">
            <a:avLst/>
          </a:prstGeom>
        </p:spPr>
        <p:txBody>
          <a:bodyPr vert="horz" lIns="91440" tIns="45720" rIns="91440" bIns="45720" rtlCol="0" anchor="ctr">
            <a:normAutofit/>
          </a:bodyPr>
          <a:lstStyle/>
          <a:p>
            <a:pPr>
              <a:spcAft>
                <a:spcPts val="600"/>
              </a:spcAft>
            </a:pPr>
            <a:r>
              <a:rPr lang="en-US" spc="50" dirty="0">
                <a:solidFill>
                  <a:schemeClr val="tx1">
                    <a:lumMod val="85000"/>
                    <a:lumOff val="15000"/>
                  </a:schemeClr>
                </a:solidFill>
                <a:effectLst/>
                <a:ea typeface="Batang" panose="02030600000101010101" pitchFamily="18" charset="-127"/>
              </a:rPr>
              <a:t>Deuteronomy 24:1 lays out a three-step process for legally dissolving a marriage. The husband must (1) write his wife a bill of divorce, (2) place the bill in her hand, and (3) then he may send her away. After this three-step Torah proscribed process, the man and woman are legally divorced, and then both are free to legally remarry.</a:t>
            </a:r>
          </a:p>
        </p:txBody>
      </p:sp>
      <p:pic>
        <p:nvPicPr>
          <p:cNvPr id="5" name="Picture 4" descr="Glasses on top of a book">
            <a:extLst>
              <a:ext uri="{FF2B5EF4-FFF2-40B4-BE49-F238E27FC236}">
                <a16:creationId xmlns:a16="http://schemas.microsoft.com/office/drawing/2014/main" id="{61072EE8-D176-4ECA-BA71-CD5BB92E426D}"/>
              </a:ext>
            </a:extLst>
          </p:cNvPr>
          <p:cNvPicPr>
            <a:picLocks noChangeAspect="1"/>
          </p:cNvPicPr>
          <p:nvPr/>
        </p:nvPicPr>
        <p:blipFill rotWithShape="1">
          <a:blip r:embed="rId2"/>
          <a:srcRect r="526" b="4"/>
          <a:stretch/>
        </p:blipFill>
        <p:spPr>
          <a:xfrm>
            <a:off x="1398929" y="3555468"/>
            <a:ext cx="3434234" cy="2287123"/>
          </a:xfrm>
          <a:prstGeom prst="rect">
            <a:avLst/>
          </a:prstGeom>
        </p:spPr>
      </p:pic>
      <p:sp>
        <p:nvSpPr>
          <p:cNvPr id="35"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57469" y="575332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995B0BA-58E9-49F4-8920-237BE69903AE}"/>
              </a:ext>
            </a:extLst>
          </p:cNvPr>
          <p:cNvSpPr txBox="1"/>
          <p:nvPr/>
        </p:nvSpPr>
        <p:spPr>
          <a:xfrm>
            <a:off x="1189319" y="2547257"/>
            <a:ext cx="4458446" cy="3239392"/>
          </a:xfrm>
          <a:prstGeom prst="rect">
            <a:avLst/>
          </a:prstGeom>
        </p:spPr>
        <p:txBody>
          <a:bodyPr vert="horz" lIns="91440" tIns="45720" rIns="91440" bIns="45720" rtlCol="0" anchor="ctr">
            <a:normAutofit/>
          </a:bodyPr>
          <a:lstStyle/>
          <a:p>
            <a:pPr>
              <a:lnSpc>
                <a:spcPct val="90000"/>
              </a:lnSpc>
              <a:spcAft>
                <a:spcPts val="600"/>
              </a:spcAft>
            </a:pPr>
            <a:endParaRPr lang="en-US" sz="1700" spc="50" dirty="0">
              <a:solidFill>
                <a:schemeClr val="tx1">
                  <a:lumMod val="85000"/>
                  <a:lumOff val="15000"/>
                </a:schemeClr>
              </a:solidFill>
              <a:effectLst/>
              <a:ea typeface="Batang" panose="02030600000101010101" pitchFamily="18" charset="-127"/>
            </a:endParaRPr>
          </a:p>
        </p:txBody>
      </p:sp>
    </p:spTree>
    <p:extLst>
      <p:ext uri="{BB962C8B-B14F-4D97-AF65-F5344CB8AC3E}">
        <p14:creationId xmlns:p14="http://schemas.microsoft.com/office/powerpoint/2010/main" val="4282875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2C4328-CB13-48A7-BCEF-63618396CF61}"/>
              </a:ext>
            </a:extLst>
          </p:cNvPr>
          <p:cNvSpPr>
            <a:spLocks noGrp="1"/>
          </p:cNvSpPr>
          <p:nvPr>
            <p:ph type="title"/>
          </p:nvPr>
        </p:nvSpPr>
        <p:spPr>
          <a:xfrm>
            <a:off x="5177859" y="609601"/>
            <a:ext cx="5683623" cy="1216024"/>
          </a:xfrm>
        </p:spPr>
        <p:txBody>
          <a:bodyPr vert="horz" lIns="91440" tIns="45720" rIns="91440" bIns="45720" rtlCol="0" anchor="ctr">
            <a:normAutofit/>
          </a:bodyPr>
          <a:lstStyle/>
          <a:p>
            <a:r>
              <a:rPr lang="en-US" dirty="0"/>
              <a:t>reflections</a:t>
            </a:r>
            <a:endParaRPr lang="en-US"/>
          </a:p>
        </p:txBody>
      </p:sp>
      <p:pic>
        <p:nvPicPr>
          <p:cNvPr id="5" name="Picture 4" descr="Glasses on top of a book">
            <a:extLst>
              <a:ext uri="{FF2B5EF4-FFF2-40B4-BE49-F238E27FC236}">
                <a16:creationId xmlns:a16="http://schemas.microsoft.com/office/drawing/2014/main" id="{61072EE8-D176-4ECA-BA71-CD5BB92E426D}"/>
              </a:ext>
            </a:extLst>
          </p:cNvPr>
          <p:cNvPicPr>
            <a:picLocks noChangeAspect="1"/>
          </p:cNvPicPr>
          <p:nvPr/>
        </p:nvPicPr>
        <p:blipFill rotWithShape="1">
          <a:blip r:embed="rId2"/>
          <a:srcRect l="15531" r="40171" b="-1"/>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11" name="TextBox 10">
            <a:extLst>
              <a:ext uri="{FF2B5EF4-FFF2-40B4-BE49-F238E27FC236}">
                <a16:creationId xmlns:a16="http://schemas.microsoft.com/office/drawing/2014/main" id="{23439648-4284-4291-B983-5D4237B5E3B2}"/>
              </a:ext>
            </a:extLst>
          </p:cNvPr>
          <p:cNvSpPr txBox="1"/>
          <p:nvPr/>
        </p:nvSpPr>
        <p:spPr>
          <a:xfrm>
            <a:off x="5177859" y="2147356"/>
            <a:ext cx="5683624" cy="4107021"/>
          </a:xfrm>
          <a:prstGeom prst="rect">
            <a:avLst/>
          </a:prstGeom>
        </p:spPr>
        <p:txBody>
          <a:bodyPr vert="horz" lIns="91440" tIns="45720" rIns="91440" bIns="45720" rtlCol="0">
            <a:normAutofit/>
          </a:bodyPr>
          <a:lstStyle/>
          <a:p>
            <a:pPr>
              <a:spcAft>
                <a:spcPts val="600"/>
              </a:spcAft>
            </a:pPr>
            <a:r>
              <a:rPr lang="en-US" spc="50" dirty="0">
                <a:solidFill>
                  <a:schemeClr val="tx1">
                    <a:lumMod val="85000"/>
                    <a:lumOff val="15000"/>
                  </a:schemeClr>
                </a:solidFill>
                <a:effectLst/>
                <a:ea typeface="Batang" panose="02030600000101010101" pitchFamily="18" charset="-127"/>
              </a:rPr>
              <a:t>All a man under Roman law had to do was send his wife away.</a:t>
            </a:r>
          </a:p>
          <a:p>
            <a:pPr>
              <a:spcAft>
                <a:spcPts val="600"/>
              </a:spcAft>
            </a:pPr>
            <a:r>
              <a:rPr lang="en-US" spc="50" dirty="0">
                <a:solidFill>
                  <a:schemeClr val="tx1">
                    <a:lumMod val="85000"/>
                    <a:lumOff val="15000"/>
                  </a:schemeClr>
                </a:solidFill>
                <a:effectLst/>
                <a:ea typeface="Batang" panose="02030600000101010101" pitchFamily="18" charset="-127"/>
              </a:rPr>
              <a:t>This Roman method of divorce held great financial implications for the Jews. For if a wife were simply sent away, rather than legally divorced as directed in Deuteronomy 24, the woman would have no legal right to her dowry, which she would’ve had, had she been legally divorced, according to Jewish law (David Amram, </a:t>
            </a:r>
            <a:r>
              <a:rPr lang="en-US" i="1" spc="50" dirty="0">
                <a:solidFill>
                  <a:schemeClr val="tx1">
                    <a:lumMod val="85000"/>
                    <a:lumOff val="15000"/>
                  </a:schemeClr>
                </a:solidFill>
                <a:effectLst/>
                <a:ea typeface="Batang" panose="02030600000101010101" pitchFamily="18" charset="-127"/>
              </a:rPr>
              <a:t>The Jewish Law of Divorce</a:t>
            </a:r>
            <a:r>
              <a:rPr lang="en-US" spc="50" dirty="0">
                <a:solidFill>
                  <a:schemeClr val="tx1">
                    <a:lumMod val="85000"/>
                    <a:lumOff val="15000"/>
                  </a:schemeClr>
                </a:solidFill>
                <a:effectLst/>
                <a:ea typeface="Batang" panose="02030600000101010101" pitchFamily="18" charset="-127"/>
              </a:rPr>
              <a:t>).</a:t>
            </a:r>
          </a:p>
        </p:txBody>
      </p:sp>
      <p:sp>
        <p:nvSpPr>
          <p:cNvPr id="9" name="TextBox 8">
            <a:extLst>
              <a:ext uri="{FF2B5EF4-FFF2-40B4-BE49-F238E27FC236}">
                <a16:creationId xmlns:a16="http://schemas.microsoft.com/office/drawing/2014/main" id="{6308D1BC-8FEE-4477-B8BF-FB636BDCE989}"/>
              </a:ext>
            </a:extLst>
          </p:cNvPr>
          <p:cNvSpPr txBox="1"/>
          <p:nvPr/>
        </p:nvSpPr>
        <p:spPr>
          <a:xfrm>
            <a:off x="6586415" y="615951"/>
            <a:ext cx="4601882" cy="5654330"/>
          </a:xfrm>
          <a:prstGeom prst="rect">
            <a:avLst/>
          </a:prstGeom>
        </p:spPr>
        <p:txBody>
          <a:bodyPr vert="horz" lIns="91440" tIns="45720" rIns="91440" bIns="45720" rtlCol="0" anchor="ctr">
            <a:normAutofit/>
          </a:bodyPr>
          <a:lstStyle/>
          <a:p>
            <a:pPr>
              <a:spcAft>
                <a:spcPts val="600"/>
              </a:spcAft>
            </a:pPr>
            <a:endParaRPr lang="en-US" spc="50" dirty="0">
              <a:solidFill>
                <a:schemeClr val="tx1">
                  <a:lumMod val="85000"/>
                  <a:lumOff val="15000"/>
                </a:schemeClr>
              </a:solidFill>
              <a:effectLst/>
              <a:ea typeface="Batang" panose="02030600000101010101" pitchFamily="18" charset="-127"/>
            </a:endParaRPr>
          </a:p>
        </p:txBody>
      </p:sp>
      <p:sp>
        <p:nvSpPr>
          <p:cNvPr id="10" name="TextBox 9">
            <a:extLst>
              <a:ext uri="{FF2B5EF4-FFF2-40B4-BE49-F238E27FC236}">
                <a16:creationId xmlns:a16="http://schemas.microsoft.com/office/drawing/2014/main" id="{A995B0BA-58E9-49F4-8920-237BE69903AE}"/>
              </a:ext>
            </a:extLst>
          </p:cNvPr>
          <p:cNvSpPr txBox="1"/>
          <p:nvPr/>
        </p:nvSpPr>
        <p:spPr>
          <a:xfrm>
            <a:off x="1189319" y="2547257"/>
            <a:ext cx="4458446" cy="3239392"/>
          </a:xfrm>
          <a:prstGeom prst="rect">
            <a:avLst/>
          </a:prstGeom>
        </p:spPr>
        <p:txBody>
          <a:bodyPr vert="horz" lIns="91440" tIns="45720" rIns="91440" bIns="45720" rtlCol="0" anchor="ctr">
            <a:normAutofit/>
          </a:bodyPr>
          <a:lstStyle/>
          <a:p>
            <a:pPr>
              <a:lnSpc>
                <a:spcPct val="90000"/>
              </a:lnSpc>
              <a:spcAft>
                <a:spcPts val="600"/>
              </a:spcAft>
            </a:pPr>
            <a:endParaRPr lang="en-US" sz="1700" spc="50" dirty="0">
              <a:solidFill>
                <a:schemeClr val="tx1">
                  <a:lumMod val="85000"/>
                  <a:lumOff val="15000"/>
                </a:schemeClr>
              </a:solidFill>
              <a:effectLst/>
              <a:ea typeface="Batang" panose="02030600000101010101" pitchFamily="18" charset="-127"/>
            </a:endParaRPr>
          </a:p>
        </p:txBody>
      </p:sp>
    </p:spTree>
    <p:extLst>
      <p:ext uri="{BB962C8B-B14F-4D97-AF65-F5344CB8AC3E}">
        <p14:creationId xmlns:p14="http://schemas.microsoft.com/office/powerpoint/2010/main" val="1252065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7A18B8F2-142B-4003-B90D-359297705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A653340-0C91-436D-8939-E9746D4B6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 y="-15106"/>
            <a:ext cx="6958758" cy="6263354"/>
          </a:xfrm>
          <a:custGeom>
            <a:avLst/>
            <a:gdLst>
              <a:gd name="connsiteX0" fmla="*/ 0 w 6950807"/>
              <a:gd name="connsiteY0" fmla="*/ 0 h 6263354"/>
              <a:gd name="connsiteX1" fmla="*/ 6940404 w 6950807"/>
              <a:gd name="connsiteY1" fmla="*/ 0 h 6263354"/>
              <a:gd name="connsiteX2" fmla="*/ 6950807 w 6950807"/>
              <a:gd name="connsiteY2" fmla="*/ 57269 h 6263354"/>
              <a:gd name="connsiteX3" fmla="*/ 6935789 w 6950807"/>
              <a:gd name="connsiteY3" fmla="*/ 111727 h 6263354"/>
              <a:gd name="connsiteX4" fmla="*/ 6926163 w 6950807"/>
              <a:gd name="connsiteY4" fmla="*/ 122319 h 6263354"/>
              <a:gd name="connsiteX5" fmla="*/ 6879726 w 6950807"/>
              <a:gd name="connsiteY5" fmla="*/ 153502 h 6263354"/>
              <a:gd name="connsiteX6" fmla="*/ 6878416 w 6950807"/>
              <a:gd name="connsiteY6" fmla="*/ 197479 h 6263354"/>
              <a:gd name="connsiteX7" fmla="*/ 6844672 w 6950807"/>
              <a:gd name="connsiteY7" fmla="*/ 235660 h 6263354"/>
              <a:gd name="connsiteX8" fmla="*/ 6843548 w 6950807"/>
              <a:gd name="connsiteY8" fmla="*/ 243659 h 6263354"/>
              <a:gd name="connsiteX9" fmla="*/ 6832960 w 6950807"/>
              <a:gd name="connsiteY9" fmla="*/ 274879 h 6263354"/>
              <a:gd name="connsiteX10" fmla="*/ 6817103 w 6950807"/>
              <a:gd name="connsiteY10" fmla="*/ 310247 h 6263354"/>
              <a:gd name="connsiteX11" fmla="*/ 6754862 w 6950807"/>
              <a:gd name="connsiteY11" fmla="*/ 362877 h 6263354"/>
              <a:gd name="connsiteX12" fmla="*/ 6729472 w 6950807"/>
              <a:gd name="connsiteY12" fmla="*/ 442939 h 6263354"/>
              <a:gd name="connsiteX13" fmla="*/ 6667299 w 6950807"/>
              <a:gd name="connsiteY13" fmla="*/ 619761 h 6263354"/>
              <a:gd name="connsiteX14" fmla="*/ 6655038 w 6950807"/>
              <a:gd name="connsiteY14" fmla="*/ 691556 h 6263354"/>
              <a:gd name="connsiteX15" fmla="*/ 6648865 w 6950807"/>
              <a:gd name="connsiteY15" fmla="*/ 787174 h 6263354"/>
              <a:gd name="connsiteX16" fmla="*/ 6560353 w 6950807"/>
              <a:gd name="connsiteY16" fmla="*/ 925327 h 6263354"/>
              <a:gd name="connsiteX17" fmla="*/ 6435425 w 6950807"/>
              <a:gd name="connsiteY17" fmla="*/ 1171290 h 6263354"/>
              <a:gd name="connsiteX18" fmla="*/ 6364558 w 6950807"/>
              <a:gd name="connsiteY18" fmla="*/ 1261205 h 6263354"/>
              <a:gd name="connsiteX19" fmla="*/ 6311247 w 6950807"/>
              <a:gd name="connsiteY19" fmla="*/ 1322003 h 6263354"/>
              <a:gd name="connsiteX20" fmla="*/ 6283544 w 6950807"/>
              <a:gd name="connsiteY20" fmla="*/ 1371053 h 6263354"/>
              <a:gd name="connsiteX21" fmla="*/ 6254261 w 6950807"/>
              <a:gd name="connsiteY21" fmla="*/ 1443811 h 6263354"/>
              <a:gd name="connsiteX22" fmla="*/ 6220029 w 6950807"/>
              <a:gd name="connsiteY22" fmla="*/ 1535820 h 6263354"/>
              <a:gd name="connsiteX23" fmla="*/ 6212575 w 6950807"/>
              <a:gd name="connsiteY23" fmla="*/ 1599591 h 6263354"/>
              <a:gd name="connsiteX24" fmla="*/ 6209141 w 6950807"/>
              <a:gd name="connsiteY24" fmla="*/ 1628086 h 6263354"/>
              <a:gd name="connsiteX25" fmla="*/ 6208823 w 6950807"/>
              <a:gd name="connsiteY25" fmla="*/ 1628513 h 6263354"/>
              <a:gd name="connsiteX26" fmla="*/ 6190100 w 6950807"/>
              <a:gd name="connsiteY26" fmla="*/ 1654874 h 6263354"/>
              <a:gd name="connsiteX27" fmla="*/ 6148233 w 6950807"/>
              <a:gd name="connsiteY27" fmla="*/ 1725417 h 6263354"/>
              <a:gd name="connsiteX28" fmla="*/ 6123002 w 6950807"/>
              <a:gd name="connsiteY28" fmla="*/ 1767427 h 6263354"/>
              <a:gd name="connsiteX29" fmla="*/ 6070380 w 6950807"/>
              <a:gd name="connsiteY29" fmla="*/ 1892939 h 6263354"/>
              <a:gd name="connsiteX30" fmla="*/ 6018708 w 6950807"/>
              <a:gd name="connsiteY30" fmla="*/ 2134444 h 6263354"/>
              <a:gd name="connsiteX31" fmla="*/ 5992354 w 6950807"/>
              <a:gd name="connsiteY31" fmla="*/ 2198892 h 6263354"/>
              <a:gd name="connsiteX32" fmla="*/ 5982901 w 6950807"/>
              <a:gd name="connsiteY32" fmla="*/ 2204718 h 6263354"/>
              <a:gd name="connsiteX33" fmla="*/ 5976085 w 6950807"/>
              <a:gd name="connsiteY33" fmla="*/ 2223345 h 6263354"/>
              <a:gd name="connsiteX34" fmla="*/ 5968612 w 6950807"/>
              <a:gd name="connsiteY34" fmla="*/ 2244929 h 6263354"/>
              <a:gd name="connsiteX35" fmla="*/ 5948134 w 6950807"/>
              <a:gd name="connsiteY35" fmla="*/ 2265228 h 6263354"/>
              <a:gd name="connsiteX36" fmla="*/ 5946387 w 6950807"/>
              <a:gd name="connsiteY36" fmla="*/ 2273755 h 6263354"/>
              <a:gd name="connsiteX37" fmla="*/ 5940768 w 6950807"/>
              <a:gd name="connsiteY37" fmla="*/ 2284532 h 6263354"/>
              <a:gd name="connsiteX38" fmla="*/ 5940171 w 6950807"/>
              <a:gd name="connsiteY38" fmla="*/ 2284543 h 6263354"/>
              <a:gd name="connsiteX39" fmla="*/ 5919217 w 6950807"/>
              <a:gd name="connsiteY39" fmla="*/ 2328308 h 6263354"/>
              <a:gd name="connsiteX40" fmla="*/ 5895354 w 6950807"/>
              <a:gd name="connsiteY40" fmla="*/ 2375061 h 6263354"/>
              <a:gd name="connsiteX41" fmla="*/ 5846917 w 6950807"/>
              <a:gd name="connsiteY41" fmla="*/ 2403673 h 6263354"/>
              <a:gd name="connsiteX42" fmla="*/ 5828950 w 6950807"/>
              <a:gd name="connsiteY42" fmla="*/ 2467946 h 6263354"/>
              <a:gd name="connsiteX43" fmla="*/ 5778751 w 6950807"/>
              <a:gd name="connsiteY43" fmla="*/ 2558153 h 6263354"/>
              <a:gd name="connsiteX44" fmla="*/ 5766677 w 6950807"/>
              <a:gd name="connsiteY44" fmla="*/ 2618352 h 6263354"/>
              <a:gd name="connsiteX45" fmla="*/ 5711691 w 6950807"/>
              <a:gd name="connsiteY45" fmla="*/ 2813181 h 6263354"/>
              <a:gd name="connsiteX46" fmla="*/ 5632865 w 6950807"/>
              <a:gd name="connsiteY46" fmla="*/ 3016049 h 6263354"/>
              <a:gd name="connsiteX47" fmla="*/ 5593801 w 6950807"/>
              <a:gd name="connsiteY47" fmla="*/ 3111205 h 6263354"/>
              <a:gd name="connsiteX48" fmla="*/ 5502533 w 6950807"/>
              <a:gd name="connsiteY48" fmla="*/ 3259056 h 6263354"/>
              <a:gd name="connsiteX49" fmla="*/ 5393573 w 6950807"/>
              <a:gd name="connsiteY49" fmla="*/ 3436601 h 6263354"/>
              <a:gd name="connsiteX50" fmla="*/ 5370905 w 6950807"/>
              <a:gd name="connsiteY50" fmla="*/ 3536371 h 6263354"/>
              <a:gd name="connsiteX51" fmla="*/ 5315748 w 6950807"/>
              <a:gd name="connsiteY51" fmla="*/ 3583316 h 6263354"/>
              <a:gd name="connsiteX52" fmla="*/ 5310843 w 6950807"/>
              <a:gd name="connsiteY52" fmla="*/ 3586184 h 6263354"/>
              <a:gd name="connsiteX53" fmla="*/ 5285951 w 6950807"/>
              <a:gd name="connsiteY53" fmla="*/ 3601045 h 6263354"/>
              <a:gd name="connsiteX54" fmla="*/ 5261707 w 6950807"/>
              <a:gd name="connsiteY54" fmla="*/ 3621267 h 6263354"/>
              <a:gd name="connsiteX55" fmla="*/ 5244645 w 6950807"/>
              <a:gd name="connsiteY55" fmla="*/ 3653006 h 6263354"/>
              <a:gd name="connsiteX56" fmla="*/ 5196556 w 6950807"/>
              <a:gd name="connsiteY56" fmla="*/ 3760667 h 6263354"/>
              <a:gd name="connsiteX57" fmla="*/ 5140091 w 6950807"/>
              <a:gd name="connsiteY57" fmla="*/ 3851089 h 6263354"/>
              <a:gd name="connsiteX58" fmla="*/ 5098366 w 6950807"/>
              <a:gd name="connsiteY58" fmla="*/ 3929294 h 6263354"/>
              <a:gd name="connsiteX59" fmla="*/ 5064858 w 6950807"/>
              <a:gd name="connsiteY59" fmla="*/ 3972981 h 6263354"/>
              <a:gd name="connsiteX60" fmla="*/ 5061745 w 6950807"/>
              <a:gd name="connsiteY60" fmla="*/ 3993492 h 6263354"/>
              <a:gd name="connsiteX61" fmla="*/ 5046631 w 6950807"/>
              <a:gd name="connsiteY61" fmla="*/ 3999129 h 6263354"/>
              <a:gd name="connsiteX62" fmla="*/ 5018715 w 6950807"/>
              <a:gd name="connsiteY62" fmla="*/ 4022829 h 6263354"/>
              <a:gd name="connsiteX63" fmla="*/ 4916132 w 6950807"/>
              <a:gd name="connsiteY63" fmla="*/ 4073446 h 6263354"/>
              <a:gd name="connsiteX64" fmla="*/ 4887899 w 6950807"/>
              <a:gd name="connsiteY64" fmla="*/ 4084508 h 6263354"/>
              <a:gd name="connsiteX65" fmla="*/ 4829160 w 6950807"/>
              <a:gd name="connsiteY65" fmla="*/ 4132817 h 6263354"/>
              <a:gd name="connsiteX66" fmla="*/ 4737273 w 6950807"/>
              <a:gd name="connsiteY66" fmla="*/ 4221326 h 6263354"/>
              <a:gd name="connsiteX67" fmla="*/ 4716550 w 6950807"/>
              <a:gd name="connsiteY67" fmla="*/ 4238238 h 6263354"/>
              <a:gd name="connsiteX68" fmla="*/ 4694116 w 6950807"/>
              <a:gd name="connsiteY68" fmla="*/ 4245104 h 6263354"/>
              <a:gd name="connsiteX69" fmla="*/ 4684883 w 6950807"/>
              <a:gd name="connsiteY69" fmla="*/ 4240009 h 6263354"/>
              <a:gd name="connsiteX70" fmla="*/ 4672744 w 6950807"/>
              <a:gd name="connsiteY70" fmla="*/ 4248081 h 6263354"/>
              <a:gd name="connsiteX71" fmla="*/ 4668551 w 6950807"/>
              <a:gd name="connsiteY71" fmla="*/ 4248624 h 6263354"/>
              <a:gd name="connsiteX72" fmla="*/ 4645463 w 6950807"/>
              <a:gd name="connsiteY72" fmla="*/ 4253346 h 6263354"/>
              <a:gd name="connsiteX73" fmla="*/ 4620155 w 6950807"/>
              <a:gd name="connsiteY73" fmla="*/ 4303247 h 6263354"/>
              <a:gd name="connsiteX74" fmla="*/ 4569293 w 6950807"/>
              <a:gd name="connsiteY74" fmla="*/ 4331884 h 6263354"/>
              <a:gd name="connsiteX75" fmla="*/ 4362878 w 6950807"/>
              <a:gd name="connsiteY75" fmla="*/ 4483674 h 6263354"/>
              <a:gd name="connsiteX76" fmla="*/ 4215533 w 6950807"/>
              <a:gd name="connsiteY76" fmla="*/ 4677057 h 6263354"/>
              <a:gd name="connsiteX77" fmla="*/ 4082433 w 6950807"/>
              <a:gd name="connsiteY77" fmla="*/ 4778716 h 6263354"/>
              <a:gd name="connsiteX78" fmla="*/ 3944222 w 6950807"/>
              <a:gd name="connsiteY78" fmla="*/ 4888264 h 6263354"/>
              <a:gd name="connsiteX79" fmla="*/ 3265354 w 6950807"/>
              <a:gd name="connsiteY79" fmla="*/ 5018367 h 6263354"/>
              <a:gd name="connsiteX80" fmla="*/ 2929449 w 6950807"/>
              <a:gd name="connsiteY80" fmla="*/ 5063084 h 6263354"/>
              <a:gd name="connsiteX81" fmla="*/ 2809178 w 6950807"/>
              <a:gd name="connsiteY81" fmla="*/ 5074031 h 6263354"/>
              <a:gd name="connsiteX82" fmla="*/ 2537607 w 6950807"/>
              <a:gd name="connsiteY82" fmla="*/ 5248799 h 6263354"/>
              <a:gd name="connsiteX83" fmla="*/ 2035212 w 6950807"/>
              <a:gd name="connsiteY83" fmla="*/ 5444792 h 6263354"/>
              <a:gd name="connsiteX84" fmla="*/ 1792070 w 6950807"/>
              <a:gd name="connsiteY84" fmla="*/ 5751012 h 6263354"/>
              <a:gd name="connsiteX85" fmla="*/ 1484566 w 6950807"/>
              <a:gd name="connsiteY85" fmla="*/ 5795703 h 6263354"/>
              <a:gd name="connsiteX86" fmla="*/ 1406155 w 6950807"/>
              <a:gd name="connsiteY86" fmla="*/ 5805381 h 6263354"/>
              <a:gd name="connsiteX87" fmla="*/ 1300798 w 6950807"/>
              <a:gd name="connsiteY87" fmla="*/ 5821755 h 6263354"/>
              <a:gd name="connsiteX88" fmla="*/ 1263745 w 6950807"/>
              <a:gd name="connsiteY88" fmla="*/ 5831133 h 6263354"/>
              <a:gd name="connsiteX89" fmla="*/ 1192887 w 6950807"/>
              <a:gd name="connsiteY89" fmla="*/ 5832643 h 6263354"/>
              <a:gd name="connsiteX90" fmla="*/ 1147244 w 6950807"/>
              <a:gd name="connsiteY90" fmla="*/ 5836022 h 6263354"/>
              <a:gd name="connsiteX91" fmla="*/ 1153132 w 6950807"/>
              <a:gd name="connsiteY91" fmla="*/ 5872012 h 6263354"/>
              <a:gd name="connsiteX92" fmla="*/ 1114941 w 6950807"/>
              <a:gd name="connsiteY92" fmla="*/ 5885161 h 6263354"/>
              <a:gd name="connsiteX93" fmla="*/ 1065349 w 6950807"/>
              <a:gd name="connsiteY93" fmla="*/ 5862431 h 6263354"/>
              <a:gd name="connsiteX94" fmla="*/ 1014267 w 6950807"/>
              <a:gd name="connsiteY94" fmla="*/ 5866091 h 6263354"/>
              <a:gd name="connsiteX95" fmla="*/ 983606 w 6950807"/>
              <a:gd name="connsiteY95" fmla="*/ 5867891 h 6263354"/>
              <a:gd name="connsiteX96" fmla="*/ 907443 w 6950807"/>
              <a:gd name="connsiteY96" fmla="*/ 5924222 h 6263354"/>
              <a:gd name="connsiteX97" fmla="*/ 808988 w 6950807"/>
              <a:gd name="connsiteY97" fmla="*/ 6030723 h 6263354"/>
              <a:gd name="connsiteX98" fmla="*/ 771869 w 6950807"/>
              <a:gd name="connsiteY98" fmla="*/ 6049136 h 6263354"/>
              <a:gd name="connsiteX99" fmla="*/ 762837 w 6950807"/>
              <a:gd name="connsiteY99" fmla="*/ 6041841 h 6263354"/>
              <a:gd name="connsiteX100" fmla="*/ 725766 w 6950807"/>
              <a:gd name="connsiteY100" fmla="*/ 6106158 h 6263354"/>
              <a:gd name="connsiteX101" fmla="*/ 642403 w 6950807"/>
              <a:gd name="connsiteY101" fmla="*/ 6121330 h 6263354"/>
              <a:gd name="connsiteX102" fmla="*/ 574806 w 6950807"/>
              <a:gd name="connsiteY102" fmla="*/ 6120127 h 6263354"/>
              <a:gd name="connsiteX103" fmla="*/ 538930 w 6950807"/>
              <a:gd name="connsiteY103" fmla="*/ 6124917 h 6263354"/>
              <a:gd name="connsiteX104" fmla="*/ 510574 w 6950807"/>
              <a:gd name="connsiteY104" fmla="*/ 6122341 h 6263354"/>
              <a:gd name="connsiteX105" fmla="*/ 450510 w 6950807"/>
              <a:gd name="connsiteY105" fmla="*/ 6148398 h 6263354"/>
              <a:gd name="connsiteX106" fmla="*/ 356013 w 6950807"/>
              <a:gd name="connsiteY106" fmla="*/ 6205222 h 6263354"/>
              <a:gd name="connsiteX107" fmla="*/ 236857 w 6950807"/>
              <a:gd name="connsiteY107" fmla="*/ 6239286 h 6263354"/>
              <a:gd name="connsiteX108" fmla="*/ 185407 w 6950807"/>
              <a:gd name="connsiteY108" fmla="*/ 6245463 h 6263354"/>
              <a:gd name="connsiteX109" fmla="*/ 0 w 6950807"/>
              <a:gd name="connsiteY109" fmla="*/ 6228236 h 6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950807" h="6263354">
                <a:moveTo>
                  <a:pt x="0" y="0"/>
                </a:moveTo>
                <a:lnTo>
                  <a:pt x="6940404" y="0"/>
                </a:lnTo>
                <a:lnTo>
                  <a:pt x="6950807" y="57269"/>
                </a:lnTo>
                <a:lnTo>
                  <a:pt x="6935789" y="111727"/>
                </a:lnTo>
                <a:lnTo>
                  <a:pt x="6926163" y="122319"/>
                </a:lnTo>
                <a:lnTo>
                  <a:pt x="6879726" y="153502"/>
                </a:lnTo>
                <a:cubicBezTo>
                  <a:pt x="6916212" y="185737"/>
                  <a:pt x="6838837" y="179343"/>
                  <a:pt x="6878416" y="197479"/>
                </a:cubicBezTo>
                <a:cubicBezTo>
                  <a:pt x="6869118" y="214628"/>
                  <a:pt x="6852557" y="226581"/>
                  <a:pt x="6844672" y="235660"/>
                </a:cubicBezTo>
                <a:lnTo>
                  <a:pt x="6843548" y="243659"/>
                </a:lnTo>
                <a:lnTo>
                  <a:pt x="6832960" y="274879"/>
                </a:lnTo>
                <a:lnTo>
                  <a:pt x="6817103" y="310247"/>
                </a:lnTo>
                <a:cubicBezTo>
                  <a:pt x="6805621" y="325743"/>
                  <a:pt x="6767159" y="347668"/>
                  <a:pt x="6754862" y="362877"/>
                </a:cubicBezTo>
                <a:cubicBezTo>
                  <a:pt x="6742330" y="398815"/>
                  <a:pt x="6749000" y="389979"/>
                  <a:pt x="6729472" y="442939"/>
                </a:cubicBezTo>
                <a:cubicBezTo>
                  <a:pt x="6698994" y="494707"/>
                  <a:pt x="6694052" y="559653"/>
                  <a:pt x="6667299" y="619761"/>
                </a:cubicBezTo>
                <a:lnTo>
                  <a:pt x="6655038" y="691556"/>
                </a:lnTo>
                <a:lnTo>
                  <a:pt x="6648865" y="787174"/>
                </a:lnTo>
                <a:cubicBezTo>
                  <a:pt x="6635949" y="858107"/>
                  <a:pt x="6589857" y="879276"/>
                  <a:pt x="6560353" y="925327"/>
                </a:cubicBezTo>
                <a:lnTo>
                  <a:pt x="6435425" y="1171290"/>
                </a:lnTo>
                <a:lnTo>
                  <a:pt x="6364558" y="1261205"/>
                </a:lnTo>
                <a:lnTo>
                  <a:pt x="6311247" y="1322003"/>
                </a:lnTo>
                <a:cubicBezTo>
                  <a:pt x="6312259" y="1331636"/>
                  <a:pt x="6287426" y="1362963"/>
                  <a:pt x="6283544" y="1371053"/>
                </a:cubicBezTo>
                <a:cubicBezTo>
                  <a:pt x="6278885" y="1392046"/>
                  <a:pt x="6265370" y="1430765"/>
                  <a:pt x="6254261" y="1443811"/>
                </a:cubicBezTo>
                <a:cubicBezTo>
                  <a:pt x="6243675" y="1471273"/>
                  <a:pt x="6226285" y="1520224"/>
                  <a:pt x="6220029" y="1535820"/>
                </a:cubicBezTo>
                <a:lnTo>
                  <a:pt x="6212575" y="1599591"/>
                </a:lnTo>
                <a:lnTo>
                  <a:pt x="6209141" y="1628086"/>
                </a:lnTo>
                <a:lnTo>
                  <a:pt x="6208823" y="1628513"/>
                </a:lnTo>
                <a:cubicBezTo>
                  <a:pt x="6201578" y="1638330"/>
                  <a:pt x="6195013" y="1647437"/>
                  <a:pt x="6190100" y="1654874"/>
                </a:cubicBezTo>
                <a:cubicBezTo>
                  <a:pt x="6194363" y="1701134"/>
                  <a:pt x="6162576" y="1686294"/>
                  <a:pt x="6148233" y="1725417"/>
                </a:cubicBezTo>
                <a:cubicBezTo>
                  <a:pt x="6146043" y="1748964"/>
                  <a:pt x="6140392" y="1761381"/>
                  <a:pt x="6123002" y="1767427"/>
                </a:cubicBezTo>
                <a:cubicBezTo>
                  <a:pt x="6114841" y="1878058"/>
                  <a:pt x="6097878" y="1811703"/>
                  <a:pt x="6070380" y="1892939"/>
                </a:cubicBezTo>
                <a:cubicBezTo>
                  <a:pt x="6049318" y="1965893"/>
                  <a:pt x="6018384" y="2040658"/>
                  <a:pt x="6018708" y="2134444"/>
                </a:cubicBezTo>
                <a:cubicBezTo>
                  <a:pt x="6022239" y="2155556"/>
                  <a:pt x="6010438" y="2184412"/>
                  <a:pt x="5992354" y="2198892"/>
                </a:cubicBezTo>
                <a:cubicBezTo>
                  <a:pt x="5989241" y="2201384"/>
                  <a:pt x="5986057" y="2203347"/>
                  <a:pt x="5982901" y="2204718"/>
                </a:cubicBezTo>
                <a:cubicBezTo>
                  <a:pt x="5981029" y="2209541"/>
                  <a:pt x="5978726" y="2215866"/>
                  <a:pt x="5976085" y="2223345"/>
                </a:cubicBezTo>
                <a:lnTo>
                  <a:pt x="5968612" y="2244929"/>
                </a:lnTo>
                <a:lnTo>
                  <a:pt x="5948134" y="2265228"/>
                </a:lnTo>
                <a:lnTo>
                  <a:pt x="5946387" y="2273755"/>
                </a:lnTo>
                <a:cubicBezTo>
                  <a:pt x="5944649" y="2279331"/>
                  <a:pt x="5942802" y="2282657"/>
                  <a:pt x="5940768" y="2284532"/>
                </a:cubicBezTo>
                <a:lnTo>
                  <a:pt x="5940171" y="2284543"/>
                </a:lnTo>
                <a:lnTo>
                  <a:pt x="5919217" y="2328308"/>
                </a:lnTo>
                <a:cubicBezTo>
                  <a:pt x="5912897" y="2346767"/>
                  <a:pt x="5899449" y="2356984"/>
                  <a:pt x="5895354" y="2375061"/>
                </a:cubicBezTo>
                <a:cubicBezTo>
                  <a:pt x="5862809" y="2374144"/>
                  <a:pt x="5862040" y="2388484"/>
                  <a:pt x="5846917" y="2403673"/>
                </a:cubicBezTo>
                <a:lnTo>
                  <a:pt x="5828950" y="2467946"/>
                </a:lnTo>
                <a:lnTo>
                  <a:pt x="5778751" y="2558153"/>
                </a:lnTo>
                <a:cubicBezTo>
                  <a:pt x="5760079" y="2589441"/>
                  <a:pt x="5779236" y="2571701"/>
                  <a:pt x="5766677" y="2618352"/>
                </a:cubicBezTo>
                <a:cubicBezTo>
                  <a:pt x="5767618" y="2626937"/>
                  <a:pt x="5707125" y="2804857"/>
                  <a:pt x="5711691" y="2813181"/>
                </a:cubicBezTo>
                <a:cubicBezTo>
                  <a:pt x="5661053" y="2925285"/>
                  <a:pt x="5665779" y="2930841"/>
                  <a:pt x="5632865" y="3016049"/>
                </a:cubicBezTo>
                <a:cubicBezTo>
                  <a:pt x="5585911" y="3106332"/>
                  <a:pt x="5622362" y="3008442"/>
                  <a:pt x="5593801" y="3111205"/>
                </a:cubicBezTo>
                <a:cubicBezTo>
                  <a:pt x="5557486" y="3266636"/>
                  <a:pt x="5540320" y="3199468"/>
                  <a:pt x="5502533" y="3259056"/>
                </a:cubicBezTo>
                <a:cubicBezTo>
                  <a:pt x="5471662" y="3294848"/>
                  <a:pt x="5398363" y="3402035"/>
                  <a:pt x="5393573" y="3436601"/>
                </a:cubicBezTo>
                <a:cubicBezTo>
                  <a:pt x="5411790" y="3460787"/>
                  <a:pt x="5363370" y="3505709"/>
                  <a:pt x="5370905" y="3536371"/>
                </a:cubicBezTo>
                <a:cubicBezTo>
                  <a:pt x="5363197" y="3543201"/>
                  <a:pt x="5325158" y="3577878"/>
                  <a:pt x="5315748" y="3583316"/>
                </a:cubicBezTo>
                <a:lnTo>
                  <a:pt x="5310843" y="3586184"/>
                </a:lnTo>
                <a:lnTo>
                  <a:pt x="5285951" y="3601045"/>
                </a:lnTo>
                <a:lnTo>
                  <a:pt x="5261707" y="3621267"/>
                </a:lnTo>
                <a:cubicBezTo>
                  <a:pt x="5254311" y="3629779"/>
                  <a:pt x="5248323" y="3640033"/>
                  <a:pt x="5244645" y="3653006"/>
                </a:cubicBezTo>
                <a:cubicBezTo>
                  <a:pt x="5251494" y="3706080"/>
                  <a:pt x="5185420" y="3693844"/>
                  <a:pt x="5196556" y="3760667"/>
                </a:cubicBezTo>
                <a:cubicBezTo>
                  <a:pt x="5196355" y="3783674"/>
                  <a:pt x="5161174" y="3845291"/>
                  <a:pt x="5140091" y="3851089"/>
                </a:cubicBezTo>
                <a:cubicBezTo>
                  <a:pt x="5131190" y="3862729"/>
                  <a:pt x="5118192" y="3929673"/>
                  <a:pt x="5098366" y="3929294"/>
                </a:cubicBezTo>
                <a:cubicBezTo>
                  <a:pt x="5073388" y="3931514"/>
                  <a:pt x="5086786" y="3988425"/>
                  <a:pt x="5064858" y="3972981"/>
                </a:cubicBezTo>
                <a:lnTo>
                  <a:pt x="5061745" y="3993492"/>
                </a:lnTo>
                <a:lnTo>
                  <a:pt x="5046631" y="3999129"/>
                </a:lnTo>
                <a:cubicBezTo>
                  <a:pt x="5030855" y="4004669"/>
                  <a:pt x="5019475" y="4009692"/>
                  <a:pt x="5018715" y="4022829"/>
                </a:cubicBezTo>
                <a:cubicBezTo>
                  <a:pt x="4996965" y="4035215"/>
                  <a:pt x="4937934" y="4063166"/>
                  <a:pt x="4916132" y="4073446"/>
                </a:cubicBezTo>
                <a:cubicBezTo>
                  <a:pt x="4902556" y="4067386"/>
                  <a:pt x="4897329" y="4079077"/>
                  <a:pt x="4887899" y="4084508"/>
                </a:cubicBezTo>
                <a:cubicBezTo>
                  <a:pt x="4871715" y="4082346"/>
                  <a:pt x="4835784" y="4117000"/>
                  <a:pt x="4829160" y="4132817"/>
                </a:cubicBezTo>
                <a:cubicBezTo>
                  <a:pt x="4818005" y="4182187"/>
                  <a:pt x="4747512" y="4182697"/>
                  <a:pt x="4737273" y="4221326"/>
                </a:cubicBezTo>
                <a:cubicBezTo>
                  <a:pt x="4731077" y="4229203"/>
                  <a:pt x="4724052" y="4234528"/>
                  <a:pt x="4716550" y="4238238"/>
                </a:cubicBezTo>
                <a:lnTo>
                  <a:pt x="4694116" y="4245104"/>
                </a:lnTo>
                <a:lnTo>
                  <a:pt x="4684883" y="4240009"/>
                </a:lnTo>
                <a:lnTo>
                  <a:pt x="4672744" y="4248081"/>
                </a:lnTo>
                <a:lnTo>
                  <a:pt x="4668551" y="4248624"/>
                </a:lnTo>
                <a:cubicBezTo>
                  <a:pt x="4660522" y="4249625"/>
                  <a:pt x="4652707" y="4250888"/>
                  <a:pt x="4645463" y="4253346"/>
                </a:cubicBezTo>
                <a:cubicBezTo>
                  <a:pt x="4670644" y="4288836"/>
                  <a:pt x="4587995" y="4280114"/>
                  <a:pt x="4620155" y="4303247"/>
                </a:cubicBezTo>
                <a:cubicBezTo>
                  <a:pt x="4584730" y="4322934"/>
                  <a:pt x="4624634" y="4339786"/>
                  <a:pt x="4569293" y="4331884"/>
                </a:cubicBezTo>
                <a:cubicBezTo>
                  <a:pt x="4526413" y="4361955"/>
                  <a:pt x="4421838" y="4426145"/>
                  <a:pt x="4362878" y="4483674"/>
                </a:cubicBezTo>
                <a:cubicBezTo>
                  <a:pt x="4330889" y="4514627"/>
                  <a:pt x="4262274" y="4627883"/>
                  <a:pt x="4215533" y="4677057"/>
                </a:cubicBezTo>
                <a:cubicBezTo>
                  <a:pt x="4166258" y="4711482"/>
                  <a:pt x="4144325" y="4767937"/>
                  <a:pt x="4082433" y="4778716"/>
                </a:cubicBezTo>
                <a:cubicBezTo>
                  <a:pt x="4037215" y="4813916"/>
                  <a:pt x="4080401" y="4848321"/>
                  <a:pt x="3944222" y="4888264"/>
                </a:cubicBezTo>
                <a:cubicBezTo>
                  <a:pt x="3684918" y="4942348"/>
                  <a:pt x="3434483" y="4989230"/>
                  <a:pt x="3265354" y="5018367"/>
                </a:cubicBezTo>
                <a:cubicBezTo>
                  <a:pt x="3096225" y="5047503"/>
                  <a:pt x="3019654" y="5060895"/>
                  <a:pt x="2929449" y="5063084"/>
                </a:cubicBezTo>
                <a:cubicBezTo>
                  <a:pt x="2839243" y="5065272"/>
                  <a:pt x="2844050" y="5079411"/>
                  <a:pt x="2809178" y="5074031"/>
                </a:cubicBezTo>
                <a:lnTo>
                  <a:pt x="2537607" y="5248799"/>
                </a:lnTo>
                <a:cubicBezTo>
                  <a:pt x="2410199" y="5268996"/>
                  <a:pt x="2159469" y="5361090"/>
                  <a:pt x="2035212" y="5444792"/>
                </a:cubicBezTo>
                <a:cubicBezTo>
                  <a:pt x="1910957" y="5528494"/>
                  <a:pt x="1889099" y="5643213"/>
                  <a:pt x="1792070" y="5751012"/>
                </a:cubicBezTo>
                <a:lnTo>
                  <a:pt x="1484566" y="5795703"/>
                </a:lnTo>
                <a:cubicBezTo>
                  <a:pt x="1454923" y="5790900"/>
                  <a:pt x="1427565" y="5778005"/>
                  <a:pt x="1406155" y="5805381"/>
                </a:cubicBezTo>
                <a:cubicBezTo>
                  <a:pt x="1367700" y="5812651"/>
                  <a:pt x="1329241" y="5802607"/>
                  <a:pt x="1300798" y="5821755"/>
                </a:cubicBezTo>
                <a:cubicBezTo>
                  <a:pt x="1283458" y="5811210"/>
                  <a:pt x="1269389" y="5808489"/>
                  <a:pt x="1263745" y="5831133"/>
                </a:cubicBezTo>
                <a:cubicBezTo>
                  <a:pt x="1226042" y="5832175"/>
                  <a:pt x="1208377" y="5805418"/>
                  <a:pt x="1192887" y="5832643"/>
                </a:cubicBezTo>
                <a:cubicBezTo>
                  <a:pt x="1146712" y="5776695"/>
                  <a:pt x="1169930" y="5827215"/>
                  <a:pt x="1147244" y="5836022"/>
                </a:cubicBezTo>
                <a:cubicBezTo>
                  <a:pt x="1130414" y="5847391"/>
                  <a:pt x="1171508" y="5868669"/>
                  <a:pt x="1153132" y="5872012"/>
                </a:cubicBezTo>
                <a:cubicBezTo>
                  <a:pt x="1128898" y="5857667"/>
                  <a:pt x="1140784" y="5902732"/>
                  <a:pt x="1114941" y="5885161"/>
                </a:cubicBezTo>
                <a:cubicBezTo>
                  <a:pt x="1111955" y="5851159"/>
                  <a:pt x="1074015" y="5892089"/>
                  <a:pt x="1065349" y="5862431"/>
                </a:cubicBezTo>
                <a:cubicBezTo>
                  <a:pt x="1057315" y="5905008"/>
                  <a:pt x="1035470" y="5852818"/>
                  <a:pt x="1014267" y="5866091"/>
                </a:cubicBezTo>
                <a:cubicBezTo>
                  <a:pt x="1006678" y="5882238"/>
                  <a:pt x="999065" y="5885057"/>
                  <a:pt x="983606" y="5867891"/>
                </a:cubicBezTo>
                <a:cubicBezTo>
                  <a:pt x="949657" y="5946457"/>
                  <a:pt x="949637" y="5893769"/>
                  <a:pt x="907443" y="5924222"/>
                </a:cubicBezTo>
                <a:cubicBezTo>
                  <a:pt x="872468" y="5956169"/>
                  <a:pt x="831950" y="5954949"/>
                  <a:pt x="808988" y="6030723"/>
                </a:cubicBezTo>
                <a:cubicBezTo>
                  <a:pt x="806594" y="6052160"/>
                  <a:pt x="789972" y="6060404"/>
                  <a:pt x="771869" y="6049136"/>
                </a:cubicBezTo>
                <a:cubicBezTo>
                  <a:pt x="768753" y="6047195"/>
                  <a:pt x="765711" y="6044739"/>
                  <a:pt x="762837" y="6041841"/>
                </a:cubicBezTo>
                <a:cubicBezTo>
                  <a:pt x="751252" y="6095388"/>
                  <a:pt x="727945" y="6069978"/>
                  <a:pt x="725766" y="6106158"/>
                </a:cubicBezTo>
                <a:cubicBezTo>
                  <a:pt x="688209" y="6122672"/>
                  <a:pt x="645012" y="6089580"/>
                  <a:pt x="642403" y="6121330"/>
                </a:cubicBezTo>
                <a:cubicBezTo>
                  <a:pt x="620588" y="6120482"/>
                  <a:pt x="581312" y="6085641"/>
                  <a:pt x="574806" y="6120127"/>
                </a:cubicBezTo>
                <a:cubicBezTo>
                  <a:pt x="564871" y="6092697"/>
                  <a:pt x="556339" y="6142408"/>
                  <a:pt x="538930" y="6124917"/>
                </a:cubicBezTo>
                <a:cubicBezTo>
                  <a:pt x="525774" y="6109542"/>
                  <a:pt x="520118" y="6121045"/>
                  <a:pt x="510574" y="6122341"/>
                </a:cubicBezTo>
                <a:cubicBezTo>
                  <a:pt x="494678" y="6110300"/>
                  <a:pt x="457722" y="6132578"/>
                  <a:pt x="450510" y="6148398"/>
                </a:cubicBezTo>
                <a:cubicBezTo>
                  <a:pt x="437411" y="6203264"/>
                  <a:pt x="367751" y="6163165"/>
                  <a:pt x="356013" y="6205222"/>
                </a:cubicBezTo>
                <a:cubicBezTo>
                  <a:pt x="320401" y="6220372"/>
                  <a:pt x="265291" y="6232581"/>
                  <a:pt x="236857" y="6239286"/>
                </a:cubicBezTo>
                <a:cubicBezTo>
                  <a:pt x="201034" y="6243266"/>
                  <a:pt x="239743" y="6287256"/>
                  <a:pt x="185407" y="6245463"/>
                </a:cubicBezTo>
                <a:lnTo>
                  <a:pt x="0" y="6228236"/>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52C4328-CB13-48A7-BCEF-63618396CF61}"/>
              </a:ext>
            </a:extLst>
          </p:cNvPr>
          <p:cNvSpPr>
            <a:spLocks noGrp="1"/>
          </p:cNvSpPr>
          <p:nvPr>
            <p:ph type="title"/>
          </p:nvPr>
        </p:nvSpPr>
        <p:spPr>
          <a:xfrm>
            <a:off x="552734" y="753035"/>
            <a:ext cx="5281684" cy="1576097"/>
          </a:xfrm>
        </p:spPr>
        <p:txBody>
          <a:bodyPr vert="horz" lIns="91440" tIns="45720" rIns="91440" bIns="45720" rtlCol="0" anchor="b">
            <a:normAutofit/>
          </a:bodyPr>
          <a:lstStyle/>
          <a:p>
            <a:pPr algn="ctr"/>
            <a:r>
              <a:rPr lang="en-US" dirty="0"/>
              <a:t>reflections</a:t>
            </a:r>
            <a:endParaRPr lang="en-US"/>
          </a:p>
        </p:txBody>
      </p:sp>
      <p:sp>
        <p:nvSpPr>
          <p:cNvPr id="52" name="Freeform: Shape 51">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90" y="3017047"/>
            <a:ext cx="3945709" cy="299528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66EDFF6A-8437-4DCD-B506-E3E1BB17D58C}"/>
              </a:ext>
            </a:extLst>
          </p:cNvPr>
          <p:cNvSpPr txBox="1"/>
          <p:nvPr/>
        </p:nvSpPr>
        <p:spPr>
          <a:xfrm>
            <a:off x="6586415" y="840657"/>
            <a:ext cx="4601882" cy="5429623"/>
          </a:xfrm>
          <a:prstGeom prst="rect">
            <a:avLst/>
          </a:prstGeom>
        </p:spPr>
        <p:txBody>
          <a:bodyPr vert="horz" lIns="91440" tIns="45720" rIns="91440" bIns="45720" rtlCol="0" anchor="ctr">
            <a:normAutofit/>
          </a:bodyPr>
          <a:lstStyle/>
          <a:p>
            <a:pPr>
              <a:spcAft>
                <a:spcPts val="600"/>
              </a:spcAft>
            </a:pPr>
            <a:r>
              <a:rPr lang="en-US" spc="50">
                <a:solidFill>
                  <a:schemeClr val="tx1">
                    <a:lumMod val="85000"/>
                    <a:lumOff val="15000"/>
                  </a:schemeClr>
                </a:solidFill>
                <a:effectLst/>
                <a:ea typeface="Batang" panose="02030600000101010101" pitchFamily="18" charset="-127"/>
              </a:rPr>
              <a:t>In a legal Torah divorce, her husband would have to return her dowry. Furthermore, without this legal writ of divorce called a “get” both she and her new husband would be adulterers and any children they might have would be illegitimate. (David Amram, </a:t>
            </a:r>
            <a:r>
              <a:rPr lang="en-US" i="1" spc="50">
                <a:solidFill>
                  <a:schemeClr val="tx1">
                    <a:lumMod val="85000"/>
                    <a:lumOff val="15000"/>
                  </a:schemeClr>
                </a:solidFill>
                <a:effectLst/>
                <a:ea typeface="Batang" panose="02030600000101010101" pitchFamily="18" charset="-127"/>
              </a:rPr>
              <a:t>The Jewish Law of Divorce</a:t>
            </a:r>
            <a:r>
              <a:rPr lang="en-US" spc="50">
                <a:solidFill>
                  <a:schemeClr val="tx1">
                    <a:lumMod val="85000"/>
                    <a:lumOff val="15000"/>
                  </a:schemeClr>
                </a:solidFill>
                <a:effectLst/>
                <a:ea typeface="Batang" panose="02030600000101010101" pitchFamily="18" charset="-127"/>
              </a:rPr>
              <a:t>, New York, NY: Hermon Press, 1968, p.47 – 48.) Matthew Price</a:t>
            </a:r>
            <a:endParaRPr lang="en-US" spc="50">
              <a:solidFill>
                <a:schemeClr val="tx1">
                  <a:lumMod val="85000"/>
                  <a:lumOff val="15000"/>
                </a:schemeClr>
              </a:solidFill>
              <a:ea typeface="Batang" panose="02030600000101010101" pitchFamily="18" charset="-127"/>
            </a:endParaRPr>
          </a:p>
        </p:txBody>
      </p:sp>
      <p:pic>
        <p:nvPicPr>
          <p:cNvPr id="5" name="Picture 4" descr="Glasses on top of a book">
            <a:extLst>
              <a:ext uri="{FF2B5EF4-FFF2-40B4-BE49-F238E27FC236}">
                <a16:creationId xmlns:a16="http://schemas.microsoft.com/office/drawing/2014/main" id="{61072EE8-D176-4ECA-BA71-CD5BB92E426D}"/>
              </a:ext>
            </a:extLst>
          </p:cNvPr>
          <p:cNvPicPr>
            <a:picLocks noChangeAspect="1"/>
          </p:cNvPicPr>
          <p:nvPr/>
        </p:nvPicPr>
        <p:blipFill rotWithShape="1">
          <a:blip r:embed="rId2"/>
          <a:srcRect l="15531" r="40171" b="-1"/>
          <a:stretch/>
        </p:blipFill>
        <p:spPr>
          <a:xfrm>
            <a:off x="2260108" y="3226279"/>
            <a:ext cx="1719010" cy="2570897"/>
          </a:xfrm>
          <a:prstGeom prst="rect">
            <a:avLst/>
          </a:prstGeom>
        </p:spPr>
      </p:pic>
      <p:sp>
        <p:nvSpPr>
          <p:cNvPr id="54" name="Rectangle 6">
            <a:extLst>
              <a:ext uri="{FF2B5EF4-FFF2-40B4-BE49-F238E27FC236}">
                <a16:creationId xmlns:a16="http://schemas.microsoft.com/office/drawing/2014/main" id="{8883AD5B-BA1D-4FA6-8AD8-955000251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1126" y="584129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3439648-4284-4291-B983-5D4237B5E3B2}"/>
              </a:ext>
            </a:extLst>
          </p:cNvPr>
          <p:cNvSpPr txBox="1"/>
          <p:nvPr/>
        </p:nvSpPr>
        <p:spPr>
          <a:xfrm>
            <a:off x="5177859" y="2147356"/>
            <a:ext cx="5683624" cy="4107021"/>
          </a:xfrm>
          <a:prstGeom prst="rect">
            <a:avLst/>
          </a:prstGeom>
        </p:spPr>
        <p:txBody>
          <a:bodyPr vert="horz" lIns="91440" tIns="45720" rIns="91440" bIns="45720" rtlCol="0">
            <a:normAutofit/>
          </a:bodyPr>
          <a:lstStyle/>
          <a:p>
            <a:pPr>
              <a:spcAft>
                <a:spcPts val="600"/>
              </a:spcAft>
            </a:pPr>
            <a:endParaRPr lang="en-US" spc="50" dirty="0">
              <a:solidFill>
                <a:schemeClr val="tx1">
                  <a:lumMod val="85000"/>
                  <a:lumOff val="15000"/>
                </a:schemeClr>
              </a:solidFill>
              <a:effectLst/>
              <a:ea typeface="Batang" panose="02030600000101010101" pitchFamily="18" charset="-127"/>
            </a:endParaRPr>
          </a:p>
        </p:txBody>
      </p:sp>
      <p:sp>
        <p:nvSpPr>
          <p:cNvPr id="9" name="TextBox 8">
            <a:extLst>
              <a:ext uri="{FF2B5EF4-FFF2-40B4-BE49-F238E27FC236}">
                <a16:creationId xmlns:a16="http://schemas.microsoft.com/office/drawing/2014/main" id="{6308D1BC-8FEE-4477-B8BF-FB636BDCE989}"/>
              </a:ext>
            </a:extLst>
          </p:cNvPr>
          <p:cNvSpPr txBox="1"/>
          <p:nvPr/>
        </p:nvSpPr>
        <p:spPr>
          <a:xfrm>
            <a:off x="6586415" y="615951"/>
            <a:ext cx="4601882" cy="5654330"/>
          </a:xfrm>
          <a:prstGeom prst="rect">
            <a:avLst/>
          </a:prstGeom>
        </p:spPr>
        <p:txBody>
          <a:bodyPr vert="horz" lIns="91440" tIns="45720" rIns="91440" bIns="45720" rtlCol="0" anchor="ctr">
            <a:normAutofit/>
          </a:bodyPr>
          <a:lstStyle/>
          <a:p>
            <a:pPr>
              <a:spcAft>
                <a:spcPts val="600"/>
              </a:spcAft>
            </a:pPr>
            <a:endParaRPr lang="en-US" spc="50" dirty="0">
              <a:solidFill>
                <a:schemeClr val="tx1">
                  <a:lumMod val="85000"/>
                  <a:lumOff val="15000"/>
                </a:schemeClr>
              </a:solidFill>
              <a:effectLst/>
              <a:ea typeface="Batang" panose="02030600000101010101" pitchFamily="18" charset="-127"/>
            </a:endParaRPr>
          </a:p>
        </p:txBody>
      </p:sp>
      <p:sp>
        <p:nvSpPr>
          <p:cNvPr id="10" name="TextBox 9">
            <a:extLst>
              <a:ext uri="{FF2B5EF4-FFF2-40B4-BE49-F238E27FC236}">
                <a16:creationId xmlns:a16="http://schemas.microsoft.com/office/drawing/2014/main" id="{A995B0BA-58E9-49F4-8920-237BE69903AE}"/>
              </a:ext>
            </a:extLst>
          </p:cNvPr>
          <p:cNvSpPr txBox="1"/>
          <p:nvPr/>
        </p:nvSpPr>
        <p:spPr>
          <a:xfrm>
            <a:off x="1189319" y="2547257"/>
            <a:ext cx="4458446" cy="3239392"/>
          </a:xfrm>
          <a:prstGeom prst="rect">
            <a:avLst/>
          </a:prstGeom>
        </p:spPr>
        <p:txBody>
          <a:bodyPr vert="horz" lIns="91440" tIns="45720" rIns="91440" bIns="45720" rtlCol="0" anchor="ctr">
            <a:normAutofit/>
          </a:bodyPr>
          <a:lstStyle/>
          <a:p>
            <a:pPr>
              <a:lnSpc>
                <a:spcPct val="90000"/>
              </a:lnSpc>
              <a:spcAft>
                <a:spcPts val="600"/>
              </a:spcAft>
            </a:pPr>
            <a:endParaRPr lang="en-US" sz="1700" spc="50" dirty="0">
              <a:solidFill>
                <a:schemeClr val="tx1">
                  <a:lumMod val="85000"/>
                  <a:lumOff val="15000"/>
                </a:schemeClr>
              </a:solidFill>
              <a:effectLst/>
              <a:ea typeface="Batang" panose="02030600000101010101" pitchFamily="18" charset="-127"/>
            </a:endParaRPr>
          </a:p>
        </p:txBody>
      </p:sp>
    </p:spTree>
    <p:extLst>
      <p:ext uri="{BB962C8B-B14F-4D97-AF65-F5344CB8AC3E}">
        <p14:creationId xmlns:p14="http://schemas.microsoft.com/office/powerpoint/2010/main" val="506689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1841F680-B18F-481A-8D6E-9FD77379E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76"/>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2C4328-CB13-48A7-BCEF-63618396CF61}"/>
              </a:ext>
            </a:extLst>
          </p:cNvPr>
          <p:cNvSpPr>
            <a:spLocks noGrp="1"/>
          </p:cNvSpPr>
          <p:nvPr>
            <p:ph type="title"/>
          </p:nvPr>
        </p:nvSpPr>
        <p:spPr>
          <a:xfrm>
            <a:off x="5282647" y="609601"/>
            <a:ext cx="5826631" cy="1216024"/>
          </a:xfrm>
        </p:spPr>
        <p:txBody>
          <a:bodyPr vert="horz" lIns="91440" tIns="45720" rIns="91440" bIns="45720" rtlCol="0" anchor="ctr">
            <a:normAutofit/>
          </a:bodyPr>
          <a:lstStyle/>
          <a:p>
            <a:r>
              <a:rPr lang="en-US" dirty="0"/>
              <a:t>reflections</a:t>
            </a:r>
            <a:endParaRPr lang="en-US"/>
          </a:p>
        </p:txBody>
      </p:sp>
      <p:sp>
        <p:nvSpPr>
          <p:cNvPr id="61" name="Freeform: Shape 60">
            <a:extLst>
              <a:ext uri="{FF2B5EF4-FFF2-40B4-BE49-F238E27FC236}">
                <a16:creationId xmlns:a16="http://schemas.microsoft.com/office/drawing/2014/main" id="{F74CA6A1-199E-4E0D-BF66-A552C7E59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82301" cy="4882103"/>
          </a:xfrm>
          <a:custGeom>
            <a:avLst/>
            <a:gdLst>
              <a:gd name="connsiteX0" fmla="*/ 0 w 4882301"/>
              <a:gd name="connsiteY0" fmla="*/ 0 h 4882103"/>
              <a:gd name="connsiteX1" fmla="*/ 3905841 w 4882301"/>
              <a:gd name="connsiteY1" fmla="*/ 0 h 4882103"/>
              <a:gd name="connsiteX2" fmla="*/ 4882301 w 4882301"/>
              <a:gd name="connsiteY2" fmla="*/ 0 h 4882103"/>
              <a:gd name="connsiteX3" fmla="*/ 4871664 w 4882301"/>
              <a:gd name="connsiteY3" fmla="*/ 12164 h 4882103"/>
              <a:gd name="connsiteX4" fmla="*/ 4845255 w 4882301"/>
              <a:gd name="connsiteY4" fmla="*/ 53786 h 4882103"/>
              <a:gd name="connsiteX5" fmla="*/ 4832975 w 4882301"/>
              <a:gd name="connsiteY5" fmla="*/ 71441 h 4882103"/>
              <a:gd name="connsiteX6" fmla="*/ 4817370 w 4882301"/>
              <a:gd name="connsiteY6" fmla="*/ 80005 h 4882103"/>
              <a:gd name="connsiteX7" fmla="*/ 4809347 w 4882301"/>
              <a:gd name="connsiteY7" fmla="*/ 76230 h 4882103"/>
              <a:gd name="connsiteX8" fmla="*/ 4801782 w 4882301"/>
              <a:gd name="connsiteY8" fmla="*/ 84878 h 4882103"/>
              <a:gd name="connsiteX9" fmla="*/ 4798715 w 4882301"/>
              <a:gd name="connsiteY9" fmla="*/ 85797 h 4882103"/>
              <a:gd name="connsiteX10" fmla="*/ 4782182 w 4882301"/>
              <a:gd name="connsiteY10" fmla="*/ 92450 h 4882103"/>
              <a:gd name="connsiteX11" fmla="*/ 4773099 w 4882301"/>
              <a:gd name="connsiteY11" fmla="*/ 140971 h 4882103"/>
              <a:gd name="connsiteX12" fmla="*/ 4740360 w 4882301"/>
              <a:gd name="connsiteY12" fmla="*/ 172435 h 4882103"/>
              <a:gd name="connsiteX13" fmla="*/ 4736950 w 4882301"/>
              <a:gd name="connsiteY13" fmla="*/ 178679 h 4882103"/>
              <a:gd name="connsiteX14" fmla="*/ 4735838 w 4882301"/>
              <a:gd name="connsiteY14" fmla="*/ 185572 h 4882103"/>
              <a:gd name="connsiteX15" fmla="*/ 4734185 w 4882301"/>
              <a:gd name="connsiteY15" fmla="*/ 183735 h 4882103"/>
              <a:gd name="connsiteX16" fmla="*/ 4718018 w 4882301"/>
              <a:gd name="connsiteY16" fmla="*/ 213327 h 4882103"/>
              <a:gd name="connsiteX17" fmla="*/ 4688939 w 4882301"/>
              <a:gd name="connsiteY17" fmla="*/ 250886 h 4882103"/>
              <a:gd name="connsiteX18" fmla="*/ 4674425 w 4882301"/>
              <a:gd name="connsiteY18" fmla="*/ 272754 h 4882103"/>
              <a:gd name="connsiteX19" fmla="*/ 4675557 w 4882301"/>
              <a:gd name="connsiteY19" fmla="*/ 274827 h 4882103"/>
              <a:gd name="connsiteX20" fmla="*/ 4654479 w 4882301"/>
              <a:gd name="connsiteY20" fmla="*/ 396503 h 4882103"/>
              <a:gd name="connsiteX21" fmla="*/ 4590538 w 4882301"/>
              <a:gd name="connsiteY21" fmla="*/ 520441 h 4882103"/>
              <a:gd name="connsiteX22" fmla="*/ 4594889 w 4882301"/>
              <a:gd name="connsiteY22" fmla="*/ 537296 h 4882103"/>
              <a:gd name="connsiteX23" fmla="*/ 4594233 w 4882301"/>
              <a:gd name="connsiteY23" fmla="*/ 553255 h 4882103"/>
              <a:gd name="connsiteX24" fmla="*/ 4592486 w 4882301"/>
              <a:gd name="connsiteY24" fmla="*/ 554301 h 4882103"/>
              <a:gd name="connsiteX25" fmla="*/ 4586772 w 4882301"/>
              <a:gd name="connsiteY25" fmla="*/ 570157 h 4882103"/>
              <a:gd name="connsiteX26" fmla="*/ 4588850 w 4882301"/>
              <a:gd name="connsiteY26" fmla="*/ 575443 h 4882103"/>
              <a:gd name="connsiteX27" fmla="*/ 4585973 w 4882301"/>
              <a:gd name="connsiteY27" fmla="*/ 586891 h 4882103"/>
              <a:gd name="connsiteX28" fmla="*/ 4583120 w 4882301"/>
              <a:gd name="connsiteY28" fmla="*/ 610976 h 4882103"/>
              <a:gd name="connsiteX29" fmla="*/ 4579947 w 4882301"/>
              <a:gd name="connsiteY29" fmla="*/ 614045 h 4882103"/>
              <a:gd name="connsiteX30" fmla="*/ 4571535 w 4882301"/>
              <a:gd name="connsiteY30" fmla="*/ 648134 h 4882103"/>
              <a:gd name="connsiteX31" fmla="*/ 4570168 w 4882301"/>
              <a:gd name="connsiteY31" fmla="*/ 647920 h 4882103"/>
              <a:gd name="connsiteX32" fmla="*/ 4562329 w 4882301"/>
              <a:gd name="connsiteY32" fmla="*/ 654549 h 4882103"/>
              <a:gd name="connsiteX33" fmla="*/ 4550201 w 4882301"/>
              <a:gd name="connsiteY33" fmla="*/ 668771 h 4882103"/>
              <a:gd name="connsiteX34" fmla="*/ 4506750 w 4882301"/>
              <a:gd name="connsiteY34" fmla="*/ 693120 h 4882103"/>
              <a:gd name="connsiteX35" fmla="*/ 4501638 w 4882301"/>
              <a:gd name="connsiteY35" fmla="*/ 713469 h 4882103"/>
              <a:gd name="connsiteX36" fmla="*/ 4484999 w 4882301"/>
              <a:gd name="connsiteY36" fmla="*/ 723668 h 4882103"/>
              <a:gd name="connsiteX37" fmla="*/ 4431193 w 4882301"/>
              <a:gd name="connsiteY37" fmla="*/ 747977 h 4882103"/>
              <a:gd name="connsiteX38" fmla="*/ 4368110 w 4882301"/>
              <a:gd name="connsiteY38" fmla="*/ 781955 h 4882103"/>
              <a:gd name="connsiteX39" fmla="*/ 4308331 w 4882301"/>
              <a:gd name="connsiteY39" fmla="*/ 821385 h 4882103"/>
              <a:gd name="connsiteX40" fmla="*/ 4246095 w 4882301"/>
              <a:gd name="connsiteY40" fmla="*/ 838398 h 4882103"/>
              <a:gd name="connsiteX41" fmla="*/ 4201655 w 4882301"/>
              <a:gd name="connsiteY41" fmla="*/ 866799 h 4882103"/>
              <a:gd name="connsiteX42" fmla="*/ 4135014 w 4882301"/>
              <a:gd name="connsiteY42" fmla="*/ 878860 h 4882103"/>
              <a:gd name="connsiteX43" fmla="*/ 4113878 w 4882301"/>
              <a:gd name="connsiteY43" fmla="*/ 890438 h 4882103"/>
              <a:gd name="connsiteX44" fmla="*/ 4101093 w 4882301"/>
              <a:gd name="connsiteY44" fmla="*/ 895083 h 4882103"/>
              <a:gd name="connsiteX45" fmla="*/ 4099328 w 4882301"/>
              <a:gd name="connsiteY45" fmla="*/ 894380 h 4882103"/>
              <a:gd name="connsiteX46" fmla="*/ 4076403 w 4882301"/>
              <a:gd name="connsiteY46" fmla="*/ 929195 h 4882103"/>
              <a:gd name="connsiteX47" fmla="*/ 4071099 w 4882301"/>
              <a:gd name="connsiteY47" fmla="*/ 931504 h 4882103"/>
              <a:gd name="connsiteX48" fmla="*/ 4059044 w 4882301"/>
              <a:gd name="connsiteY48" fmla="*/ 957158 h 4882103"/>
              <a:gd name="connsiteX49" fmla="*/ 4051275 w 4882301"/>
              <a:gd name="connsiteY49" fmla="*/ 968833 h 4882103"/>
              <a:gd name="connsiteX50" fmla="*/ 4052262 w 4882301"/>
              <a:gd name="connsiteY50" fmla="*/ 975389 h 4882103"/>
              <a:gd name="connsiteX51" fmla="*/ 4039178 w 4882301"/>
              <a:gd name="connsiteY51" fmla="*/ 990967 h 4882103"/>
              <a:gd name="connsiteX52" fmla="*/ 4036476 w 4882301"/>
              <a:gd name="connsiteY52" fmla="*/ 991528 h 4882103"/>
              <a:gd name="connsiteX53" fmla="*/ 4030147 w 4882301"/>
              <a:gd name="connsiteY53" fmla="*/ 1008949 h 4882103"/>
              <a:gd name="connsiteX54" fmla="*/ 3791175 w 4882301"/>
              <a:gd name="connsiteY54" fmla="*/ 1112745 h 4882103"/>
              <a:gd name="connsiteX55" fmla="*/ 3468633 w 4882301"/>
              <a:gd name="connsiteY55" fmla="*/ 1357372 h 4882103"/>
              <a:gd name="connsiteX56" fmla="*/ 2349444 w 4882301"/>
              <a:gd name="connsiteY56" fmla="*/ 2665454 h 4882103"/>
              <a:gd name="connsiteX57" fmla="*/ 1644590 w 4882301"/>
              <a:gd name="connsiteY57" fmla="*/ 3444154 h 4882103"/>
              <a:gd name="connsiteX58" fmla="*/ 1250698 w 4882301"/>
              <a:gd name="connsiteY58" fmla="*/ 3827834 h 4882103"/>
              <a:gd name="connsiteX59" fmla="*/ 1131871 w 4882301"/>
              <a:gd name="connsiteY59" fmla="*/ 4121318 h 4882103"/>
              <a:gd name="connsiteX60" fmla="*/ 1051679 w 4882301"/>
              <a:gd name="connsiteY60" fmla="*/ 4348389 h 4882103"/>
              <a:gd name="connsiteX61" fmla="*/ 906982 w 4882301"/>
              <a:gd name="connsiteY61" fmla="*/ 4531597 h 4882103"/>
              <a:gd name="connsiteX62" fmla="*/ 801199 w 4882301"/>
              <a:gd name="connsiteY62" fmla="*/ 4594289 h 4882103"/>
              <a:gd name="connsiteX63" fmla="*/ 799572 w 4882301"/>
              <a:gd name="connsiteY63" fmla="*/ 4616434 h 4882103"/>
              <a:gd name="connsiteX64" fmla="*/ 793361 w 4882301"/>
              <a:gd name="connsiteY64" fmla="*/ 4632413 h 4882103"/>
              <a:gd name="connsiteX65" fmla="*/ 791288 w 4882301"/>
              <a:gd name="connsiteY65" fmla="*/ 4631684 h 4882103"/>
              <a:gd name="connsiteX66" fmla="*/ 780168 w 4882301"/>
              <a:gd name="connsiteY66" fmla="*/ 4642277 h 4882103"/>
              <a:gd name="connsiteX67" fmla="*/ 780355 w 4882301"/>
              <a:gd name="connsiteY67" fmla="*/ 4649968 h 4882103"/>
              <a:gd name="connsiteX68" fmla="*/ 773547 w 4882301"/>
              <a:gd name="connsiteY68" fmla="*/ 4658922 h 4882103"/>
              <a:gd name="connsiteX69" fmla="*/ 712980 w 4882301"/>
              <a:gd name="connsiteY69" fmla="*/ 4687109 h 4882103"/>
              <a:gd name="connsiteX70" fmla="*/ 658998 w 4882301"/>
              <a:gd name="connsiteY70" fmla="*/ 4687168 h 4882103"/>
              <a:gd name="connsiteX71" fmla="*/ 599809 w 4882301"/>
              <a:gd name="connsiteY71" fmla="*/ 4705379 h 4882103"/>
              <a:gd name="connsiteX72" fmla="*/ 558586 w 4882301"/>
              <a:gd name="connsiteY72" fmla="*/ 4701679 h 4882103"/>
              <a:gd name="connsiteX73" fmla="*/ 476867 w 4882301"/>
              <a:gd name="connsiteY73" fmla="*/ 4703401 h 4882103"/>
              <a:gd name="connsiteX74" fmla="*/ 397404 w 4882301"/>
              <a:gd name="connsiteY74" fmla="*/ 4711420 h 4882103"/>
              <a:gd name="connsiteX75" fmla="*/ 369335 w 4882301"/>
              <a:gd name="connsiteY75" fmla="*/ 4717390 h 4882103"/>
              <a:gd name="connsiteX76" fmla="*/ 316209 w 4882301"/>
              <a:gd name="connsiteY76" fmla="*/ 4714515 h 4882103"/>
              <a:gd name="connsiteX77" fmla="*/ 262859 w 4882301"/>
              <a:gd name="connsiteY77" fmla="*/ 4724281 h 4882103"/>
              <a:gd name="connsiteX78" fmla="*/ 219683 w 4882301"/>
              <a:gd name="connsiteY78" fmla="*/ 4732893 h 4882103"/>
              <a:gd name="connsiteX79" fmla="*/ 181299 w 4882301"/>
              <a:gd name="connsiteY79" fmla="*/ 4733057 h 4882103"/>
              <a:gd name="connsiteX80" fmla="*/ 158273 w 4882301"/>
              <a:gd name="connsiteY80" fmla="*/ 4732813 h 4882103"/>
              <a:gd name="connsiteX81" fmla="*/ 99338 w 4882301"/>
              <a:gd name="connsiteY81" fmla="*/ 4777324 h 4882103"/>
              <a:gd name="connsiteX82" fmla="*/ 22026 w 4882301"/>
              <a:gd name="connsiteY82" fmla="*/ 4864170 h 4882103"/>
              <a:gd name="connsiteX83" fmla="*/ 11819 w 4882301"/>
              <a:gd name="connsiteY83" fmla="*/ 4882103 h 4882103"/>
              <a:gd name="connsiteX84" fmla="*/ 0 w 4882301"/>
              <a:gd name="connsiteY84" fmla="*/ 4879437 h 488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82301" h="4882103">
                <a:moveTo>
                  <a:pt x="0" y="0"/>
                </a:moveTo>
                <a:lnTo>
                  <a:pt x="3905841" y="0"/>
                </a:lnTo>
                <a:lnTo>
                  <a:pt x="4882301" y="0"/>
                </a:lnTo>
                <a:lnTo>
                  <a:pt x="4871664" y="12164"/>
                </a:lnTo>
                <a:cubicBezTo>
                  <a:pt x="4858538" y="24444"/>
                  <a:pt x="4845228" y="35473"/>
                  <a:pt x="4845255" y="53786"/>
                </a:cubicBezTo>
                <a:cubicBezTo>
                  <a:pt x="4842155" y="61666"/>
                  <a:pt x="4837910" y="67273"/>
                  <a:pt x="4832975" y="71441"/>
                </a:cubicBezTo>
                <a:lnTo>
                  <a:pt x="4817370" y="80005"/>
                </a:lnTo>
                <a:lnTo>
                  <a:pt x="4809347" y="76230"/>
                </a:lnTo>
                <a:lnTo>
                  <a:pt x="4801782" y="84878"/>
                </a:lnTo>
                <a:lnTo>
                  <a:pt x="4798715" y="85797"/>
                </a:lnTo>
                <a:cubicBezTo>
                  <a:pt x="4792836" y="87519"/>
                  <a:pt x="4787173" y="89462"/>
                  <a:pt x="4782182" y="92450"/>
                </a:cubicBezTo>
                <a:cubicBezTo>
                  <a:pt x="4808432" y="122655"/>
                  <a:pt x="4744060" y="122852"/>
                  <a:pt x="4773099" y="140971"/>
                </a:cubicBezTo>
                <a:cubicBezTo>
                  <a:pt x="4750244" y="162644"/>
                  <a:pt x="4783879" y="174205"/>
                  <a:pt x="4740360" y="172435"/>
                </a:cubicBezTo>
                <a:lnTo>
                  <a:pt x="4736950" y="178679"/>
                </a:lnTo>
                <a:lnTo>
                  <a:pt x="4735838" y="185572"/>
                </a:lnTo>
                <a:cubicBezTo>
                  <a:pt x="4735287" y="184960"/>
                  <a:pt x="4734736" y="184347"/>
                  <a:pt x="4734185" y="183735"/>
                </a:cubicBezTo>
                <a:lnTo>
                  <a:pt x="4718018" y="213327"/>
                </a:lnTo>
                <a:cubicBezTo>
                  <a:pt x="4708900" y="226131"/>
                  <a:pt x="4698659" y="238379"/>
                  <a:pt x="4688939" y="250886"/>
                </a:cubicBezTo>
                <a:lnTo>
                  <a:pt x="4674425" y="272754"/>
                </a:lnTo>
                <a:lnTo>
                  <a:pt x="4675557" y="274827"/>
                </a:lnTo>
                <a:cubicBezTo>
                  <a:pt x="4692733" y="317553"/>
                  <a:pt x="4690330" y="399012"/>
                  <a:pt x="4654479" y="396503"/>
                </a:cubicBezTo>
                <a:cubicBezTo>
                  <a:pt x="4629917" y="439743"/>
                  <a:pt x="4630394" y="492844"/>
                  <a:pt x="4590538" y="520441"/>
                </a:cubicBezTo>
                <a:cubicBezTo>
                  <a:pt x="4593060" y="526025"/>
                  <a:pt x="4594396" y="531656"/>
                  <a:pt x="4594889" y="537296"/>
                </a:cubicBezTo>
                <a:lnTo>
                  <a:pt x="4594233" y="553255"/>
                </a:lnTo>
                <a:lnTo>
                  <a:pt x="4592486" y="554301"/>
                </a:lnTo>
                <a:cubicBezTo>
                  <a:pt x="4587288" y="560504"/>
                  <a:pt x="4586135" y="565587"/>
                  <a:pt x="4586772" y="570157"/>
                </a:cubicBezTo>
                <a:lnTo>
                  <a:pt x="4588850" y="575443"/>
                </a:lnTo>
                <a:lnTo>
                  <a:pt x="4585973" y="586891"/>
                </a:lnTo>
                <a:lnTo>
                  <a:pt x="4583120" y="610976"/>
                </a:lnTo>
                <a:lnTo>
                  <a:pt x="4579947" y="614045"/>
                </a:lnTo>
                <a:lnTo>
                  <a:pt x="4571535" y="648134"/>
                </a:lnTo>
                <a:lnTo>
                  <a:pt x="4570168" y="647920"/>
                </a:lnTo>
                <a:cubicBezTo>
                  <a:pt x="4566910" y="648223"/>
                  <a:pt x="4564144" y="649910"/>
                  <a:pt x="4562329" y="654549"/>
                </a:cubicBezTo>
                <a:cubicBezTo>
                  <a:pt x="4546774" y="637433"/>
                  <a:pt x="4554179" y="653583"/>
                  <a:pt x="4550201" y="668771"/>
                </a:cubicBezTo>
                <a:cubicBezTo>
                  <a:pt x="4525156" y="645580"/>
                  <a:pt x="4524937" y="694757"/>
                  <a:pt x="4506750" y="693120"/>
                </a:cubicBezTo>
                <a:lnTo>
                  <a:pt x="4501638" y="713469"/>
                </a:lnTo>
                <a:lnTo>
                  <a:pt x="4484999" y="723668"/>
                </a:lnTo>
                <a:cubicBezTo>
                  <a:pt x="4467842" y="731103"/>
                  <a:pt x="4449426" y="737866"/>
                  <a:pt x="4431193" y="747977"/>
                </a:cubicBezTo>
                <a:cubicBezTo>
                  <a:pt x="4393455" y="760072"/>
                  <a:pt x="4397875" y="773457"/>
                  <a:pt x="4368110" y="781955"/>
                </a:cubicBezTo>
                <a:lnTo>
                  <a:pt x="4308331" y="821385"/>
                </a:lnTo>
                <a:lnTo>
                  <a:pt x="4246095" y="838398"/>
                </a:lnTo>
                <a:lnTo>
                  <a:pt x="4201655" y="866799"/>
                </a:lnTo>
                <a:cubicBezTo>
                  <a:pt x="4177801" y="858770"/>
                  <a:pt x="4160718" y="913070"/>
                  <a:pt x="4135014" y="878860"/>
                </a:cubicBezTo>
                <a:cubicBezTo>
                  <a:pt x="4124490" y="894291"/>
                  <a:pt x="4128917" y="914682"/>
                  <a:pt x="4113878" y="890438"/>
                </a:cubicBezTo>
                <a:cubicBezTo>
                  <a:pt x="4109858" y="894945"/>
                  <a:pt x="4105569" y="895865"/>
                  <a:pt x="4101093" y="895083"/>
                </a:cubicBezTo>
                <a:lnTo>
                  <a:pt x="4099328" y="894380"/>
                </a:lnTo>
                <a:lnTo>
                  <a:pt x="4076403" y="929195"/>
                </a:lnTo>
                <a:lnTo>
                  <a:pt x="4071099" y="931504"/>
                </a:lnTo>
                <a:lnTo>
                  <a:pt x="4059044" y="957158"/>
                </a:lnTo>
                <a:lnTo>
                  <a:pt x="4051275" y="968833"/>
                </a:lnTo>
                <a:lnTo>
                  <a:pt x="4052262" y="975389"/>
                </a:lnTo>
                <a:cubicBezTo>
                  <a:pt x="4051555" y="980661"/>
                  <a:pt x="4048274" y="985887"/>
                  <a:pt x="4039178" y="990967"/>
                </a:cubicBezTo>
                <a:lnTo>
                  <a:pt x="4036476" y="991528"/>
                </a:lnTo>
                <a:lnTo>
                  <a:pt x="4030147" y="1008949"/>
                </a:lnTo>
                <a:cubicBezTo>
                  <a:pt x="4028887" y="1015351"/>
                  <a:pt x="3789695" y="1105708"/>
                  <a:pt x="3791175" y="1112745"/>
                </a:cubicBezTo>
                <a:lnTo>
                  <a:pt x="3468633" y="1357372"/>
                </a:lnTo>
                <a:cubicBezTo>
                  <a:pt x="3007916" y="1829258"/>
                  <a:pt x="2905784" y="2337003"/>
                  <a:pt x="2349444" y="2665454"/>
                </a:cubicBezTo>
                <a:lnTo>
                  <a:pt x="1644590" y="3444154"/>
                </a:lnTo>
                <a:lnTo>
                  <a:pt x="1250698" y="3827834"/>
                </a:lnTo>
                <a:cubicBezTo>
                  <a:pt x="1225290" y="3842038"/>
                  <a:pt x="1141959" y="4085899"/>
                  <a:pt x="1131871" y="4121318"/>
                </a:cubicBezTo>
                <a:cubicBezTo>
                  <a:pt x="1094841" y="4141744"/>
                  <a:pt x="1077207" y="4325829"/>
                  <a:pt x="1051679" y="4348389"/>
                </a:cubicBezTo>
                <a:cubicBezTo>
                  <a:pt x="1048682" y="4381577"/>
                  <a:pt x="956993" y="4490557"/>
                  <a:pt x="906982" y="4531597"/>
                </a:cubicBezTo>
                <a:cubicBezTo>
                  <a:pt x="867869" y="4551118"/>
                  <a:pt x="849806" y="4607070"/>
                  <a:pt x="801199" y="4594289"/>
                </a:cubicBezTo>
                <a:cubicBezTo>
                  <a:pt x="801717" y="4602753"/>
                  <a:pt x="801057" y="4610029"/>
                  <a:pt x="799572" y="4616434"/>
                </a:cubicBezTo>
                <a:lnTo>
                  <a:pt x="793361" y="4632413"/>
                </a:lnTo>
                <a:lnTo>
                  <a:pt x="791288" y="4631684"/>
                </a:lnTo>
                <a:cubicBezTo>
                  <a:pt x="784039" y="4632736"/>
                  <a:pt x="781139" y="4636841"/>
                  <a:pt x="780168" y="4642277"/>
                </a:cubicBezTo>
                <a:lnTo>
                  <a:pt x="780355" y="4649968"/>
                </a:lnTo>
                <a:lnTo>
                  <a:pt x="773547" y="4658922"/>
                </a:lnTo>
                <a:lnTo>
                  <a:pt x="712980" y="4687109"/>
                </a:lnTo>
                <a:cubicBezTo>
                  <a:pt x="693888" y="4691817"/>
                  <a:pt x="685004" y="4683329"/>
                  <a:pt x="658998" y="4687168"/>
                </a:cubicBezTo>
                <a:cubicBezTo>
                  <a:pt x="652617" y="4696903"/>
                  <a:pt x="607468" y="4696757"/>
                  <a:pt x="599809" y="4705379"/>
                </a:cubicBezTo>
                <a:lnTo>
                  <a:pt x="558586" y="4701679"/>
                </a:lnTo>
                <a:cubicBezTo>
                  <a:pt x="527600" y="4706175"/>
                  <a:pt x="499471" y="4673329"/>
                  <a:pt x="476867" y="4703401"/>
                </a:cubicBezTo>
                <a:cubicBezTo>
                  <a:pt x="447819" y="4707454"/>
                  <a:pt x="419349" y="4696441"/>
                  <a:pt x="397404" y="4711420"/>
                </a:cubicBezTo>
                <a:cubicBezTo>
                  <a:pt x="384768" y="4701219"/>
                  <a:pt x="374322" y="4698020"/>
                  <a:pt x="369335" y="4717390"/>
                </a:cubicBezTo>
                <a:cubicBezTo>
                  <a:pt x="341061" y="4716067"/>
                  <a:pt x="328725" y="4691742"/>
                  <a:pt x="316209" y="4714515"/>
                </a:cubicBezTo>
                <a:cubicBezTo>
                  <a:pt x="283497" y="4663104"/>
                  <a:pt x="280147" y="4717961"/>
                  <a:pt x="262859" y="4724281"/>
                </a:cubicBezTo>
                <a:cubicBezTo>
                  <a:pt x="246771" y="4727344"/>
                  <a:pt x="236451" y="4729844"/>
                  <a:pt x="219683" y="4732893"/>
                </a:cubicBezTo>
                <a:cubicBezTo>
                  <a:pt x="212240" y="4769464"/>
                  <a:pt x="197625" y="4722763"/>
                  <a:pt x="181299" y="4733057"/>
                </a:cubicBezTo>
                <a:cubicBezTo>
                  <a:pt x="175073" y="4746658"/>
                  <a:pt x="169278" y="4748663"/>
                  <a:pt x="158273" y="4732813"/>
                </a:cubicBezTo>
                <a:cubicBezTo>
                  <a:pt x="130214" y="4799165"/>
                  <a:pt x="131962" y="4753319"/>
                  <a:pt x="99338" y="4777324"/>
                </a:cubicBezTo>
                <a:cubicBezTo>
                  <a:pt x="72071" y="4803053"/>
                  <a:pt x="41763" y="4799596"/>
                  <a:pt x="22026" y="4864170"/>
                </a:cubicBezTo>
                <a:cubicBezTo>
                  <a:pt x="20771" y="4873425"/>
                  <a:pt x="16962" y="4879602"/>
                  <a:pt x="11819" y="4882103"/>
                </a:cubicBezTo>
                <a:lnTo>
                  <a:pt x="0" y="4879437"/>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872" y="948519"/>
            <a:ext cx="3731986" cy="494731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Glasses on top of a book">
            <a:extLst>
              <a:ext uri="{FF2B5EF4-FFF2-40B4-BE49-F238E27FC236}">
                <a16:creationId xmlns:a16="http://schemas.microsoft.com/office/drawing/2014/main" id="{61072EE8-D176-4ECA-BA71-CD5BB92E426D}"/>
              </a:ext>
            </a:extLst>
          </p:cNvPr>
          <p:cNvPicPr>
            <a:picLocks noChangeAspect="1"/>
          </p:cNvPicPr>
          <p:nvPr/>
        </p:nvPicPr>
        <p:blipFill rotWithShape="1">
          <a:blip r:embed="rId2"/>
          <a:srcRect l="12706" r="37346" b="-1"/>
          <a:stretch/>
        </p:blipFill>
        <p:spPr>
          <a:xfrm>
            <a:off x="939635" y="948518"/>
            <a:ext cx="3729968" cy="4947315"/>
          </a:xfrm>
          <a:prstGeom prst="rect">
            <a:avLst/>
          </a:prstGeom>
        </p:spPr>
      </p:pic>
      <p:sp>
        <p:nvSpPr>
          <p:cNvPr id="13" name="TextBox 12">
            <a:extLst>
              <a:ext uri="{FF2B5EF4-FFF2-40B4-BE49-F238E27FC236}">
                <a16:creationId xmlns:a16="http://schemas.microsoft.com/office/drawing/2014/main" id="{348D5F8B-853F-477D-A510-42DEFB69678D}"/>
              </a:ext>
            </a:extLst>
          </p:cNvPr>
          <p:cNvSpPr txBox="1"/>
          <p:nvPr/>
        </p:nvSpPr>
        <p:spPr>
          <a:xfrm>
            <a:off x="5282647" y="2147355"/>
            <a:ext cx="5578836" cy="4107021"/>
          </a:xfrm>
          <a:prstGeom prst="rect">
            <a:avLst/>
          </a:prstGeom>
        </p:spPr>
        <p:txBody>
          <a:bodyPr vert="horz" lIns="91440" tIns="45720" rIns="91440" bIns="45720" rtlCol="0">
            <a:normAutofit/>
          </a:bodyPr>
          <a:lstStyle/>
          <a:p>
            <a:pPr>
              <a:spcAft>
                <a:spcPts val="600"/>
              </a:spcAft>
            </a:pPr>
            <a:r>
              <a:rPr lang="en-US" spc="50">
                <a:solidFill>
                  <a:schemeClr val="tx1">
                    <a:lumMod val="85000"/>
                    <a:lumOff val="15000"/>
                  </a:schemeClr>
                </a:solidFill>
                <a:effectLst/>
                <a:ea typeface="Batang" panose="02030600000101010101" pitchFamily="18" charset="-127"/>
              </a:rPr>
              <a:t>Ask most people and they will tell you that Malachi 2:16 declares that God hates divorce. Only, the Hebrew word often mistranslated as divorce is shâlach (שָׁלַח)—Strong’s H7971—which means to send away. Notice that this declaration that God hates “sending away” appears in context to Israel’s treacherous dealings with their wives.</a:t>
            </a:r>
          </a:p>
        </p:txBody>
      </p:sp>
      <p:sp>
        <p:nvSpPr>
          <p:cNvPr id="65" name="Rectangle 6">
            <a:extLst>
              <a:ext uri="{FF2B5EF4-FFF2-40B4-BE49-F238E27FC236}">
                <a16:creationId xmlns:a16="http://schemas.microsoft.com/office/drawing/2014/main" id="{96B5873C-FCDB-4D1E-80D6-01CF18832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45980" y="5694989"/>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6EDFF6A-8437-4DCD-B506-E3E1BB17D58C}"/>
              </a:ext>
            </a:extLst>
          </p:cNvPr>
          <p:cNvSpPr txBox="1"/>
          <p:nvPr/>
        </p:nvSpPr>
        <p:spPr>
          <a:xfrm>
            <a:off x="6586415" y="840657"/>
            <a:ext cx="4601882" cy="5429623"/>
          </a:xfrm>
          <a:prstGeom prst="rect">
            <a:avLst/>
          </a:prstGeom>
        </p:spPr>
        <p:txBody>
          <a:bodyPr vert="horz" lIns="91440" tIns="45720" rIns="91440" bIns="45720" rtlCol="0" anchor="ctr">
            <a:normAutofit/>
          </a:bodyPr>
          <a:lstStyle/>
          <a:p>
            <a:pPr>
              <a:spcAft>
                <a:spcPts val="600"/>
              </a:spcAft>
            </a:pPr>
            <a:endParaRPr lang="en-US" spc="50" dirty="0">
              <a:solidFill>
                <a:schemeClr val="tx1">
                  <a:lumMod val="85000"/>
                  <a:lumOff val="15000"/>
                </a:schemeClr>
              </a:solidFill>
              <a:ea typeface="Batang" panose="02030600000101010101" pitchFamily="18" charset="-127"/>
            </a:endParaRPr>
          </a:p>
        </p:txBody>
      </p:sp>
      <p:sp>
        <p:nvSpPr>
          <p:cNvPr id="11" name="TextBox 10">
            <a:extLst>
              <a:ext uri="{FF2B5EF4-FFF2-40B4-BE49-F238E27FC236}">
                <a16:creationId xmlns:a16="http://schemas.microsoft.com/office/drawing/2014/main" id="{23439648-4284-4291-B983-5D4237B5E3B2}"/>
              </a:ext>
            </a:extLst>
          </p:cNvPr>
          <p:cNvSpPr txBox="1"/>
          <p:nvPr/>
        </p:nvSpPr>
        <p:spPr>
          <a:xfrm>
            <a:off x="5177859" y="2147356"/>
            <a:ext cx="5683624" cy="4107021"/>
          </a:xfrm>
          <a:prstGeom prst="rect">
            <a:avLst/>
          </a:prstGeom>
        </p:spPr>
        <p:txBody>
          <a:bodyPr vert="horz" lIns="91440" tIns="45720" rIns="91440" bIns="45720" rtlCol="0">
            <a:normAutofit/>
          </a:bodyPr>
          <a:lstStyle/>
          <a:p>
            <a:pPr>
              <a:spcAft>
                <a:spcPts val="600"/>
              </a:spcAft>
            </a:pPr>
            <a:endParaRPr lang="en-US" spc="50" dirty="0">
              <a:solidFill>
                <a:schemeClr val="tx1">
                  <a:lumMod val="85000"/>
                  <a:lumOff val="15000"/>
                </a:schemeClr>
              </a:solidFill>
              <a:effectLst/>
              <a:ea typeface="Batang" panose="02030600000101010101" pitchFamily="18" charset="-127"/>
            </a:endParaRPr>
          </a:p>
        </p:txBody>
      </p:sp>
      <p:sp>
        <p:nvSpPr>
          <p:cNvPr id="9" name="TextBox 8">
            <a:extLst>
              <a:ext uri="{FF2B5EF4-FFF2-40B4-BE49-F238E27FC236}">
                <a16:creationId xmlns:a16="http://schemas.microsoft.com/office/drawing/2014/main" id="{6308D1BC-8FEE-4477-B8BF-FB636BDCE989}"/>
              </a:ext>
            </a:extLst>
          </p:cNvPr>
          <p:cNvSpPr txBox="1"/>
          <p:nvPr/>
        </p:nvSpPr>
        <p:spPr>
          <a:xfrm>
            <a:off x="6586415" y="615951"/>
            <a:ext cx="4601882" cy="5654330"/>
          </a:xfrm>
          <a:prstGeom prst="rect">
            <a:avLst/>
          </a:prstGeom>
        </p:spPr>
        <p:txBody>
          <a:bodyPr vert="horz" lIns="91440" tIns="45720" rIns="91440" bIns="45720" rtlCol="0" anchor="ctr">
            <a:normAutofit/>
          </a:bodyPr>
          <a:lstStyle/>
          <a:p>
            <a:pPr>
              <a:spcAft>
                <a:spcPts val="600"/>
              </a:spcAft>
            </a:pPr>
            <a:endParaRPr lang="en-US" spc="50" dirty="0">
              <a:solidFill>
                <a:schemeClr val="tx1">
                  <a:lumMod val="85000"/>
                  <a:lumOff val="15000"/>
                </a:schemeClr>
              </a:solidFill>
              <a:effectLst/>
              <a:ea typeface="Batang" panose="02030600000101010101" pitchFamily="18" charset="-127"/>
            </a:endParaRPr>
          </a:p>
        </p:txBody>
      </p:sp>
      <p:sp>
        <p:nvSpPr>
          <p:cNvPr id="10" name="TextBox 9">
            <a:extLst>
              <a:ext uri="{FF2B5EF4-FFF2-40B4-BE49-F238E27FC236}">
                <a16:creationId xmlns:a16="http://schemas.microsoft.com/office/drawing/2014/main" id="{A995B0BA-58E9-49F4-8920-237BE69903AE}"/>
              </a:ext>
            </a:extLst>
          </p:cNvPr>
          <p:cNvSpPr txBox="1"/>
          <p:nvPr/>
        </p:nvSpPr>
        <p:spPr>
          <a:xfrm>
            <a:off x="1189319" y="2547257"/>
            <a:ext cx="4458446" cy="3239392"/>
          </a:xfrm>
          <a:prstGeom prst="rect">
            <a:avLst/>
          </a:prstGeom>
        </p:spPr>
        <p:txBody>
          <a:bodyPr vert="horz" lIns="91440" tIns="45720" rIns="91440" bIns="45720" rtlCol="0" anchor="ctr">
            <a:normAutofit/>
          </a:bodyPr>
          <a:lstStyle/>
          <a:p>
            <a:pPr>
              <a:lnSpc>
                <a:spcPct val="90000"/>
              </a:lnSpc>
              <a:spcAft>
                <a:spcPts val="600"/>
              </a:spcAft>
            </a:pPr>
            <a:endParaRPr lang="en-US" sz="1700" spc="50" dirty="0">
              <a:solidFill>
                <a:schemeClr val="tx1">
                  <a:lumMod val="85000"/>
                  <a:lumOff val="15000"/>
                </a:schemeClr>
              </a:solidFill>
              <a:effectLst/>
              <a:ea typeface="Batang" panose="02030600000101010101" pitchFamily="18" charset="-127"/>
            </a:endParaRPr>
          </a:p>
        </p:txBody>
      </p:sp>
    </p:spTree>
    <p:extLst>
      <p:ext uri="{BB962C8B-B14F-4D97-AF65-F5344CB8AC3E}">
        <p14:creationId xmlns:p14="http://schemas.microsoft.com/office/powerpoint/2010/main" val="4048594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76">
            <a:extLst>
              <a:ext uri="{FF2B5EF4-FFF2-40B4-BE49-F238E27FC236}">
                <a16:creationId xmlns:a16="http://schemas.microsoft.com/office/drawing/2014/main" id="{4A2B4A10-ABAC-4F2C-AAD3-3D932E359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00235" cy="5464636"/>
          </a:xfrm>
          <a:custGeom>
            <a:avLst/>
            <a:gdLst>
              <a:gd name="connsiteX0" fmla="*/ 0 w 6500235"/>
              <a:gd name="connsiteY0" fmla="*/ 0 h 5464636"/>
              <a:gd name="connsiteX1" fmla="*/ 6468182 w 6500235"/>
              <a:gd name="connsiteY1" fmla="*/ 0 h 5464636"/>
              <a:gd name="connsiteX2" fmla="*/ 6468122 w 6500235"/>
              <a:gd name="connsiteY2" fmla="*/ 2458 h 5464636"/>
              <a:gd name="connsiteX3" fmla="*/ 6473409 w 6500235"/>
              <a:gd name="connsiteY3" fmla="*/ 34346 h 5464636"/>
              <a:gd name="connsiteX4" fmla="*/ 6492498 w 6500235"/>
              <a:gd name="connsiteY4" fmla="*/ 123264 h 5464636"/>
              <a:gd name="connsiteX5" fmla="*/ 6453347 w 6500235"/>
              <a:gd name="connsiteY5" fmla="*/ 355483 h 5464636"/>
              <a:gd name="connsiteX6" fmla="*/ 6446278 w 6500235"/>
              <a:gd name="connsiteY6" fmla="*/ 407805 h 5464636"/>
              <a:gd name="connsiteX7" fmla="*/ 6479973 w 6500235"/>
              <a:gd name="connsiteY7" fmla="*/ 438480 h 5464636"/>
              <a:gd name="connsiteX8" fmla="*/ 6446200 w 6500235"/>
              <a:gd name="connsiteY8" fmla="*/ 483448 h 5464636"/>
              <a:gd name="connsiteX9" fmla="*/ 6455191 w 6500235"/>
              <a:gd name="connsiteY9" fmla="*/ 585156 h 5464636"/>
              <a:gd name="connsiteX10" fmla="*/ 6455578 w 6500235"/>
              <a:gd name="connsiteY10" fmla="*/ 723310 h 5464636"/>
              <a:gd name="connsiteX11" fmla="*/ 6330650 w 6500235"/>
              <a:gd name="connsiteY11" fmla="*/ 969274 h 5464636"/>
              <a:gd name="connsiteX12" fmla="*/ 6259783 w 6500235"/>
              <a:gd name="connsiteY12" fmla="*/ 1059188 h 5464636"/>
              <a:gd name="connsiteX13" fmla="*/ 6232390 w 6500235"/>
              <a:gd name="connsiteY13" fmla="*/ 1134371 h 5464636"/>
              <a:gd name="connsiteX14" fmla="*/ 6197819 w 6500235"/>
              <a:gd name="connsiteY14" fmla="*/ 1226187 h 5464636"/>
              <a:gd name="connsiteX15" fmla="*/ 6153633 w 6500235"/>
              <a:gd name="connsiteY15" fmla="*/ 1266676 h 5464636"/>
              <a:gd name="connsiteX16" fmla="*/ 6115253 w 6500235"/>
              <a:gd name="connsiteY16" fmla="*/ 1333803 h 5464636"/>
              <a:gd name="connsiteX17" fmla="*/ 6116094 w 6500235"/>
              <a:gd name="connsiteY17" fmla="*/ 1360252 h 5464636"/>
              <a:gd name="connsiteX18" fmla="*/ 6093817 w 6500235"/>
              <a:gd name="connsiteY18" fmla="*/ 1557246 h 5464636"/>
              <a:gd name="connsiteX19" fmla="*/ 6036619 w 6500235"/>
              <a:gd name="connsiteY19" fmla="*/ 1695300 h 5464636"/>
              <a:gd name="connsiteX20" fmla="*/ 6006327 w 6500235"/>
              <a:gd name="connsiteY20" fmla="*/ 1765313 h 5464636"/>
              <a:gd name="connsiteX21" fmla="*/ 5990294 w 6500235"/>
              <a:gd name="connsiteY21" fmla="*/ 1829516 h 5464636"/>
              <a:gd name="connsiteX22" fmla="*/ 5951522 w 6500235"/>
              <a:gd name="connsiteY22" fmla="*/ 1913734 h 5464636"/>
              <a:gd name="connsiteX23" fmla="*/ 5851829 w 6500235"/>
              <a:gd name="connsiteY23" fmla="*/ 2042661 h 5464636"/>
              <a:gd name="connsiteX24" fmla="*/ 5843359 w 6500235"/>
              <a:gd name="connsiteY24" fmla="*/ 2063211 h 5464636"/>
              <a:gd name="connsiteX25" fmla="*/ 5841612 w 6500235"/>
              <a:gd name="connsiteY25" fmla="*/ 2071738 h 5464636"/>
              <a:gd name="connsiteX26" fmla="*/ 5835993 w 6500235"/>
              <a:gd name="connsiteY26" fmla="*/ 2082516 h 5464636"/>
              <a:gd name="connsiteX27" fmla="*/ 5835396 w 6500235"/>
              <a:gd name="connsiteY27" fmla="*/ 2082526 h 5464636"/>
              <a:gd name="connsiteX28" fmla="*/ 5831029 w 6500235"/>
              <a:gd name="connsiteY28" fmla="*/ 2093117 h 5464636"/>
              <a:gd name="connsiteX29" fmla="*/ 5737995 w 6500235"/>
              <a:gd name="connsiteY29" fmla="*/ 2189215 h 5464636"/>
              <a:gd name="connsiteX30" fmla="*/ 5724175 w 6500235"/>
              <a:gd name="connsiteY30" fmla="*/ 2265929 h 5464636"/>
              <a:gd name="connsiteX31" fmla="*/ 5669829 w 6500235"/>
              <a:gd name="connsiteY31" fmla="*/ 2335401 h 5464636"/>
              <a:gd name="connsiteX32" fmla="*/ 5612139 w 6500235"/>
              <a:gd name="connsiteY32" fmla="*/ 2453657 h 5464636"/>
              <a:gd name="connsiteX33" fmla="*/ 5594475 w 6500235"/>
              <a:gd name="connsiteY33" fmla="*/ 2615311 h 5464636"/>
              <a:gd name="connsiteX34" fmla="*/ 5536384 w 6500235"/>
              <a:gd name="connsiteY34" fmla="*/ 2755975 h 5464636"/>
              <a:gd name="connsiteX35" fmla="*/ 5485137 w 6500235"/>
              <a:gd name="connsiteY35" fmla="*/ 2848281 h 5464636"/>
              <a:gd name="connsiteX36" fmla="*/ 5325962 w 6500235"/>
              <a:gd name="connsiteY36" fmla="*/ 3162656 h 5464636"/>
              <a:gd name="connsiteX37" fmla="*/ 5243182 w 6500235"/>
              <a:gd name="connsiteY37" fmla="*/ 3288494 h 5464636"/>
              <a:gd name="connsiteX38" fmla="*/ 5237100 w 6500235"/>
              <a:gd name="connsiteY38" fmla="*/ 3363382 h 5464636"/>
              <a:gd name="connsiteX39" fmla="*/ 5210973 w 6500235"/>
              <a:gd name="connsiteY39" fmla="*/ 3381298 h 5464636"/>
              <a:gd name="connsiteX40" fmla="*/ 5206067 w 6500235"/>
              <a:gd name="connsiteY40" fmla="*/ 3384167 h 5464636"/>
              <a:gd name="connsiteX41" fmla="*/ 5181176 w 6500235"/>
              <a:gd name="connsiteY41" fmla="*/ 3399028 h 5464636"/>
              <a:gd name="connsiteX42" fmla="*/ 5156932 w 6500235"/>
              <a:gd name="connsiteY42" fmla="*/ 3419249 h 5464636"/>
              <a:gd name="connsiteX43" fmla="*/ 5139869 w 6500235"/>
              <a:gd name="connsiteY43" fmla="*/ 3450988 h 5464636"/>
              <a:gd name="connsiteX44" fmla="*/ 5071047 w 6500235"/>
              <a:gd name="connsiteY44" fmla="*/ 3608412 h 5464636"/>
              <a:gd name="connsiteX45" fmla="*/ 5022875 w 6500235"/>
              <a:gd name="connsiteY45" fmla="*/ 3698834 h 5464636"/>
              <a:gd name="connsiteX46" fmla="*/ 4993591 w 6500235"/>
              <a:gd name="connsiteY46" fmla="*/ 3727277 h 5464636"/>
              <a:gd name="connsiteX47" fmla="*/ 4960082 w 6500235"/>
              <a:gd name="connsiteY47" fmla="*/ 3770964 h 5464636"/>
              <a:gd name="connsiteX48" fmla="*/ 4956970 w 6500235"/>
              <a:gd name="connsiteY48" fmla="*/ 3791475 h 5464636"/>
              <a:gd name="connsiteX49" fmla="*/ 4941856 w 6500235"/>
              <a:gd name="connsiteY49" fmla="*/ 3797112 h 5464636"/>
              <a:gd name="connsiteX50" fmla="*/ 4913940 w 6500235"/>
              <a:gd name="connsiteY50" fmla="*/ 3820812 h 5464636"/>
              <a:gd name="connsiteX51" fmla="*/ 4811357 w 6500235"/>
              <a:gd name="connsiteY51" fmla="*/ 3871429 h 5464636"/>
              <a:gd name="connsiteX52" fmla="*/ 4783124 w 6500235"/>
              <a:gd name="connsiteY52" fmla="*/ 3882491 h 5464636"/>
              <a:gd name="connsiteX53" fmla="*/ 4724385 w 6500235"/>
              <a:gd name="connsiteY53" fmla="*/ 3930800 h 5464636"/>
              <a:gd name="connsiteX54" fmla="*/ 4632498 w 6500235"/>
              <a:gd name="connsiteY54" fmla="*/ 4019308 h 5464636"/>
              <a:gd name="connsiteX55" fmla="*/ 4611775 w 6500235"/>
              <a:gd name="connsiteY55" fmla="*/ 4036221 h 5464636"/>
              <a:gd name="connsiteX56" fmla="*/ 4589341 w 6500235"/>
              <a:gd name="connsiteY56" fmla="*/ 4043087 h 5464636"/>
              <a:gd name="connsiteX57" fmla="*/ 4580109 w 6500235"/>
              <a:gd name="connsiteY57" fmla="*/ 4037991 h 5464636"/>
              <a:gd name="connsiteX58" fmla="*/ 4567969 w 6500235"/>
              <a:gd name="connsiteY58" fmla="*/ 4046064 h 5464636"/>
              <a:gd name="connsiteX59" fmla="*/ 4563776 w 6500235"/>
              <a:gd name="connsiteY59" fmla="*/ 4046606 h 5464636"/>
              <a:gd name="connsiteX60" fmla="*/ 4540688 w 6500235"/>
              <a:gd name="connsiteY60" fmla="*/ 4051329 h 5464636"/>
              <a:gd name="connsiteX61" fmla="*/ 4515381 w 6500235"/>
              <a:gd name="connsiteY61" fmla="*/ 4101230 h 5464636"/>
              <a:gd name="connsiteX62" fmla="*/ 4464519 w 6500235"/>
              <a:gd name="connsiteY62" fmla="*/ 4129866 h 5464636"/>
              <a:gd name="connsiteX63" fmla="*/ 4258103 w 6500235"/>
              <a:gd name="connsiteY63" fmla="*/ 4281657 h 5464636"/>
              <a:gd name="connsiteX64" fmla="*/ 4110759 w 6500235"/>
              <a:gd name="connsiteY64" fmla="*/ 4475040 h 5464636"/>
              <a:gd name="connsiteX65" fmla="*/ 3977659 w 6500235"/>
              <a:gd name="connsiteY65" fmla="*/ 4576699 h 5464636"/>
              <a:gd name="connsiteX66" fmla="*/ 3839447 w 6500235"/>
              <a:gd name="connsiteY66" fmla="*/ 4686247 h 5464636"/>
              <a:gd name="connsiteX67" fmla="*/ 3160580 w 6500235"/>
              <a:gd name="connsiteY67" fmla="*/ 4816349 h 5464636"/>
              <a:gd name="connsiteX68" fmla="*/ 2824675 w 6500235"/>
              <a:gd name="connsiteY68" fmla="*/ 4861066 h 5464636"/>
              <a:gd name="connsiteX69" fmla="*/ 2704403 w 6500235"/>
              <a:gd name="connsiteY69" fmla="*/ 4872014 h 5464636"/>
              <a:gd name="connsiteX70" fmla="*/ 2432833 w 6500235"/>
              <a:gd name="connsiteY70" fmla="*/ 5046782 h 5464636"/>
              <a:gd name="connsiteX71" fmla="*/ 1930437 w 6500235"/>
              <a:gd name="connsiteY71" fmla="*/ 5242775 h 5464636"/>
              <a:gd name="connsiteX72" fmla="*/ 1853671 w 6500235"/>
              <a:gd name="connsiteY72" fmla="*/ 5310774 h 5464636"/>
              <a:gd name="connsiteX73" fmla="*/ 1813576 w 6500235"/>
              <a:gd name="connsiteY73" fmla="*/ 5366218 h 5464636"/>
              <a:gd name="connsiteX74" fmla="*/ 1777372 w 6500235"/>
              <a:gd name="connsiteY74" fmla="*/ 5364302 h 5464636"/>
              <a:gd name="connsiteX75" fmla="*/ 1733954 w 6500235"/>
              <a:gd name="connsiteY75" fmla="*/ 5365192 h 5464636"/>
              <a:gd name="connsiteX76" fmla="*/ 1672327 w 6500235"/>
              <a:gd name="connsiteY76" fmla="*/ 5408173 h 5464636"/>
              <a:gd name="connsiteX77" fmla="*/ 1641878 w 6500235"/>
              <a:gd name="connsiteY77" fmla="*/ 5399428 h 5464636"/>
              <a:gd name="connsiteX78" fmla="*/ 1636543 w 6500235"/>
              <a:gd name="connsiteY78" fmla="*/ 5397470 h 5464636"/>
              <a:gd name="connsiteX79" fmla="*/ 1609237 w 6500235"/>
              <a:gd name="connsiteY79" fmla="*/ 5387733 h 5464636"/>
              <a:gd name="connsiteX80" fmla="*/ 1578208 w 6500235"/>
              <a:gd name="connsiteY80" fmla="*/ 5381908 h 5464636"/>
              <a:gd name="connsiteX81" fmla="*/ 1542869 w 6500235"/>
              <a:gd name="connsiteY81" fmla="*/ 5388952 h 5464636"/>
              <a:gd name="connsiteX82" fmla="*/ 1377650 w 6500235"/>
              <a:gd name="connsiteY82" fmla="*/ 5436085 h 5464636"/>
              <a:gd name="connsiteX83" fmla="*/ 1277250 w 6500235"/>
              <a:gd name="connsiteY83" fmla="*/ 5456493 h 5464636"/>
              <a:gd name="connsiteX84" fmla="*/ 1236673 w 6500235"/>
              <a:gd name="connsiteY84" fmla="*/ 5452014 h 5464636"/>
              <a:gd name="connsiteX85" fmla="*/ 1181651 w 6500235"/>
              <a:gd name="connsiteY85" fmla="*/ 5453980 h 5464636"/>
              <a:gd name="connsiteX86" fmla="*/ 1163851 w 6500235"/>
              <a:gd name="connsiteY86" fmla="*/ 5464636 h 5464636"/>
              <a:gd name="connsiteX87" fmla="*/ 1149882 w 6500235"/>
              <a:gd name="connsiteY87" fmla="*/ 5456568 h 5464636"/>
              <a:gd name="connsiteX88" fmla="*/ 1113834 w 6500235"/>
              <a:gd name="connsiteY88" fmla="*/ 5450125 h 5464636"/>
              <a:gd name="connsiteX89" fmla="*/ 1009497 w 6500235"/>
              <a:gd name="connsiteY89" fmla="*/ 5403231 h 5464636"/>
              <a:gd name="connsiteX90" fmla="*/ 982993 w 6500235"/>
              <a:gd name="connsiteY90" fmla="*/ 5388499 h 5464636"/>
              <a:gd name="connsiteX91" fmla="*/ 908345 w 6500235"/>
              <a:gd name="connsiteY91" fmla="*/ 5373950 h 5464636"/>
              <a:gd name="connsiteX92" fmla="*/ 781592 w 6500235"/>
              <a:gd name="connsiteY92" fmla="*/ 5359426 h 5464636"/>
              <a:gd name="connsiteX93" fmla="*/ 755358 w 6500235"/>
              <a:gd name="connsiteY93" fmla="*/ 5354209 h 5464636"/>
              <a:gd name="connsiteX94" fmla="*/ 735782 w 6500235"/>
              <a:gd name="connsiteY94" fmla="*/ 5341278 h 5464636"/>
              <a:gd name="connsiteX95" fmla="*/ 733835 w 6500235"/>
              <a:gd name="connsiteY95" fmla="*/ 5330914 h 5464636"/>
              <a:gd name="connsiteX96" fmla="*/ 719882 w 6500235"/>
              <a:gd name="connsiteY96" fmla="*/ 5326690 h 5464636"/>
              <a:gd name="connsiteX97" fmla="*/ 716794 w 6500235"/>
              <a:gd name="connsiteY97" fmla="*/ 5323803 h 5464636"/>
              <a:gd name="connsiteX98" fmla="*/ 698456 w 6500235"/>
              <a:gd name="connsiteY98" fmla="*/ 5309002 h 5464636"/>
              <a:gd name="connsiteX99" fmla="*/ 643860 w 6500235"/>
              <a:gd name="connsiteY99" fmla="*/ 5321249 h 5464636"/>
              <a:gd name="connsiteX100" fmla="*/ 589399 w 6500235"/>
              <a:gd name="connsiteY100" fmla="*/ 5300252 h 5464636"/>
              <a:gd name="connsiteX101" fmla="*/ 340938 w 6500235"/>
              <a:gd name="connsiteY101" fmla="*/ 5237683 h 5464636"/>
              <a:gd name="connsiteX102" fmla="*/ 98001 w 6500235"/>
              <a:gd name="connsiteY102" fmla="*/ 5247147 h 5464636"/>
              <a:gd name="connsiteX103" fmla="*/ 12611 w 6500235"/>
              <a:gd name="connsiteY103" fmla="*/ 5237471 h 5464636"/>
              <a:gd name="connsiteX104" fmla="*/ 0 w 6500235"/>
              <a:gd name="connsiteY104" fmla="*/ 5235168 h 546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500235" h="5464636">
                <a:moveTo>
                  <a:pt x="0" y="0"/>
                </a:moveTo>
                <a:lnTo>
                  <a:pt x="6468182" y="0"/>
                </a:lnTo>
                <a:lnTo>
                  <a:pt x="6468122" y="2458"/>
                </a:lnTo>
                <a:cubicBezTo>
                  <a:pt x="6468560" y="7251"/>
                  <a:pt x="6469907" y="16220"/>
                  <a:pt x="6473409" y="34346"/>
                </a:cubicBezTo>
                <a:lnTo>
                  <a:pt x="6492498" y="123264"/>
                </a:lnTo>
                <a:cubicBezTo>
                  <a:pt x="6530248" y="162570"/>
                  <a:pt x="6415597" y="316177"/>
                  <a:pt x="6453347" y="355483"/>
                </a:cubicBezTo>
                <a:lnTo>
                  <a:pt x="6446278" y="407805"/>
                </a:lnTo>
                <a:cubicBezTo>
                  <a:pt x="6438855" y="419268"/>
                  <a:pt x="6492882" y="429673"/>
                  <a:pt x="6479973" y="438480"/>
                </a:cubicBezTo>
                <a:lnTo>
                  <a:pt x="6446200" y="483448"/>
                </a:lnTo>
                <a:lnTo>
                  <a:pt x="6455191" y="585156"/>
                </a:lnTo>
                <a:lnTo>
                  <a:pt x="6455578" y="723310"/>
                </a:lnTo>
                <a:lnTo>
                  <a:pt x="6330650" y="969274"/>
                </a:lnTo>
                <a:lnTo>
                  <a:pt x="6259783" y="1059188"/>
                </a:lnTo>
                <a:lnTo>
                  <a:pt x="6232390" y="1134371"/>
                </a:lnTo>
                <a:cubicBezTo>
                  <a:pt x="6233402" y="1144004"/>
                  <a:pt x="6201701" y="1218096"/>
                  <a:pt x="6197819" y="1226187"/>
                </a:cubicBezTo>
                <a:cubicBezTo>
                  <a:pt x="6193159" y="1247180"/>
                  <a:pt x="6164742" y="1253630"/>
                  <a:pt x="6153633" y="1266676"/>
                </a:cubicBezTo>
                <a:cubicBezTo>
                  <a:pt x="6143047" y="1294138"/>
                  <a:pt x="6121511" y="1318207"/>
                  <a:pt x="6115253" y="1333803"/>
                </a:cubicBezTo>
                <a:lnTo>
                  <a:pt x="6116094" y="1360252"/>
                </a:lnTo>
                <a:cubicBezTo>
                  <a:pt x="6112521" y="1397492"/>
                  <a:pt x="6092279" y="1498732"/>
                  <a:pt x="6093817" y="1557246"/>
                </a:cubicBezTo>
                <a:cubicBezTo>
                  <a:pt x="6112537" y="1631581"/>
                  <a:pt x="6029709" y="1634839"/>
                  <a:pt x="6036619" y="1695300"/>
                </a:cubicBezTo>
                <a:cubicBezTo>
                  <a:pt x="6031562" y="1739504"/>
                  <a:pt x="6015527" y="1737756"/>
                  <a:pt x="6006327" y="1765313"/>
                </a:cubicBezTo>
                <a:lnTo>
                  <a:pt x="5990294" y="1829516"/>
                </a:lnTo>
                <a:lnTo>
                  <a:pt x="5951522" y="1913734"/>
                </a:lnTo>
                <a:lnTo>
                  <a:pt x="5851829" y="2042661"/>
                </a:lnTo>
                <a:lnTo>
                  <a:pt x="5843359" y="2063211"/>
                </a:lnTo>
                <a:lnTo>
                  <a:pt x="5841612" y="2071738"/>
                </a:lnTo>
                <a:cubicBezTo>
                  <a:pt x="5839874" y="2077314"/>
                  <a:pt x="5838027" y="2080639"/>
                  <a:pt x="5835993" y="2082516"/>
                </a:cubicBezTo>
                <a:lnTo>
                  <a:pt x="5835396" y="2082526"/>
                </a:lnTo>
                <a:lnTo>
                  <a:pt x="5831029" y="2093117"/>
                </a:lnTo>
                <a:cubicBezTo>
                  <a:pt x="5814796" y="2110898"/>
                  <a:pt x="5755804" y="2160414"/>
                  <a:pt x="5737995" y="2189215"/>
                </a:cubicBezTo>
                <a:lnTo>
                  <a:pt x="5724175" y="2265929"/>
                </a:lnTo>
                <a:lnTo>
                  <a:pt x="5669829" y="2335401"/>
                </a:lnTo>
                <a:cubicBezTo>
                  <a:pt x="5651157" y="2366689"/>
                  <a:pt x="5624698" y="2407006"/>
                  <a:pt x="5612139" y="2453657"/>
                </a:cubicBezTo>
                <a:cubicBezTo>
                  <a:pt x="5613080" y="2462242"/>
                  <a:pt x="5589909" y="2606987"/>
                  <a:pt x="5594475" y="2615311"/>
                </a:cubicBezTo>
                <a:cubicBezTo>
                  <a:pt x="5543837" y="2727416"/>
                  <a:pt x="5569297" y="2670766"/>
                  <a:pt x="5536384" y="2755975"/>
                </a:cubicBezTo>
                <a:cubicBezTo>
                  <a:pt x="5489430" y="2846258"/>
                  <a:pt x="5525492" y="2766772"/>
                  <a:pt x="5485137" y="2848281"/>
                </a:cubicBezTo>
                <a:cubicBezTo>
                  <a:pt x="5448822" y="3003712"/>
                  <a:pt x="5363748" y="3103068"/>
                  <a:pt x="5325962" y="3162656"/>
                </a:cubicBezTo>
                <a:cubicBezTo>
                  <a:pt x="5253622" y="3181861"/>
                  <a:pt x="5277001" y="3245633"/>
                  <a:pt x="5243182" y="3288494"/>
                </a:cubicBezTo>
                <a:cubicBezTo>
                  <a:pt x="5294574" y="3300239"/>
                  <a:pt x="5188097" y="3332721"/>
                  <a:pt x="5237100" y="3363382"/>
                </a:cubicBezTo>
                <a:cubicBezTo>
                  <a:pt x="5229393" y="3370212"/>
                  <a:pt x="5220383" y="3375861"/>
                  <a:pt x="5210973" y="3381298"/>
                </a:cubicBezTo>
                <a:lnTo>
                  <a:pt x="5206067" y="3384167"/>
                </a:lnTo>
                <a:lnTo>
                  <a:pt x="5181176" y="3399028"/>
                </a:lnTo>
                <a:lnTo>
                  <a:pt x="5156932" y="3419249"/>
                </a:lnTo>
                <a:cubicBezTo>
                  <a:pt x="5149536" y="3427761"/>
                  <a:pt x="5143548" y="3438016"/>
                  <a:pt x="5139869" y="3450988"/>
                </a:cubicBezTo>
                <a:cubicBezTo>
                  <a:pt x="5146719" y="3504063"/>
                  <a:pt x="5059912" y="3541590"/>
                  <a:pt x="5071047" y="3608412"/>
                </a:cubicBezTo>
                <a:cubicBezTo>
                  <a:pt x="5070846" y="3631419"/>
                  <a:pt x="5043958" y="3693036"/>
                  <a:pt x="5022875" y="3698834"/>
                </a:cubicBezTo>
                <a:cubicBezTo>
                  <a:pt x="5013974" y="3710474"/>
                  <a:pt x="5013417" y="3727656"/>
                  <a:pt x="4993591" y="3727277"/>
                </a:cubicBezTo>
                <a:cubicBezTo>
                  <a:pt x="4968613" y="3729497"/>
                  <a:pt x="4982010" y="3786407"/>
                  <a:pt x="4960082" y="3770964"/>
                </a:cubicBezTo>
                <a:lnTo>
                  <a:pt x="4956970" y="3791475"/>
                </a:lnTo>
                <a:lnTo>
                  <a:pt x="4941856" y="3797112"/>
                </a:lnTo>
                <a:cubicBezTo>
                  <a:pt x="4926079" y="3802652"/>
                  <a:pt x="4914700" y="3807674"/>
                  <a:pt x="4913940" y="3820812"/>
                </a:cubicBezTo>
                <a:cubicBezTo>
                  <a:pt x="4892190" y="3833198"/>
                  <a:pt x="4833159" y="3861149"/>
                  <a:pt x="4811357" y="3871429"/>
                </a:cubicBezTo>
                <a:cubicBezTo>
                  <a:pt x="4797781" y="3865368"/>
                  <a:pt x="4792555" y="3877060"/>
                  <a:pt x="4783124" y="3882491"/>
                </a:cubicBezTo>
                <a:cubicBezTo>
                  <a:pt x="4766941" y="3880328"/>
                  <a:pt x="4731009" y="3914983"/>
                  <a:pt x="4724385" y="3930800"/>
                </a:cubicBezTo>
                <a:cubicBezTo>
                  <a:pt x="4713231" y="3980170"/>
                  <a:pt x="4642737" y="3980680"/>
                  <a:pt x="4632498" y="4019308"/>
                </a:cubicBezTo>
                <a:cubicBezTo>
                  <a:pt x="4626302" y="4027186"/>
                  <a:pt x="4619277" y="4032511"/>
                  <a:pt x="4611775" y="4036221"/>
                </a:cubicBezTo>
                <a:lnTo>
                  <a:pt x="4589341" y="4043087"/>
                </a:lnTo>
                <a:lnTo>
                  <a:pt x="4580109" y="4037991"/>
                </a:lnTo>
                <a:lnTo>
                  <a:pt x="4567969" y="4046064"/>
                </a:lnTo>
                <a:lnTo>
                  <a:pt x="4563776" y="4046606"/>
                </a:lnTo>
                <a:cubicBezTo>
                  <a:pt x="4555747" y="4047607"/>
                  <a:pt x="4547933" y="4048870"/>
                  <a:pt x="4540688" y="4051329"/>
                </a:cubicBezTo>
                <a:cubicBezTo>
                  <a:pt x="4565869" y="4086818"/>
                  <a:pt x="4483221" y="4078096"/>
                  <a:pt x="4515381" y="4101230"/>
                </a:cubicBezTo>
                <a:cubicBezTo>
                  <a:pt x="4479955" y="4120917"/>
                  <a:pt x="4519860" y="4137768"/>
                  <a:pt x="4464519" y="4129866"/>
                </a:cubicBezTo>
                <a:cubicBezTo>
                  <a:pt x="4421638" y="4159938"/>
                  <a:pt x="4317063" y="4224128"/>
                  <a:pt x="4258103" y="4281657"/>
                </a:cubicBezTo>
                <a:cubicBezTo>
                  <a:pt x="4226114" y="4312610"/>
                  <a:pt x="4157498" y="4425865"/>
                  <a:pt x="4110759" y="4475040"/>
                </a:cubicBezTo>
                <a:cubicBezTo>
                  <a:pt x="4061483" y="4509465"/>
                  <a:pt x="4039551" y="4565920"/>
                  <a:pt x="3977659" y="4576699"/>
                </a:cubicBezTo>
                <a:cubicBezTo>
                  <a:pt x="3932441" y="4611898"/>
                  <a:pt x="3975626" y="4646304"/>
                  <a:pt x="3839447" y="4686247"/>
                </a:cubicBezTo>
                <a:cubicBezTo>
                  <a:pt x="3580144" y="4740330"/>
                  <a:pt x="3329709" y="4787213"/>
                  <a:pt x="3160580" y="4816349"/>
                </a:cubicBezTo>
                <a:cubicBezTo>
                  <a:pt x="2991451" y="4845486"/>
                  <a:pt x="2914879" y="4858878"/>
                  <a:pt x="2824675" y="4861066"/>
                </a:cubicBezTo>
                <a:cubicBezTo>
                  <a:pt x="2734469" y="4863255"/>
                  <a:pt x="2739276" y="4877394"/>
                  <a:pt x="2704403" y="4872014"/>
                </a:cubicBezTo>
                <a:lnTo>
                  <a:pt x="2432833" y="5046782"/>
                </a:lnTo>
                <a:cubicBezTo>
                  <a:pt x="2305425" y="5066979"/>
                  <a:pt x="2054694" y="5159073"/>
                  <a:pt x="1930437" y="5242775"/>
                </a:cubicBezTo>
                <a:cubicBezTo>
                  <a:pt x="1899374" y="5263700"/>
                  <a:pt x="1874710" y="5286565"/>
                  <a:pt x="1853671" y="5310774"/>
                </a:cubicBezTo>
                <a:lnTo>
                  <a:pt x="1813576" y="5366218"/>
                </a:lnTo>
                <a:lnTo>
                  <a:pt x="1777372" y="5364302"/>
                </a:lnTo>
                <a:cubicBezTo>
                  <a:pt x="1762199" y="5364316"/>
                  <a:pt x="1747600" y="5364892"/>
                  <a:pt x="1733954" y="5365192"/>
                </a:cubicBezTo>
                <a:cubicBezTo>
                  <a:pt x="1757610" y="5412303"/>
                  <a:pt x="1664780" y="5350861"/>
                  <a:pt x="1672327" y="5408173"/>
                </a:cubicBezTo>
                <a:cubicBezTo>
                  <a:pt x="1662152" y="5406577"/>
                  <a:pt x="1652061" y="5403224"/>
                  <a:pt x="1641878" y="5399428"/>
                </a:cubicBezTo>
                <a:lnTo>
                  <a:pt x="1636543" y="5397470"/>
                </a:lnTo>
                <a:lnTo>
                  <a:pt x="1609237" y="5387733"/>
                </a:lnTo>
                <a:lnTo>
                  <a:pt x="1578208" y="5381908"/>
                </a:lnTo>
                <a:cubicBezTo>
                  <a:pt x="1566936" y="5381622"/>
                  <a:pt x="1555216" y="5383532"/>
                  <a:pt x="1542869" y="5388952"/>
                </a:cubicBezTo>
                <a:cubicBezTo>
                  <a:pt x="1506297" y="5428020"/>
                  <a:pt x="1422097" y="5384960"/>
                  <a:pt x="1377650" y="5436085"/>
                </a:cubicBezTo>
                <a:cubicBezTo>
                  <a:pt x="1359779" y="5450575"/>
                  <a:pt x="1295142" y="5469062"/>
                  <a:pt x="1277250" y="5456493"/>
                </a:cubicBezTo>
                <a:cubicBezTo>
                  <a:pt x="1262607" y="5457038"/>
                  <a:pt x="1249002" y="5467545"/>
                  <a:pt x="1236673" y="5452014"/>
                </a:cubicBezTo>
                <a:cubicBezTo>
                  <a:pt x="1219061" y="5434163"/>
                  <a:pt x="1183698" y="5480722"/>
                  <a:pt x="1181651" y="5453980"/>
                </a:cubicBezTo>
                <a:lnTo>
                  <a:pt x="1163851" y="5464636"/>
                </a:lnTo>
                <a:lnTo>
                  <a:pt x="1149882" y="5456568"/>
                </a:lnTo>
                <a:cubicBezTo>
                  <a:pt x="1135567" y="5447927"/>
                  <a:pt x="1124449" y="5442349"/>
                  <a:pt x="1113834" y="5450125"/>
                </a:cubicBezTo>
                <a:cubicBezTo>
                  <a:pt x="1090436" y="5441236"/>
                  <a:pt x="1031303" y="5413502"/>
                  <a:pt x="1009497" y="5403231"/>
                </a:cubicBezTo>
                <a:cubicBezTo>
                  <a:pt x="1005528" y="5388904"/>
                  <a:pt x="993185" y="5392315"/>
                  <a:pt x="982993" y="5388499"/>
                </a:cubicBezTo>
                <a:cubicBezTo>
                  <a:pt x="974358" y="5374641"/>
                  <a:pt x="924760" y="5368990"/>
                  <a:pt x="908345" y="5373950"/>
                </a:cubicBezTo>
                <a:cubicBezTo>
                  <a:pt x="863169" y="5396774"/>
                  <a:pt x="817902" y="5342732"/>
                  <a:pt x="781592" y="5359426"/>
                </a:cubicBezTo>
                <a:cubicBezTo>
                  <a:pt x="771573" y="5359661"/>
                  <a:pt x="762995" y="5357633"/>
                  <a:pt x="755358" y="5354209"/>
                </a:cubicBezTo>
                <a:lnTo>
                  <a:pt x="735782" y="5341278"/>
                </a:lnTo>
                <a:lnTo>
                  <a:pt x="733835" y="5330914"/>
                </a:lnTo>
                <a:lnTo>
                  <a:pt x="719882" y="5326690"/>
                </a:lnTo>
                <a:lnTo>
                  <a:pt x="716794" y="5323803"/>
                </a:lnTo>
                <a:cubicBezTo>
                  <a:pt x="710911" y="5318247"/>
                  <a:pt x="704963" y="5313024"/>
                  <a:pt x="698456" y="5309002"/>
                </a:cubicBezTo>
                <a:cubicBezTo>
                  <a:pt x="687114" y="5351013"/>
                  <a:pt x="641230" y="5281721"/>
                  <a:pt x="643860" y="5321249"/>
                </a:cubicBezTo>
                <a:cubicBezTo>
                  <a:pt x="606127" y="5306461"/>
                  <a:pt x="618532" y="5347963"/>
                  <a:pt x="589399" y="5300252"/>
                </a:cubicBezTo>
                <a:cubicBezTo>
                  <a:pt x="538911" y="5286324"/>
                  <a:pt x="422837" y="5246534"/>
                  <a:pt x="340938" y="5237683"/>
                </a:cubicBezTo>
                <a:cubicBezTo>
                  <a:pt x="296702" y="5232715"/>
                  <a:pt x="165679" y="5251892"/>
                  <a:pt x="98001" y="5247147"/>
                </a:cubicBezTo>
                <a:cubicBezTo>
                  <a:pt x="69043" y="5239103"/>
                  <a:pt x="40189" y="5239836"/>
                  <a:pt x="12611" y="5237471"/>
                </a:cubicBezTo>
                <a:lnTo>
                  <a:pt x="0" y="52351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30BB80-F0F8-43F9-B063-02BA23849E08}"/>
              </a:ext>
            </a:extLst>
          </p:cNvPr>
          <p:cNvSpPr>
            <a:spLocks noGrp="1"/>
          </p:cNvSpPr>
          <p:nvPr>
            <p:ph type="title"/>
          </p:nvPr>
        </p:nvSpPr>
        <p:spPr>
          <a:xfrm>
            <a:off x="724256" y="615951"/>
            <a:ext cx="4774177" cy="2071590"/>
          </a:xfrm>
        </p:spPr>
        <p:txBody>
          <a:bodyPr vert="horz" lIns="91440" tIns="45720" rIns="91440" bIns="45720" rtlCol="0" anchor="b">
            <a:normAutofit/>
          </a:bodyPr>
          <a:lstStyle/>
          <a:p>
            <a:pPr algn="ctr"/>
            <a:r>
              <a:rPr lang="en-US"/>
              <a:t>CONCLUSION</a:t>
            </a:r>
            <a:endParaRPr lang="en-US" dirty="0"/>
          </a:p>
        </p:txBody>
      </p:sp>
      <p:sp>
        <p:nvSpPr>
          <p:cNvPr id="79" name="Freeform: Shape 78">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305" y="3440576"/>
            <a:ext cx="3660078" cy="250548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26E48AC-9D1D-4B89-8795-98A0128DC767}"/>
              </a:ext>
            </a:extLst>
          </p:cNvPr>
          <p:cNvSpPr txBox="1"/>
          <p:nvPr/>
        </p:nvSpPr>
        <p:spPr>
          <a:xfrm>
            <a:off x="6586415" y="615951"/>
            <a:ext cx="4601882" cy="5654330"/>
          </a:xfrm>
          <a:prstGeom prst="rect">
            <a:avLst/>
          </a:prstGeom>
        </p:spPr>
        <p:txBody>
          <a:bodyPr vert="horz" lIns="91440" tIns="45720" rIns="91440" bIns="45720" rtlCol="0" anchor="ctr">
            <a:normAutofit/>
          </a:bodyPr>
          <a:lstStyle/>
          <a:p>
            <a:pPr>
              <a:lnSpc>
                <a:spcPct val="90000"/>
              </a:lnSpc>
              <a:spcAft>
                <a:spcPts val="600"/>
              </a:spcAft>
            </a:pPr>
            <a:r>
              <a:rPr lang="en-US" spc="50">
                <a:solidFill>
                  <a:schemeClr val="tx1">
                    <a:lumMod val="85000"/>
                    <a:lumOff val="15000"/>
                  </a:schemeClr>
                </a:solidFill>
                <a:effectLst/>
                <a:ea typeface="Batang" panose="02030600000101010101" pitchFamily="18" charset="-127"/>
              </a:rPr>
              <a:t>Mark 10:5-10 – “Answering, Jesus (Yeshua) said to them, ‘With respect to your hardheartedness he (Moses) wrote this command to you. But from the beginning of creation God made them male and female. Because of this, a man shall leave his father and mother and shall be joined to his wife, and the two shall be one flesh, so that they no longer are two, but one flesh. Therefore, what God yoked together, let not man put apart.”</a:t>
            </a:r>
          </a:p>
          <a:p>
            <a:pPr>
              <a:lnSpc>
                <a:spcPct val="90000"/>
              </a:lnSpc>
              <a:spcAft>
                <a:spcPts val="600"/>
              </a:spcAft>
            </a:pPr>
            <a:r>
              <a:rPr lang="en-US" spc="50">
                <a:solidFill>
                  <a:schemeClr val="tx1">
                    <a:lumMod val="85000"/>
                    <a:lumOff val="15000"/>
                  </a:schemeClr>
                </a:solidFill>
                <a:effectLst/>
                <a:ea typeface="Batang" panose="02030600000101010101" pitchFamily="18" charset="-127"/>
              </a:rPr>
              <a:t>The real reason for most divorces is hardness of the heart, on the part of one or both spouses. As Paul wrote, in Ephesians 5:28, husbands ought to love their wives as their own bodies, for he who loves his wife loves himself. He should nourish her and cherish her as Messiah loves His Congregation. And wives must respect their husbands. Why? Because marriage is a picture of the Messiah and His bride, Israel.</a:t>
            </a:r>
          </a:p>
        </p:txBody>
      </p:sp>
      <p:pic>
        <p:nvPicPr>
          <p:cNvPr id="24" name="Picture 4" descr="Holding hands with an engagement ring">
            <a:extLst>
              <a:ext uri="{FF2B5EF4-FFF2-40B4-BE49-F238E27FC236}">
                <a16:creationId xmlns:a16="http://schemas.microsoft.com/office/drawing/2014/main" id="{E014C913-9ED5-4070-AAB6-E92EC0E0C79D}"/>
              </a:ext>
            </a:extLst>
          </p:cNvPr>
          <p:cNvPicPr>
            <a:picLocks noChangeAspect="1"/>
          </p:cNvPicPr>
          <p:nvPr/>
        </p:nvPicPr>
        <p:blipFill rotWithShape="1">
          <a:blip r:embed="rId2"/>
          <a:srcRect r="526" b="4"/>
          <a:stretch/>
        </p:blipFill>
        <p:spPr>
          <a:xfrm>
            <a:off x="1398929" y="3555468"/>
            <a:ext cx="3434234" cy="2287123"/>
          </a:xfrm>
          <a:prstGeom prst="rect">
            <a:avLst/>
          </a:prstGeom>
        </p:spPr>
      </p:pic>
      <p:sp>
        <p:nvSpPr>
          <p:cNvPr id="81"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57469" y="575332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36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D22055-0BF9-4F20-B784-75ACF03D43C5}"/>
              </a:ext>
            </a:extLst>
          </p:cNvPr>
          <p:cNvSpPr>
            <a:spLocks noGrp="1"/>
          </p:cNvSpPr>
          <p:nvPr>
            <p:ph type="title"/>
          </p:nvPr>
        </p:nvSpPr>
        <p:spPr>
          <a:xfrm>
            <a:off x="1050879" y="609601"/>
            <a:ext cx="6967181" cy="1216024"/>
          </a:xfrm>
        </p:spPr>
        <p:txBody>
          <a:bodyPr vert="horz" lIns="91440" tIns="45720" rIns="91440" bIns="45720" rtlCol="0" anchor="ctr">
            <a:normAutofit/>
          </a:bodyPr>
          <a:lstStyle/>
          <a:p>
            <a:r>
              <a:rPr lang="en-US" dirty="0"/>
              <a:t>Marriage</a:t>
            </a:r>
            <a:endParaRPr lang="en-US"/>
          </a:p>
        </p:txBody>
      </p:sp>
      <p:sp>
        <p:nvSpPr>
          <p:cNvPr id="9" name="TextBox 8">
            <a:extLst>
              <a:ext uri="{FF2B5EF4-FFF2-40B4-BE49-F238E27FC236}">
                <a16:creationId xmlns:a16="http://schemas.microsoft.com/office/drawing/2014/main" id="{BCB1FA96-403C-463A-9ED9-B9C72A0AE9F7}"/>
              </a:ext>
            </a:extLst>
          </p:cNvPr>
          <p:cNvSpPr txBox="1"/>
          <p:nvPr/>
        </p:nvSpPr>
        <p:spPr>
          <a:xfrm>
            <a:off x="1050879" y="2147356"/>
            <a:ext cx="6967181" cy="4107021"/>
          </a:xfrm>
          <a:prstGeom prst="rect">
            <a:avLst/>
          </a:prstGeom>
        </p:spPr>
        <p:txBody>
          <a:bodyPr vert="horz" lIns="91440" tIns="45720" rIns="91440" bIns="45720" rtlCol="0">
            <a:normAutofit/>
          </a:bodyPr>
          <a:lstStyle/>
          <a:p>
            <a:pPr marL="0" indent="0">
              <a:spcAft>
                <a:spcPts val="600"/>
              </a:spcAft>
              <a:buNone/>
            </a:pPr>
            <a:r>
              <a:rPr lang="en-US" spc="50">
                <a:solidFill>
                  <a:schemeClr val="tx1">
                    <a:lumMod val="85000"/>
                    <a:lumOff val="15000"/>
                  </a:schemeClr>
                </a:solidFill>
                <a:ea typeface="Batang" panose="02030600000101010101" pitchFamily="18" charset="-127"/>
              </a:rPr>
              <a:t>One of the commonly accepted marriage definitions is:</a:t>
            </a:r>
          </a:p>
          <a:p>
            <a:pPr marL="0" indent="0">
              <a:spcAft>
                <a:spcPts val="600"/>
              </a:spcAft>
              <a:buNone/>
            </a:pPr>
            <a:r>
              <a:rPr lang="en-US" spc="50">
                <a:solidFill>
                  <a:schemeClr val="tx1">
                    <a:lumMod val="85000"/>
                    <a:lumOff val="15000"/>
                  </a:schemeClr>
                </a:solidFill>
                <a:ea typeface="Batang" panose="02030600000101010101" pitchFamily="18" charset="-127"/>
              </a:rPr>
              <a:t>A formal union and social and legal contract between two individuals that unites their lives legally, economically and emotionally.</a:t>
            </a:r>
          </a:p>
          <a:p>
            <a:pPr marL="0" indent="0">
              <a:spcAft>
                <a:spcPts val="600"/>
              </a:spcAft>
              <a:buNone/>
            </a:pPr>
            <a:r>
              <a:rPr lang="en-US" spc="50">
                <a:solidFill>
                  <a:schemeClr val="tx1">
                    <a:lumMod val="85000"/>
                    <a:lumOff val="15000"/>
                  </a:schemeClr>
                </a:solidFill>
                <a:ea typeface="Batang" panose="02030600000101010101" pitchFamily="18" charset="-127"/>
              </a:rPr>
              <a:t>Another definition is:</a:t>
            </a:r>
          </a:p>
          <a:p>
            <a:pPr marL="0" indent="0">
              <a:spcAft>
                <a:spcPts val="600"/>
              </a:spcAft>
              <a:buNone/>
            </a:pPr>
            <a:r>
              <a:rPr lang="en-US" spc="50">
                <a:solidFill>
                  <a:schemeClr val="tx1">
                    <a:lumMod val="85000"/>
                    <a:lumOff val="15000"/>
                  </a:schemeClr>
                </a:solidFill>
                <a:ea typeface="Batang" panose="02030600000101010101" pitchFamily="18" charset="-127"/>
              </a:rPr>
              <a:t>A sharing of two lives involving the bonding of their bodies, souls and spirits in a physical, emotional, mental and spiritual union.</a:t>
            </a:r>
          </a:p>
          <a:p>
            <a:pPr marL="0" indent="0">
              <a:spcAft>
                <a:spcPts val="600"/>
              </a:spcAft>
              <a:buNone/>
            </a:pPr>
            <a:r>
              <a:rPr lang="en-US" spc="50">
                <a:solidFill>
                  <a:schemeClr val="tx1">
                    <a:lumMod val="85000"/>
                    <a:lumOff val="15000"/>
                  </a:schemeClr>
                </a:solidFill>
                <a:ea typeface="Batang" panose="02030600000101010101" pitchFamily="18" charset="-127"/>
              </a:rPr>
              <a:t>The interpersonal union between a man and a woman to form a familial bond that is recognized legally, religiously or socially, granting the participating partners mutual conjugal rights and responsibilities.</a:t>
            </a:r>
          </a:p>
        </p:txBody>
      </p:sp>
      <p:pic>
        <p:nvPicPr>
          <p:cNvPr id="5" name="Picture 4" descr="Bouquet of red roses on a black background">
            <a:extLst>
              <a:ext uri="{FF2B5EF4-FFF2-40B4-BE49-F238E27FC236}">
                <a16:creationId xmlns:a16="http://schemas.microsoft.com/office/drawing/2014/main" id="{5CB7A5B3-95F5-4DD7-8E80-1D215ECEE1F5}"/>
              </a:ext>
            </a:extLst>
          </p:cNvPr>
          <p:cNvPicPr>
            <a:picLocks noChangeAspect="1"/>
          </p:cNvPicPr>
          <p:nvPr/>
        </p:nvPicPr>
        <p:blipFill rotWithShape="1">
          <a:blip r:embed="rId2"/>
          <a:srcRect l="42476" r="16461" b="-1"/>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399468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uquet of red roses on a black background">
            <a:extLst>
              <a:ext uri="{FF2B5EF4-FFF2-40B4-BE49-F238E27FC236}">
                <a16:creationId xmlns:a16="http://schemas.microsoft.com/office/drawing/2014/main" id="{5CB7A5B3-95F5-4DD7-8E80-1D215ECEE1F5}"/>
              </a:ext>
            </a:extLst>
          </p:cNvPr>
          <p:cNvPicPr>
            <a:picLocks noChangeAspect="1"/>
          </p:cNvPicPr>
          <p:nvPr/>
        </p:nvPicPr>
        <p:blipFill rotWithShape="1">
          <a:blip r:embed="rId2"/>
          <a:srcRect t="7865" b="7865"/>
          <a:stretch/>
        </p:blipFill>
        <p:spPr>
          <a:xfrm>
            <a:off x="1" y="1"/>
            <a:ext cx="12192000" cy="6857999"/>
          </a:xfrm>
          <a:prstGeom prst="rect">
            <a:avLst/>
          </a:prstGeom>
        </p:spPr>
      </p:pic>
      <p:sp useBgFill="1">
        <p:nvSpPr>
          <p:cNvPr id="44" name="Freeform: Shape 43">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D22055-0BF9-4F20-B784-75ACF03D43C5}"/>
              </a:ext>
            </a:extLst>
          </p:cNvPr>
          <p:cNvSpPr>
            <a:spLocks noGrp="1"/>
          </p:cNvSpPr>
          <p:nvPr>
            <p:ph type="title"/>
          </p:nvPr>
        </p:nvSpPr>
        <p:spPr>
          <a:xfrm>
            <a:off x="1037809" y="1071350"/>
            <a:ext cx="4775162" cy="1475906"/>
          </a:xfrm>
        </p:spPr>
        <p:txBody>
          <a:bodyPr vert="horz" lIns="91440" tIns="45720" rIns="91440" bIns="45720" rtlCol="0" anchor="ctr">
            <a:normAutofit/>
          </a:bodyPr>
          <a:lstStyle/>
          <a:p>
            <a:pPr algn="ctr"/>
            <a:r>
              <a:rPr lang="en-US" dirty="0"/>
              <a:t>Marriage</a:t>
            </a:r>
            <a:endParaRPr lang="en-US"/>
          </a:p>
        </p:txBody>
      </p:sp>
      <p:sp>
        <p:nvSpPr>
          <p:cNvPr id="46"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CB1FA96-403C-463A-9ED9-B9C72A0AE9F7}"/>
              </a:ext>
            </a:extLst>
          </p:cNvPr>
          <p:cNvSpPr txBox="1"/>
          <p:nvPr/>
        </p:nvSpPr>
        <p:spPr>
          <a:xfrm>
            <a:off x="1189319" y="2547257"/>
            <a:ext cx="4458446" cy="3239392"/>
          </a:xfrm>
          <a:prstGeom prst="rect">
            <a:avLst/>
          </a:prstGeom>
        </p:spPr>
        <p:txBody>
          <a:bodyPr vert="horz" lIns="91440" tIns="45720" rIns="91440" bIns="45720" rtlCol="0" anchor="ctr">
            <a:normAutofit/>
          </a:bodyPr>
          <a:lstStyle/>
          <a:p>
            <a:pPr marL="0" indent="0">
              <a:lnSpc>
                <a:spcPct val="90000"/>
              </a:lnSpc>
              <a:buNone/>
            </a:pPr>
            <a:r>
              <a:rPr lang="en-US" sz="1500" spc="50">
                <a:solidFill>
                  <a:schemeClr val="tx1">
                    <a:lumMod val="85000"/>
                    <a:lumOff val="15000"/>
                  </a:schemeClr>
                </a:solidFill>
                <a:ea typeface="Batang" panose="02030600000101010101" pitchFamily="18" charset="-127"/>
              </a:rPr>
              <a:t>. The Bible presents God’s original plan for marriage in Genesis 2:24 when one man Adam and one-woman Eve united together to become one flesh:</a:t>
            </a:r>
          </a:p>
          <a:p>
            <a:pPr marL="0" indent="0">
              <a:lnSpc>
                <a:spcPct val="90000"/>
              </a:lnSpc>
              <a:buNone/>
            </a:pPr>
            <a:r>
              <a:rPr lang="en-US" sz="1500" b="0" i="0" spc="50">
                <a:solidFill>
                  <a:schemeClr val="tx1">
                    <a:lumMod val="85000"/>
                    <a:lumOff val="15000"/>
                  </a:schemeClr>
                </a:solidFill>
                <a:effectLst/>
                <a:ea typeface="Batang" panose="02030600000101010101" pitchFamily="18" charset="-127"/>
              </a:rPr>
              <a:t>For this reason, a man shall leave his father and his mother, and shall be joined to his wife; and they shall become one flesh Genesis 2:24 AMP.</a:t>
            </a:r>
          </a:p>
          <a:p>
            <a:pPr marL="0" indent="0">
              <a:lnSpc>
                <a:spcPct val="90000"/>
              </a:lnSpc>
              <a:buNone/>
            </a:pPr>
            <a:r>
              <a:rPr lang="en-US" sz="1500" spc="50">
                <a:solidFill>
                  <a:schemeClr val="tx1">
                    <a:lumMod val="85000"/>
                    <a:lumOff val="15000"/>
                  </a:schemeClr>
                </a:solidFill>
                <a:ea typeface="Batang" panose="02030600000101010101" pitchFamily="18" charset="-127"/>
              </a:rPr>
              <a:t>In Malachi 2:14, marriage is defined as a covenant before God. In Jewish custom, people signed a written agreement at the time of the marriage to seal the covenant between the two individuals. The ceremony is therefore the public attestation and celebration of the agreement between two lives.</a:t>
            </a:r>
          </a:p>
          <a:p>
            <a:pPr marL="0" indent="0">
              <a:lnSpc>
                <a:spcPct val="90000"/>
              </a:lnSpc>
              <a:spcAft>
                <a:spcPts val="600"/>
              </a:spcAft>
              <a:buNone/>
            </a:pPr>
            <a:endParaRPr lang="en-US" sz="1500" spc="50">
              <a:solidFill>
                <a:schemeClr val="tx1">
                  <a:lumMod val="85000"/>
                  <a:lumOff val="15000"/>
                </a:schemeClr>
              </a:solidFill>
              <a:ea typeface="Batang" panose="02030600000101010101" pitchFamily="18" charset="-127"/>
            </a:endParaRPr>
          </a:p>
        </p:txBody>
      </p:sp>
    </p:spTree>
    <p:extLst>
      <p:ext uri="{BB962C8B-B14F-4D97-AF65-F5344CB8AC3E}">
        <p14:creationId xmlns:p14="http://schemas.microsoft.com/office/powerpoint/2010/main" val="19478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2">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D22055-0BF9-4F20-B784-75ACF03D43C5}"/>
              </a:ext>
            </a:extLst>
          </p:cNvPr>
          <p:cNvSpPr>
            <a:spLocks noGrp="1"/>
          </p:cNvSpPr>
          <p:nvPr>
            <p:ph type="title"/>
          </p:nvPr>
        </p:nvSpPr>
        <p:spPr>
          <a:xfrm>
            <a:off x="5177859" y="609601"/>
            <a:ext cx="5683623" cy="1216024"/>
          </a:xfrm>
        </p:spPr>
        <p:txBody>
          <a:bodyPr vert="horz" lIns="91440" tIns="45720" rIns="91440" bIns="45720" rtlCol="0" anchor="ctr">
            <a:normAutofit/>
          </a:bodyPr>
          <a:lstStyle/>
          <a:p>
            <a:r>
              <a:rPr lang="en-US"/>
              <a:t>Marriage</a:t>
            </a:r>
          </a:p>
        </p:txBody>
      </p:sp>
      <p:pic>
        <p:nvPicPr>
          <p:cNvPr id="5" name="Picture 4" descr="Bouquet of red roses on a black background">
            <a:extLst>
              <a:ext uri="{FF2B5EF4-FFF2-40B4-BE49-F238E27FC236}">
                <a16:creationId xmlns:a16="http://schemas.microsoft.com/office/drawing/2014/main" id="{5CB7A5B3-95F5-4DD7-8E80-1D215ECEE1F5}"/>
              </a:ext>
            </a:extLst>
          </p:cNvPr>
          <p:cNvPicPr>
            <a:picLocks noChangeAspect="1"/>
          </p:cNvPicPr>
          <p:nvPr/>
        </p:nvPicPr>
        <p:blipFill rotWithShape="1">
          <a:blip r:embed="rId2"/>
          <a:srcRect l="40691" r="14675" b="-2"/>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8" name="TextBox 7">
            <a:extLst>
              <a:ext uri="{FF2B5EF4-FFF2-40B4-BE49-F238E27FC236}">
                <a16:creationId xmlns:a16="http://schemas.microsoft.com/office/drawing/2014/main" id="{7B15CC42-D5AC-4CC4-A6AD-55E679007A08}"/>
              </a:ext>
            </a:extLst>
          </p:cNvPr>
          <p:cNvSpPr txBox="1"/>
          <p:nvPr/>
        </p:nvSpPr>
        <p:spPr>
          <a:xfrm>
            <a:off x="5177859" y="2147356"/>
            <a:ext cx="5683624" cy="4107021"/>
          </a:xfrm>
          <a:prstGeom prst="rect">
            <a:avLst/>
          </a:prstGeom>
        </p:spPr>
        <p:txBody>
          <a:bodyPr vert="horz" lIns="91440" tIns="45720" rIns="91440" bIns="45720" rtlCol="0">
            <a:normAutofit/>
          </a:bodyPr>
          <a:lstStyle/>
          <a:p>
            <a:pPr marL="0" indent="0">
              <a:spcAft>
                <a:spcPts val="600"/>
              </a:spcAft>
              <a:buNone/>
            </a:pPr>
            <a:r>
              <a:rPr lang="en-US" spc="50">
                <a:solidFill>
                  <a:schemeClr val="tx1">
                    <a:lumMod val="85000"/>
                    <a:lumOff val="15000"/>
                  </a:schemeClr>
                </a:solidFill>
                <a:ea typeface="Batang" panose="02030600000101010101" pitchFamily="18" charset="-127"/>
              </a:rPr>
              <a:t>In biblical times, marriages came with obligations which were very clearly stated in the contractual or covenant agreement. There were generally three areas of obligation of a Husband to his Wife; Feeding, Clothing and Conjugal rights.</a:t>
            </a:r>
          </a:p>
          <a:p>
            <a:pPr marL="0" indent="0">
              <a:spcAft>
                <a:spcPts val="600"/>
              </a:spcAft>
              <a:buNone/>
            </a:pPr>
            <a:r>
              <a:rPr lang="en-US" b="0" i="0" spc="50">
                <a:solidFill>
                  <a:schemeClr val="tx1">
                    <a:lumMod val="85000"/>
                    <a:lumOff val="15000"/>
                  </a:schemeClr>
                </a:solidFill>
                <a:effectLst/>
                <a:ea typeface="Batang" panose="02030600000101010101" pitchFamily="18" charset="-127"/>
              </a:rPr>
              <a:t>If her master marries another wife, he may not reduce her food, her clothing, or her privilege as a wife. </a:t>
            </a:r>
            <a:r>
              <a:rPr lang="en-US" b="1" i="0" spc="50">
                <a:solidFill>
                  <a:schemeClr val="tx1">
                    <a:lumMod val="85000"/>
                    <a:lumOff val="15000"/>
                  </a:schemeClr>
                </a:solidFill>
                <a:effectLst/>
                <a:ea typeface="Batang" panose="02030600000101010101" pitchFamily="18" charset="-127"/>
              </a:rPr>
              <a:t>11 </a:t>
            </a:r>
            <a:r>
              <a:rPr lang="en-US" b="0" i="0" spc="50">
                <a:solidFill>
                  <a:schemeClr val="tx1">
                    <a:lumMod val="85000"/>
                    <a:lumOff val="15000"/>
                  </a:schemeClr>
                </a:solidFill>
                <a:effectLst/>
                <a:ea typeface="Batang" panose="02030600000101010101" pitchFamily="18" charset="-127"/>
              </a:rPr>
              <a:t>If he does not do these three things for her, then shall she leave free, without </a:t>
            </a:r>
            <a:r>
              <a:rPr lang="en-US" b="0" i="1" spc="50">
                <a:solidFill>
                  <a:schemeClr val="tx1">
                    <a:lumMod val="85000"/>
                    <a:lumOff val="15000"/>
                  </a:schemeClr>
                </a:solidFill>
                <a:effectLst/>
                <a:ea typeface="Batang" panose="02030600000101010101" pitchFamily="18" charset="-127"/>
              </a:rPr>
              <a:t>payment of</a:t>
            </a:r>
            <a:r>
              <a:rPr lang="en-US" b="0" i="0" spc="50">
                <a:solidFill>
                  <a:schemeClr val="tx1">
                    <a:lumMod val="85000"/>
                    <a:lumOff val="15000"/>
                  </a:schemeClr>
                </a:solidFill>
                <a:effectLst/>
                <a:ea typeface="Batang" panose="02030600000101010101" pitchFamily="18" charset="-127"/>
              </a:rPr>
              <a:t> money. Exodus 21:10-11</a:t>
            </a:r>
          </a:p>
          <a:p>
            <a:pPr marL="0" indent="0">
              <a:spcAft>
                <a:spcPts val="600"/>
              </a:spcAft>
              <a:buNone/>
            </a:pPr>
            <a:r>
              <a:rPr lang="en-US" spc="50">
                <a:solidFill>
                  <a:schemeClr val="tx1">
                    <a:lumMod val="85000"/>
                    <a:lumOff val="15000"/>
                  </a:schemeClr>
                </a:solidFill>
                <a:ea typeface="Batang" panose="02030600000101010101" pitchFamily="18" charset="-127"/>
              </a:rPr>
              <a:t>This passage was protecting the lower caste of slave women who became wives to their masters. It even spells out the grounds on which a Wife could initiate divorce proceedings on the premise of neglect!</a:t>
            </a:r>
          </a:p>
        </p:txBody>
      </p:sp>
      <p:sp>
        <p:nvSpPr>
          <p:cNvPr id="9" name="TextBox 8">
            <a:extLst>
              <a:ext uri="{FF2B5EF4-FFF2-40B4-BE49-F238E27FC236}">
                <a16:creationId xmlns:a16="http://schemas.microsoft.com/office/drawing/2014/main" id="{BCB1FA96-403C-463A-9ED9-B9C72A0AE9F7}"/>
              </a:ext>
            </a:extLst>
          </p:cNvPr>
          <p:cNvSpPr txBox="1"/>
          <p:nvPr/>
        </p:nvSpPr>
        <p:spPr>
          <a:xfrm>
            <a:off x="1050879" y="2147356"/>
            <a:ext cx="6967181" cy="4107021"/>
          </a:xfrm>
          <a:prstGeom prst="rect">
            <a:avLst/>
          </a:prstGeom>
        </p:spPr>
        <p:txBody>
          <a:bodyPr vert="horz" lIns="91440" tIns="45720" rIns="91440" bIns="45720" rtlCol="0">
            <a:normAutofit/>
          </a:bodyPr>
          <a:lstStyle/>
          <a:p>
            <a:pPr marL="0" indent="0">
              <a:spcAft>
                <a:spcPts val="600"/>
              </a:spcAft>
              <a:buNone/>
            </a:pPr>
            <a:endParaRPr lang="en-US" spc="50" dirty="0">
              <a:solidFill>
                <a:schemeClr val="tx1">
                  <a:lumMod val="85000"/>
                  <a:lumOff val="15000"/>
                </a:schemeClr>
              </a:solidFill>
              <a:ea typeface="Batang" panose="02030600000101010101" pitchFamily="18" charset="-127"/>
            </a:endParaRPr>
          </a:p>
        </p:txBody>
      </p:sp>
    </p:spTree>
    <p:extLst>
      <p:ext uri="{BB962C8B-B14F-4D97-AF65-F5344CB8AC3E}">
        <p14:creationId xmlns:p14="http://schemas.microsoft.com/office/powerpoint/2010/main" val="2497861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2">
            <a:extLst>
              <a:ext uri="{FF2B5EF4-FFF2-40B4-BE49-F238E27FC236}">
                <a16:creationId xmlns:a16="http://schemas.microsoft.com/office/drawing/2014/main" id="{4A2B4A10-ABAC-4F2C-AAD3-3D932E359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00235" cy="5464636"/>
          </a:xfrm>
          <a:custGeom>
            <a:avLst/>
            <a:gdLst>
              <a:gd name="connsiteX0" fmla="*/ 0 w 6500235"/>
              <a:gd name="connsiteY0" fmla="*/ 0 h 5464636"/>
              <a:gd name="connsiteX1" fmla="*/ 6468182 w 6500235"/>
              <a:gd name="connsiteY1" fmla="*/ 0 h 5464636"/>
              <a:gd name="connsiteX2" fmla="*/ 6468122 w 6500235"/>
              <a:gd name="connsiteY2" fmla="*/ 2458 h 5464636"/>
              <a:gd name="connsiteX3" fmla="*/ 6473409 w 6500235"/>
              <a:gd name="connsiteY3" fmla="*/ 34346 h 5464636"/>
              <a:gd name="connsiteX4" fmla="*/ 6492498 w 6500235"/>
              <a:gd name="connsiteY4" fmla="*/ 123264 h 5464636"/>
              <a:gd name="connsiteX5" fmla="*/ 6453347 w 6500235"/>
              <a:gd name="connsiteY5" fmla="*/ 355483 h 5464636"/>
              <a:gd name="connsiteX6" fmla="*/ 6446278 w 6500235"/>
              <a:gd name="connsiteY6" fmla="*/ 407805 h 5464636"/>
              <a:gd name="connsiteX7" fmla="*/ 6479973 w 6500235"/>
              <a:gd name="connsiteY7" fmla="*/ 438480 h 5464636"/>
              <a:gd name="connsiteX8" fmla="*/ 6446200 w 6500235"/>
              <a:gd name="connsiteY8" fmla="*/ 483448 h 5464636"/>
              <a:gd name="connsiteX9" fmla="*/ 6455191 w 6500235"/>
              <a:gd name="connsiteY9" fmla="*/ 585156 h 5464636"/>
              <a:gd name="connsiteX10" fmla="*/ 6455578 w 6500235"/>
              <a:gd name="connsiteY10" fmla="*/ 723310 h 5464636"/>
              <a:gd name="connsiteX11" fmla="*/ 6330650 w 6500235"/>
              <a:gd name="connsiteY11" fmla="*/ 969274 h 5464636"/>
              <a:gd name="connsiteX12" fmla="*/ 6259783 w 6500235"/>
              <a:gd name="connsiteY12" fmla="*/ 1059188 h 5464636"/>
              <a:gd name="connsiteX13" fmla="*/ 6232390 w 6500235"/>
              <a:gd name="connsiteY13" fmla="*/ 1134371 h 5464636"/>
              <a:gd name="connsiteX14" fmla="*/ 6197819 w 6500235"/>
              <a:gd name="connsiteY14" fmla="*/ 1226187 h 5464636"/>
              <a:gd name="connsiteX15" fmla="*/ 6153633 w 6500235"/>
              <a:gd name="connsiteY15" fmla="*/ 1266676 h 5464636"/>
              <a:gd name="connsiteX16" fmla="*/ 6115253 w 6500235"/>
              <a:gd name="connsiteY16" fmla="*/ 1333803 h 5464636"/>
              <a:gd name="connsiteX17" fmla="*/ 6116094 w 6500235"/>
              <a:gd name="connsiteY17" fmla="*/ 1360252 h 5464636"/>
              <a:gd name="connsiteX18" fmla="*/ 6093817 w 6500235"/>
              <a:gd name="connsiteY18" fmla="*/ 1557246 h 5464636"/>
              <a:gd name="connsiteX19" fmla="*/ 6036619 w 6500235"/>
              <a:gd name="connsiteY19" fmla="*/ 1695300 h 5464636"/>
              <a:gd name="connsiteX20" fmla="*/ 6006327 w 6500235"/>
              <a:gd name="connsiteY20" fmla="*/ 1765313 h 5464636"/>
              <a:gd name="connsiteX21" fmla="*/ 5990294 w 6500235"/>
              <a:gd name="connsiteY21" fmla="*/ 1829516 h 5464636"/>
              <a:gd name="connsiteX22" fmla="*/ 5951522 w 6500235"/>
              <a:gd name="connsiteY22" fmla="*/ 1913734 h 5464636"/>
              <a:gd name="connsiteX23" fmla="*/ 5851829 w 6500235"/>
              <a:gd name="connsiteY23" fmla="*/ 2042661 h 5464636"/>
              <a:gd name="connsiteX24" fmla="*/ 5843359 w 6500235"/>
              <a:gd name="connsiteY24" fmla="*/ 2063211 h 5464636"/>
              <a:gd name="connsiteX25" fmla="*/ 5841612 w 6500235"/>
              <a:gd name="connsiteY25" fmla="*/ 2071738 h 5464636"/>
              <a:gd name="connsiteX26" fmla="*/ 5835993 w 6500235"/>
              <a:gd name="connsiteY26" fmla="*/ 2082516 h 5464636"/>
              <a:gd name="connsiteX27" fmla="*/ 5835396 w 6500235"/>
              <a:gd name="connsiteY27" fmla="*/ 2082526 h 5464636"/>
              <a:gd name="connsiteX28" fmla="*/ 5831029 w 6500235"/>
              <a:gd name="connsiteY28" fmla="*/ 2093117 h 5464636"/>
              <a:gd name="connsiteX29" fmla="*/ 5737995 w 6500235"/>
              <a:gd name="connsiteY29" fmla="*/ 2189215 h 5464636"/>
              <a:gd name="connsiteX30" fmla="*/ 5724175 w 6500235"/>
              <a:gd name="connsiteY30" fmla="*/ 2265929 h 5464636"/>
              <a:gd name="connsiteX31" fmla="*/ 5669829 w 6500235"/>
              <a:gd name="connsiteY31" fmla="*/ 2335401 h 5464636"/>
              <a:gd name="connsiteX32" fmla="*/ 5612139 w 6500235"/>
              <a:gd name="connsiteY32" fmla="*/ 2453657 h 5464636"/>
              <a:gd name="connsiteX33" fmla="*/ 5594475 w 6500235"/>
              <a:gd name="connsiteY33" fmla="*/ 2615311 h 5464636"/>
              <a:gd name="connsiteX34" fmla="*/ 5536384 w 6500235"/>
              <a:gd name="connsiteY34" fmla="*/ 2755975 h 5464636"/>
              <a:gd name="connsiteX35" fmla="*/ 5485137 w 6500235"/>
              <a:gd name="connsiteY35" fmla="*/ 2848281 h 5464636"/>
              <a:gd name="connsiteX36" fmla="*/ 5325962 w 6500235"/>
              <a:gd name="connsiteY36" fmla="*/ 3162656 h 5464636"/>
              <a:gd name="connsiteX37" fmla="*/ 5243182 w 6500235"/>
              <a:gd name="connsiteY37" fmla="*/ 3288494 h 5464636"/>
              <a:gd name="connsiteX38" fmla="*/ 5237100 w 6500235"/>
              <a:gd name="connsiteY38" fmla="*/ 3363382 h 5464636"/>
              <a:gd name="connsiteX39" fmla="*/ 5210973 w 6500235"/>
              <a:gd name="connsiteY39" fmla="*/ 3381298 h 5464636"/>
              <a:gd name="connsiteX40" fmla="*/ 5206067 w 6500235"/>
              <a:gd name="connsiteY40" fmla="*/ 3384167 h 5464636"/>
              <a:gd name="connsiteX41" fmla="*/ 5181176 w 6500235"/>
              <a:gd name="connsiteY41" fmla="*/ 3399028 h 5464636"/>
              <a:gd name="connsiteX42" fmla="*/ 5156932 w 6500235"/>
              <a:gd name="connsiteY42" fmla="*/ 3419249 h 5464636"/>
              <a:gd name="connsiteX43" fmla="*/ 5139869 w 6500235"/>
              <a:gd name="connsiteY43" fmla="*/ 3450988 h 5464636"/>
              <a:gd name="connsiteX44" fmla="*/ 5071047 w 6500235"/>
              <a:gd name="connsiteY44" fmla="*/ 3608412 h 5464636"/>
              <a:gd name="connsiteX45" fmla="*/ 5022875 w 6500235"/>
              <a:gd name="connsiteY45" fmla="*/ 3698834 h 5464636"/>
              <a:gd name="connsiteX46" fmla="*/ 4993591 w 6500235"/>
              <a:gd name="connsiteY46" fmla="*/ 3727277 h 5464636"/>
              <a:gd name="connsiteX47" fmla="*/ 4960082 w 6500235"/>
              <a:gd name="connsiteY47" fmla="*/ 3770964 h 5464636"/>
              <a:gd name="connsiteX48" fmla="*/ 4956970 w 6500235"/>
              <a:gd name="connsiteY48" fmla="*/ 3791475 h 5464636"/>
              <a:gd name="connsiteX49" fmla="*/ 4941856 w 6500235"/>
              <a:gd name="connsiteY49" fmla="*/ 3797112 h 5464636"/>
              <a:gd name="connsiteX50" fmla="*/ 4913940 w 6500235"/>
              <a:gd name="connsiteY50" fmla="*/ 3820812 h 5464636"/>
              <a:gd name="connsiteX51" fmla="*/ 4811357 w 6500235"/>
              <a:gd name="connsiteY51" fmla="*/ 3871429 h 5464636"/>
              <a:gd name="connsiteX52" fmla="*/ 4783124 w 6500235"/>
              <a:gd name="connsiteY52" fmla="*/ 3882491 h 5464636"/>
              <a:gd name="connsiteX53" fmla="*/ 4724385 w 6500235"/>
              <a:gd name="connsiteY53" fmla="*/ 3930800 h 5464636"/>
              <a:gd name="connsiteX54" fmla="*/ 4632498 w 6500235"/>
              <a:gd name="connsiteY54" fmla="*/ 4019308 h 5464636"/>
              <a:gd name="connsiteX55" fmla="*/ 4611775 w 6500235"/>
              <a:gd name="connsiteY55" fmla="*/ 4036221 h 5464636"/>
              <a:gd name="connsiteX56" fmla="*/ 4589341 w 6500235"/>
              <a:gd name="connsiteY56" fmla="*/ 4043087 h 5464636"/>
              <a:gd name="connsiteX57" fmla="*/ 4580109 w 6500235"/>
              <a:gd name="connsiteY57" fmla="*/ 4037991 h 5464636"/>
              <a:gd name="connsiteX58" fmla="*/ 4567969 w 6500235"/>
              <a:gd name="connsiteY58" fmla="*/ 4046064 h 5464636"/>
              <a:gd name="connsiteX59" fmla="*/ 4563776 w 6500235"/>
              <a:gd name="connsiteY59" fmla="*/ 4046606 h 5464636"/>
              <a:gd name="connsiteX60" fmla="*/ 4540688 w 6500235"/>
              <a:gd name="connsiteY60" fmla="*/ 4051329 h 5464636"/>
              <a:gd name="connsiteX61" fmla="*/ 4515381 w 6500235"/>
              <a:gd name="connsiteY61" fmla="*/ 4101230 h 5464636"/>
              <a:gd name="connsiteX62" fmla="*/ 4464519 w 6500235"/>
              <a:gd name="connsiteY62" fmla="*/ 4129866 h 5464636"/>
              <a:gd name="connsiteX63" fmla="*/ 4258103 w 6500235"/>
              <a:gd name="connsiteY63" fmla="*/ 4281657 h 5464636"/>
              <a:gd name="connsiteX64" fmla="*/ 4110759 w 6500235"/>
              <a:gd name="connsiteY64" fmla="*/ 4475040 h 5464636"/>
              <a:gd name="connsiteX65" fmla="*/ 3977659 w 6500235"/>
              <a:gd name="connsiteY65" fmla="*/ 4576699 h 5464636"/>
              <a:gd name="connsiteX66" fmla="*/ 3839447 w 6500235"/>
              <a:gd name="connsiteY66" fmla="*/ 4686247 h 5464636"/>
              <a:gd name="connsiteX67" fmla="*/ 3160580 w 6500235"/>
              <a:gd name="connsiteY67" fmla="*/ 4816349 h 5464636"/>
              <a:gd name="connsiteX68" fmla="*/ 2824675 w 6500235"/>
              <a:gd name="connsiteY68" fmla="*/ 4861066 h 5464636"/>
              <a:gd name="connsiteX69" fmla="*/ 2704403 w 6500235"/>
              <a:gd name="connsiteY69" fmla="*/ 4872014 h 5464636"/>
              <a:gd name="connsiteX70" fmla="*/ 2432833 w 6500235"/>
              <a:gd name="connsiteY70" fmla="*/ 5046782 h 5464636"/>
              <a:gd name="connsiteX71" fmla="*/ 1930437 w 6500235"/>
              <a:gd name="connsiteY71" fmla="*/ 5242775 h 5464636"/>
              <a:gd name="connsiteX72" fmla="*/ 1853671 w 6500235"/>
              <a:gd name="connsiteY72" fmla="*/ 5310774 h 5464636"/>
              <a:gd name="connsiteX73" fmla="*/ 1813576 w 6500235"/>
              <a:gd name="connsiteY73" fmla="*/ 5366218 h 5464636"/>
              <a:gd name="connsiteX74" fmla="*/ 1777372 w 6500235"/>
              <a:gd name="connsiteY74" fmla="*/ 5364302 h 5464636"/>
              <a:gd name="connsiteX75" fmla="*/ 1733954 w 6500235"/>
              <a:gd name="connsiteY75" fmla="*/ 5365192 h 5464636"/>
              <a:gd name="connsiteX76" fmla="*/ 1672327 w 6500235"/>
              <a:gd name="connsiteY76" fmla="*/ 5408173 h 5464636"/>
              <a:gd name="connsiteX77" fmla="*/ 1641878 w 6500235"/>
              <a:gd name="connsiteY77" fmla="*/ 5399428 h 5464636"/>
              <a:gd name="connsiteX78" fmla="*/ 1636543 w 6500235"/>
              <a:gd name="connsiteY78" fmla="*/ 5397470 h 5464636"/>
              <a:gd name="connsiteX79" fmla="*/ 1609237 w 6500235"/>
              <a:gd name="connsiteY79" fmla="*/ 5387733 h 5464636"/>
              <a:gd name="connsiteX80" fmla="*/ 1578208 w 6500235"/>
              <a:gd name="connsiteY80" fmla="*/ 5381908 h 5464636"/>
              <a:gd name="connsiteX81" fmla="*/ 1542869 w 6500235"/>
              <a:gd name="connsiteY81" fmla="*/ 5388952 h 5464636"/>
              <a:gd name="connsiteX82" fmla="*/ 1377650 w 6500235"/>
              <a:gd name="connsiteY82" fmla="*/ 5436085 h 5464636"/>
              <a:gd name="connsiteX83" fmla="*/ 1277250 w 6500235"/>
              <a:gd name="connsiteY83" fmla="*/ 5456493 h 5464636"/>
              <a:gd name="connsiteX84" fmla="*/ 1236673 w 6500235"/>
              <a:gd name="connsiteY84" fmla="*/ 5452014 h 5464636"/>
              <a:gd name="connsiteX85" fmla="*/ 1181651 w 6500235"/>
              <a:gd name="connsiteY85" fmla="*/ 5453980 h 5464636"/>
              <a:gd name="connsiteX86" fmla="*/ 1163851 w 6500235"/>
              <a:gd name="connsiteY86" fmla="*/ 5464636 h 5464636"/>
              <a:gd name="connsiteX87" fmla="*/ 1149882 w 6500235"/>
              <a:gd name="connsiteY87" fmla="*/ 5456568 h 5464636"/>
              <a:gd name="connsiteX88" fmla="*/ 1113834 w 6500235"/>
              <a:gd name="connsiteY88" fmla="*/ 5450125 h 5464636"/>
              <a:gd name="connsiteX89" fmla="*/ 1009497 w 6500235"/>
              <a:gd name="connsiteY89" fmla="*/ 5403231 h 5464636"/>
              <a:gd name="connsiteX90" fmla="*/ 982993 w 6500235"/>
              <a:gd name="connsiteY90" fmla="*/ 5388499 h 5464636"/>
              <a:gd name="connsiteX91" fmla="*/ 908345 w 6500235"/>
              <a:gd name="connsiteY91" fmla="*/ 5373950 h 5464636"/>
              <a:gd name="connsiteX92" fmla="*/ 781592 w 6500235"/>
              <a:gd name="connsiteY92" fmla="*/ 5359426 h 5464636"/>
              <a:gd name="connsiteX93" fmla="*/ 755358 w 6500235"/>
              <a:gd name="connsiteY93" fmla="*/ 5354209 h 5464636"/>
              <a:gd name="connsiteX94" fmla="*/ 735782 w 6500235"/>
              <a:gd name="connsiteY94" fmla="*/ 5341278 h 5464636"/>
              <a:gd name="connsiteX95" fmla="*/ 733835 w 6500235"/>
              <a:gd name="connsiteY95" fmla="*/ 5330914 h 5464636"/>
              <a:gd name="connsiteX96" fmla="*/ 719882 w 6500235"/>
              <a:gd name="connsiteY96" fmla="*/ 5326690 h 5464636"/>
              <a:gd name="connsiteX97" fmla="*/ 716794 w 6500235"/>
              <a:gd name="connsiteY97" fmla="*/ 5323803 h 5464636"/>
              <a:gd name="connsiteX98" fmla="*/ 698456 w 6500235"/>
              <a:gd name="connsiteY98" fmla="*/ 5309002 h 5464636"/>
              <a:gd name="connsiteX99" fmla="*/ 643860 w 6500235"/>
              <a:gd name="connsiteY99" fmla="*/ 5321249 h 5464636"/>
              <a:gd name="connsiteX100" fmla="*/ 589399 w 6500235"/>
              <a:gd name="connsiteY100" fmla="*/ 5300252 h 5464636"/>
              <a:gd name="connsiteX101" fmla="*/ 340938 w 6500235"/>
              <a:gd name="connsiteY101" fmla="*/ 5237683 h 5464636"/>
              <a:gd name="connsiteX102" fmla="*/ 98001 w 6500235"/>
              <a:gd name="connsiteY102" fmla="*/ 5247147 h 5464636"/>
              <a:gd name="connsiteX103" fmla="*/ 12611 w 6500235"/>
              <a:gd name="connsiteY103" fmla="*/ 5237471 h 5464636"/>
              <a:gd name="connsiteX104" fmla="*/ 0 w 6500235"/>
              <a:gd name="connsiteY104" fmla="*/ 5235168 h 546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500235" h="5464636">
                <a:moveTo>
                  <a:pt x="0" y="0"/>
                </a:moveTo>
                <a:lnTo>
                  <a:pt x="6468182" y="0"/>
                </a:lnTo>
                <a:lnTo>
                  <a:pt x="6468122" y="2458"/>
                </a:lnTo>
                <a:cubicBezTo>
                  <a:pt x="6468560" y="7251"/>
                  <a:pt x="6469907" y="16220"/>
                  <a:pt x="6473409" y="34346"/>
                </a:cubicBezTo>
                <a:lnTo>
                  <a:pt x="6492498" y="123264"/>
                </a:lnTo>
                <a:cubicBezTo>
                  <a:pt x="6530248" y="162570"/>
                  <a:pt x="6415597" y="316177"/>
                  <a:pt x="6453347" y="355483"/>
                </a:cubicBezTo>
                <a:lnTo>
                  <a:pt x="6446278" y="407805"/>
                </a:lnTo>
                <a:cubicBezTo>
                  <a:pt x="6438855" y="419268"/>
                  <a:pt x="6492882" y="429673"/>
                  <a:pt x="6479973" y="438480"/>
                </a:cubicBezTo>
                <a:lnTo>
                  <a:pt x="6446200" y="483448"/>
                </a:lnTo>
                <a:lnTo>
                  <a:pt x="6455191" y="585156"/>
                </a:lnTo>
                <a:lnTo>
                  <a:pt x="6455578" y="723310"/>
                </a:lnTo>
                <a:lnTo>
                  <a:pt x="6330650" y="969274"/>
                </a:lnTo>
                <a:lnTo>
                  <a:pt x="6259783" y="1059188"/>
                </a:lnTo>
                <a:lnTo>
                  <a:pt x="6232390" y="1134371"/>
                </a:lnTo>
                <a:cubicBezTo>
                  <a:pt x="6233402" y="1144004"/>
                  <a:pt x="6201701" y="1218096"/>
                  <a:pt x="6197819" y="1226187"/>
                </a:cubicBezTo>
                <a:cubicBezTo>
                  <a:pt x="6193159" y="1247180"/>
                  <a:pt x="6164742" y="1253630"/>
                  <a:pt x="6153633" y="1266676"/>
                </a:cubicBezTo>
                <a:cubicBezTo>
                  <a:pt x="6143047" y="1294138"/>
                  <a:pt x="6121511" y="1318207"/>
                  <a:pt x="6115253" y="1333803"/>
                </a:cubicBezTo>
                <a:lnTo>
                  <a:pt x="6116094" y="1360252"/>
                </a:lnTo>
                <a:cubicBezTo>
                  <a:pt x="6112521" y="1397492"/>
                  <a:pt x="6092279" y="1498732"/>
                  <a:pt x="6093817" y="1557246"/>
                </a:cubicBezTo>
                <a:cubicBezTo>
                  <a:pt x="6112537" y="1631581"/>
                  <a:pt x="6029709" y="1634839"/>
                  <a:pt x="6036619" y="1695300"/>
                </a:cubicBezTo>
                <a:cubicBezTo>
                  <a:pt x="6031562" y="1739504"/>
                  <a:pt x="6015527" y="1737756"/>
                  <a:pt x="6006327" y="1765313"/>
                </a:cubicBezTo>
                <a:lnTo>
                  <a:pt x="5990294" y="1829516"/>
                </a:lnTo>
                <a:lnTo>
                  <a:pt x="5951522" y="1913734"/>
                </a:lnTo>
                <a:lnTo>
                  <a:pt x="5851829" y="2042661"/>
                </a:lnTo>
                <a:lnTo>
                  <a:pt x="5843359" y="2063211"/>
                </a:lnTo>
                <a:lnTo>
                  <a:pt x="5841612" y="2071738"/>
                </a:lnTo>
                <a:cubicBezTo>
                  <a:pt x="5839874" y="2077314"/>
                  <a:pt x="5838027" y="2080639"/>
                  <a:pt x="5835993" y="2082516"/>
                </a:cubicBezTo>
                <a:lnTo>
                  <a:pt x="5835396" y="2082526"/>
                </a:lnTo>
                <a:lnTo>
                  <a:pt x="5831029" y="2093117"/>
                </a:lnTo>
                <a:cubicBezTo>
                  <a:pt x="5814796" y="2110898"/>
                  <a:pt x="5755804" y="2160414"/>
                  <a:pt x="5737995" y="2189215"/>
                </a:cubicBezTo>
                <a:lnTo>
                  <a:pt x="5724175" y="2265929"/>
                </a:lnTo>
                <a:lnTo>
                  <a:pt x="5669829" y="2335401"/>
                </a:lnTo>
                <a:cubicBezTo>
                  <a:pt x="5651157" y="2366689"/>
                  <a:pt x="5624698" y="2407006"/>
                  <a:pt x="5612139" y="2453657"/>
                </a:cubicBezTo>
                <a:cubicBezTo>
                  <a:pt x="5613080" y="2462242"/>
                  <a:pt x="5589909" y="2606987"/>
                  <a:pt x="5594475" y="2615311"/>
                </a:cubicBezTo>
                <a:cubicBezTo>
                  <a:pt x="5543837" y="2727416"/>
                  <a:pt x="5569297" y="2670766"/>
                  <a:pt x="5536384" y="2755975"/>
                </a:cubicBezTo>
                <a:cubicBezTo>
                  <a:pt x="5489430" y="2846258"/>
                  <a:pt x="5525492" y="2766772"/>
                  <a:pt x="5485137" y="2848281"/>
                </a:cubicBezTo>
                <a:cubicBezTo>
                  <a:pt x="5448822" y="3003712"/>
                  <a:pt x="5363748" y="3103068"/>
                  <a:pt x="5325962" y="3162656"/>
                </a:cubicBezTo>
                <a:cubicBezTo>
                  <a:pt x="5253622" y="3181861"/>
                  <a:pt x="5277001" y="3245633"/>
                  <a:pt x="5243182" y="3288494"/>
                </a:cubicBezTo>
                <a:cubicBezTo>
                  <a:pt x="5294574" y="3300239"/>
                  <a:pt x="5188097" y="3332721"/>
                  <a:pt x="5237100" y="3363382"/>
                </a:cubicBezTo>
                <a:cubicBezTo>
                  <a:pt x="5229393" y="3370212"/>
                  <a:pt x="5220383" y="3375861"/>
                  <a:pt x="5210973" y="3381298"/>
                </a:cubicBezTo>
                <a:lnTo>
                  <a:pt x="5206067" y="3384167"/>
                </a:lnTo>
                <a:lnTo>
                  <a:pt x="5181176" y="3399028"/>
                </a:lnTo>
                <a:lnTo>
                  <a:pt x="5156932" y="3419249"/>
                </a:lnTo>
                <a:cubicBezTo>
                  <a:pt x="5149536" y="3427761"/>
                  <a:pt x="5143548" y="3438016"/>
                  <a:pt x="5139869" y="3450988"/>
                </a:cubicBezTo>
                <a:cubicBezTo>
                  <a:pt x="5146719" y="3504063"/>
                  <a:pt x="5059912" y="3541590"/>
                  <a:pt x="5071047" y="3608412"/>
                </a:cubicBezTo>
                <a:cubicBezTo>
                  <a:pt x="5070846" y="3631419"/>
                  <a:pt x="5043958" y="3693036"/>
                  <a:pt x="5022875" y="3698834"/>
                </a:cubicBezTo>
                <a:cubicBezTo>
                  <a:pt x="5013974" y="3710474"/>
                  <a:pt x="5013417" y="3727656"/>
                  <a:pt x="4993591" y="3727277"/>
                </a:cubicBezTo>
                <a:cubicBezTo>
                  <a:pt x="4968613" y="3729497"/>
                  <a:pt x="4982010" y="3786407"/>
                  <a:pt x="4960082" y="3770964"/>
                </a:cubicBezTo>
                <a:lnTo>
                  <a:pt x="4956970" y="3791475"/>
                </a:lnTo>
                <a:lnTo>
                  <a:pt x="4941856" y="3797112"/>
                </a:lnTo>
                <a:cubicBezTo>
                  <a:pt x="4926079" y="3802652"/>
                  <a:pt x="4914700" y="3807674"/>
                  <a:pt x="4913940" y="3820812"/>
                </a:cubicBezTo>
                <a:cubicBezTo>
                  <a:pt x="4892190" y="3833198"/>
                  <a:pt x="4833159" y="3861149"/>
                  <a:pt x="4811357" y="3871429"/>
                </a:cubicBezTo>
                <a:cubicBezTo>
                  <a:pt x="4797781" y="3865368"/>
                  <a:pt x="4792555" y="3877060"/>
                  <a:pt x="4783124" y="3882491"/>
                </a:cubicBezTo>
                <a:cubicBezTo>
                  <a:pt x="4766941" y="3880328"/>
                  <a:pt x="4731009" y="3914983"/>
                  <a:pt x="4724385" y="3930800"/>
                </a:cubicBezTo>
                <a:cubicBezTo>
                  <a:pt x="4713231" y="3980170"/>
                  <a:pt x="4642737" y="3980680"/>
                  <a:pt x="4632498" y="4019308"/>
                </a:cubicBezTo>
                <a:cubicBezTo>
                  <a:pt x="4626302" y="4027186"/>
                  <a:pt x="4619277" y="4032511"/>
                  <a:pt x="4611775" y="4036221"/>
                </a:cubicBezTo>
                <a:lnTo>
                  <a:pt x="4589341" y="4043087"/>
                </a:lnTo>
                <a:lnTo>
                  <a:pt x="4580109" y="4037991"/>
                </a:lnTo>
                <a:lnTo>
                  <a:pt x="4567969" y="4046064"/>
                </a:lnTo>
                <a:lnTo>
                  <a:pt x="4563776" y="4046606"/>
                </a:lnTo>
                <a:cubicBezTo>
                  <a:pt x="4555747" y="4047607"/>
                  <a:pt x="4547933" y="4048870"/>
                  <a:pt x="4540688" y="4051329"/>
                </a:cubicBezTo>
                <a:cubicBezTo>
                  <a:pt x="4565869" y="4086818"/>
                  <a:pt x="4483221" y="4078096"/>
                  <a:pt x="4515381" y="4101230"/>
                </a:cubicBezTo>
                <a:cubicBezTo>
                  <a:pt x="4479955" y="4120917"/>
                  <a:pt x="4519860" y="4137768"/>
                  <a:pt x="4464519" y="4129866"/>
                </a:cubicBezTo>
                <a:cubicBezTo>
                  <a:pt x="4421638" y="4159938"/>
                  <a:pt x="4317063" y="4224128"/>
                  <a:pt x="4258103" y="4281657"/>
                </a:cubicBezTo>
                <a:cubicBezTo>
                  <a:pt x="4226114" y="4312610"/>
                  <a:pt x="4157498" y="4425865"/>
                  <a:pt x="4110759" y="4475040"/>
                </a:cubicBezTo>
                <a:cubicBezTo>
                  <a:pt x="4061483" y="4509465"/>
                  <a:pt x="4039551" y="4565920"/>
                  <a:pt x="3977659" y="4576699"/>
                </a:cubicBezTo>
                <a:cubicBezTo>
                  <a:pt x="3932441" y="4611898"/>
                  <a:pt x="3975626" y="4646304"/>
                  <a:pt x="3839447" y="4686247"/>
                </a:cubicBezTo>
                <a:cubicBezTo>
                  <a:pt x="3580144" y="4740330"/>
                  <a:pt x="3329709" y="4787213"/>
                  <a:pt x="3160580" y="4816349"/>
                </a:cubicBezTo>
                <a:cubicBezTo>
                  <a:pt x="2991451" y="4845486"/>
                  <a:pt x="2914879" y="4858878"/>
                  <a:pt x="2824675" y="4861066"/>
                </a:cubicBezTo>
                <a:cubicBezTo>
                  <a:pt x="2734469" y="4863255"/>
                  <a:pt x="2739276" y="4877394"/>
                  <a:pt x="2704403" y="4872014"/>
                </a:cubicBezTo>
                <a:lnTo>
                  <a:pt x="2432833" y="5046782"/>
                </a:lnTo>
                <a:cubicBezTo>
                  <a:pt x="2305425" y="5066979"/>
                  <a:pt x="2054694" y="5159073"/>
                  <a:pt x="1930437" y="5242775"/>
                </a:cubicBezTo>
                <a:cubicBezTo>
                  <a:pt x="1899374" y="5263700"/>
                  <a:pt x="1874710" y="5286565"/>
                  <a:pt x="1853671" y="5310774"/>
                </a:cubicBezTo>
                <a:lnTo>
                  <a:pt x="1813576" y="5366218"/>
                </a:lnTo>
                <a:lnTo>
                  <a:pt x="1777372" y="5364302"/>
                </a:lnTo>
                <a:cubicBezTo>
                  <a:pt x="1762199" y="5364316"/>
                  <a:pt x="1747600" y="5364892"/>
                  <a:pt x="1733954" y="5365192"/>
                </a:cubicBezTo>
                <a:cubicBezTo>
                  <a:pt x="1757610" y="5412303"/>
                  <a:pt x="1664780" y="5350861"/>
                  <a:pt x="1672327" y="5408173"/>
                </a:cubicBezTo>
                <a:cubicBezTo>
                  <a:pt x="1662152" y="5406577"/>
                  <a:pt x="1652061" y="5403224"/>
                  <a:pt x="1641878" y="5399428"/>
                </a:cubicBezTo>
                <a:lnTo>
                  <a:pt x="1636543" y="5397470"/>
                </a:lnTo>
                <a:lnTo>
                  <a:pt x="1609237" y="5387733"/>
                </a:lnTo>
                <a:lnTo>
                  <a:pt x="1578208" y="5381908"/>
                </a:lnTo>
                <a:cubicBezTo>
                  <a:pt x="1566936" y="5381622"/>
                  <a:pt x="1555216" y="5383532"/>
                  <a:pt x="1542869" y="5388952"/>
                </a:cubicBezTo>
                <a:cubicBezTo>
                  <a:pt x="1506297" y="5428020"/>
                  <a:pt x="1422097" y="5384960"/>
                  <a:pt x="1377650" y="5436085"/>
                </a:cubicBezTo>
                <a:cubicBezTo>
                  <a:pt x="1359779" y="5450575"/>
                  <a:pt x="1295142" y="5469062"/>
                  <a:pt x="1277250" y="5456493"/>
                </a:cubicBezTo>
                <a:cubicBezTo>
                  <a:pt x="1262607" y="5457038"/>
                  <a:pt x="1249002" y="5467545"/>
                  <a:pt x="1236673" y="5452014"/>
                </a:cubicBezTo>
                <a:cubicBezTo>
                  <a:pt x="1219061" y="5434163"/>
                  <a:pt x="1183698" y="5480722"/>
                  <a:pt x="1181651" y="5453980"/>
                </a:cubicBezTo>
                <a:lnTo>
                  <a:pt x="1163851" y="5464636"/>
                </a:lnTo>
                <a:lnTo>
                  <a:pt x="1149882" y="5456568"/>
                </a:lnTo>
                <a:cubicBezTo>
                  <a:pt x="1135567" y="5447927"/>
                  <a:pt x="1124449" y="5442349"/>
                  <a:pt x="1113834" y="5450125"/>
                </a:cubicBezTo>
                <a:cubicBezTo>
                  <a:pt x="1090436" y="5441236"/>
                  <a:pt x="1031303" y="5413502"/>
                  <a:pt x="1009497" y="5403231"/>
                </a:cubicBezTo>
                <a:cubicBezTo>
                  <a:pt x="1005528" y="5388904"/>
                  <a:pt x="993185" y="5392315"/>
                  <a:pt x="982993" y="5388499"/>
                </a:cubicBezTo>
                <a:cubicBezTo>
                  <a:pt x="974358" y="5374641"/>
                  <a:pt x="924760" y="5368990"/>
                  <a:pt x="908345" y="5373950"/>
                </a:cubicBezTo>
                <a:cubicBezTo>
                  <a:pt x="863169" y="5396774"/>
                  <a:pt x="817902" y="5342732"/>
                  <a:pt x="781592" y="5359426"/>
                </a:cubicBezTo>
                <a:cubicBezTo>
                  <a:pt x="771573" y="5359661"/>
                  <a:pt x="762995" y="5357633"/>
                  <a:pt x="755358" y="5354209"/>
                </a:cubicBezTo>
                <a:lnTo>
                  <a:pt x="735782" y="5341278"/>
                </a:lnTo>
                <a:lnTo>
                  <a:pt x="733835" y="5330914"/>
                </a:lnTo>
                <a:lnTo>
                  <a:pt x="719882" y="5326690"/>
                </a:lnTo>
                <a:lnTo>
                  <a:pt x="716794" y="5323803"/>
                </a:lnTo>
                <a:cubicBezTo>
                  <a:pt x="710911" y="5318247"/>
                  <a:pt x="704963" y="5313024"/>
                  <a:pt x="698456" y="5309002"/>
                </a:cubicBezTo>
                <a:cubicBezTo>
                  <a:pt x="687114" y="5351013"/>
                  <a:pt x="641230" y="5281721"/>
                  <a:pt x="643860" y="5321249"/>
                </a:cubicBezTo>
                <a:cubicBezTo>
                  <a:pt x="606127" y="5306461"/>
                  <a:pt x="618532" y="5347963"/>
                  <a:pt x="589399" y="5300252"/>
                </a:cubicBezTo>
                <a:cubicBezTo>
                  <a:pt x="538911" y="5286324"/>
                  <a:pt x="422837" y="5246534"/>
                  <a:pt x="340938" y="5237683"/>
                </a:cubicBezTo>
                <a:cubicBezTo>
                  <a:pt x="296702" y="5232715"/>
                  <a:pt x="165679" y="5251892"/>
                  <a:pt x="98001" y="5247147"/>
                </a:cubicBezTo>
                <a:cubicBezTo>
                  <a:pt x="69043" y="5239103"/>
                  <a:pt x="40189" y="5239836"/>
                  <a:pt x="12611" y="5237471"/>
                </a:cubicBezTo>
                <a:lnTo>
                  <a:pt x="0" y="52351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D22055-0BF9-4F20-B784-75ACF03D43C5}"/>
              </a:ext>
            </a:extLst>
          </p:cNvPr>
          <p:cNvSpPr>
            <a:spLocks noGrp="1"/>
          </p:cNvSpPr>
          <p:nvPr>
            <p:ph type="title"/>
          </p:nvPr>
        </p:nvSpPr>
        <p:spPr>
          <a:xfrm>
            <a:off x="724256" y="615951"/>
            <a:ext cx="4774177" cy="2071590"/>
          </a:xfrm>
        </p:spPr>
        <p:txBody>
          <a:bodyPr vert="horz" lIns="91440" tIns="45720" rIns="91440" bIns="45720" rtlCol="0" anchor="b">
            <a:normAutofit/>
          </a:bodyPr>
          <a:lstStyle/>
          <a:p>
            <a:pPr algn="ctr"/>
            <a:r>
              <a:rPr lang="en-US"/>
              <a:t>Marriage</a:t>
            </a:r>
          </a:p>
        </p:txBody>
      </p:sp>
      <p:sp>
        <p:nvSpPr>
          <p:cNvPr id="65" name="Freeform: Shape 64">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305" y="3440576"/>
            <a:ext cx="3660078" cy="250548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C614AAFC-160B-49FC-A1CE-0BFA580F4B84}"/>
              </a:ext>
            </a:extLst>
          </p:cNvPr>
          <p:cNvSpPr txBox="1"/>
          <p:nvPr/>
        </p:nvSpPr>
        <p:spPr>
          <a:xfrm>
            <a:off x="6586415" y="615951"/>
            <a:ext cx="4601882" cy="5654330"/>
          </a:xfrm>
          <a:prstGeom prst="rect">
            <a:avLst/>
          </a:prstGeom>
        </p:spPr>
        <p:txBody>
          <a:bodyPr vert="horz" lIns="91440" tIns="45720" rIns="91440" bIns="45720" rtlCol="0" anchor="ctr">
            <a:normAutofit/>
          </a:bodyPr>
          <a:lstStyle/>
          <a:p>
            <a:pPr marL="0" indent="0">
              <a:spcAft>
                <a:spcPts val="600"/>
              </a:spcAft>
              <a:buNone/>
            </a:pPr>
            <a:r>
              <a:rPr lang="en-US" spc="50">
                <a:solidFill>
                  <a:schemeClr val="tx1">
                    <a:lumMod val="85000"/>
                    <a:lumOff val="15000"/>
                  </a:schemeClr>
                </a:solidFill>
                <a:ea typeface="Batang" panose="02030600000101010101" pitchFamily="18" charset="-127"/>
              </a:rPr>
              <a:t>In biblical times, marriages came with obligations which were very clearly stated in the contractual or covenant agreement. There were generally three areas of obligation of a Husband to his Wife; Feeding, Clothing and Conjugal rights.</a:t>
            </a:r>
          </a:p>
          <a:p>
            <a:pPr marL="0" indent="0">
              <a:spcAft>
                <a:spcPts val="600"/>
              </a:spcAft>
              <a:buNone/>
            </a:pPr>
            <a:r>
              <a:rPr lang="en-US" b="0" i="0" spc="50">
                <a:solidFill>
                  <a:schemeClr val="tx1">
                    <a:lumMod val="85000"/>
                    <a:lumOff val="15000"/>
                  </a:schemeClr>
                </a:solidFill>
                <a:effectLst/>
                <a:ea typeface="Batang" panose="02030600000101010101" pitchFamily="18" charset="-127"/>
              </a:rPr>
              <a:t>If her master marries another wife, he may not reduce her food, her clothing, or her privilege as a wife. </a:t>
            </a:r>
            <a:r>
              <a:rPr lang="en-US" b="1" i="0" spc="50">
                <a:solidFill>
                  <a:schemeClr val="tx1">
                    <a:lumMod val="85000"/>
                    <a:lumOff val="15000"/>
                  </a:schemeClr>
                </a:solidFill>
                <a:effectLst/>
                <a:ea typeface="Batang" panose="02030600000101010101" pitchFamily="18" charset="-127"/>
              </a:rPr>
              <a:t>11 </a:t>
            </a:r>
            <a:r>
              <a:rPr lang="en-US" b="0" i="0" spc="50">
                <a:solidFill>
                  <a:schemeClr val="tx1">
                    <a:lumMod val="85000"/>
                    <a:lumOff val="15000"/>
                  </a:schemeClr>
                </a:solidFill>
                <a:effectLst/>
                <a:ea typeface="Batang" panose="02030600000101010101" pitchFamily="18" charset="-127"/>
              </a:rPr>
              <a:t>If he does not do these three things for her, then shall she leave free, without </a:t>
            </a:r>
            <a:r>
              <a:rPr lang="en-US" b="0" i="1" spc="50">
                <a:solidFill>
                  <a:schemeClr val="tx1">
                    <a:lumMod val="85000"/>
                    <a:lumOff val="15000"/>
                  </a:schemeClr>
                </a:solidFill>
                <a:effectLst/>
                <a:ea typeface="Batang" panose="02030600000101010101" pitchFamily="18" charset="-127"/>
              </a:rPr>
              <a:t>payment of</a:t>
            </a:r>
            <a:r>
              <a:rPr lang="en-US" b="0" i="0" spc="50">
                <a:solidFill>
                  <a:schemeClr val="tx1">
                    <a:lumMod val="85000"/>
                    <a:lumOff val="15000"/>
                  </a:schemeClr>
                </a:solidFill>
                <a:effectLst/>
                <a:ea typeface="Batang" panose="02030600000101010101" pitchFamily="18" charset="-127"/>
              </a:rPr>
              <a:t> money. Exodus 21:10-11</a:t>
            </a:r>
          </a:p>
          <a:p>
            <a:pPr marL="0" indent="0">
              <a:spcAft>
                <a:spcPts val="600"/>
              </a:spcAft>
              <a:buNone/>
            </a:pPr>
            <a:r>
              <a:rPr lang="en-US" spc="50">
                <a:solidFill>
                  <a:schemeClr val="tx1">
                    <a:lumMod val="85000"/>
                    <a:lumOff val="15000"/>
                  </a:schemeClr>
                </a:solidFill>
                <a:ea typeface="Batang" panose="02030600000101010101" pitchFamily="18" charset="-127"/>
              </a:rPr>
              <a:t>This passage was protecting the lower caste of slave women who became wives to their masters. It even spells out the grounds on which a Wife could initiate divorce proceedings on the premise of neglect!</a:t>
            </a:r>
          </a:p>
        </p:txBody>
      </p:sp>
      <p:pic>
        <p:nvPicPr>
          <p:cNvPr id="5" name="Picture 4" descr="Bouquet of red roses on a black background">
            <a:extLst>
              <a:ext uri="{FF2B5EF4-FFF2-40B4-BE49-F238E27FC236}">
                <a16:creationId xmlns:a16="http://schemas.microsoft.com/office/drawing/2014/main" id="{5CB7A5B3-95F5-4DD7-8E80-1D215ECEE1F5}"/>
              </a:ext>
            </a:extLst>
          </p:cNvPr>
          <p:cNvPicPr>
            <a:picLocks noChangeAspect="1"/>
          </p:cNvPicPr>
          <p:nvPr/>
        </p:nvPicPr>
        <p:blipFill rotWithShape="1">
          <a:blip r:embed="rId2"/>
          <a:srcRect t="228" r="5" b="5"/>
          <a:stretch/>
        </p:blipFill>
        <p:spPr>
          <a:xfrm>
            <a:off x="1398929" y="3555468"/>
            <a:ext cx="3434234" cy="2287123"/>
          </a:xfrm>
          <a:prstGeom prst="rect">
            <a:avLst/>
          </a:prstGeom>
        </p:spPr>
      </p:pic>
      <p:sp>
        <p:nvSpPr>
          <p:cNvPr id="67"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57469" y="575332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B15CC42-D5AC-4CC4-A6AD-55E679007A08}"/>
              </a:ext>
            </a:extLst>
          </p:cNvPr>
          <p:cNvSpPr txBox="1"/>
          <p:nvPr/>
        </p:nvSpPr>
        <p:spPr>
          <a:xfrm>
            <a:off x="5177859" y="2147356"/>
            <a:ext cx="5683624" cy="4107021"/>
          </a:xfrm>
          <a:prstGeom prst="rect">
            <a:avLst/>
          </a:prstGeom>
        </p:spPr>
        <p:txBody>
          <a:bodyPr vert="horz" lIns="91440" tIns="45720" rIns="91440" bIns="45720" rtlCol="0">
            <a:normAutofit/>
          </a:bodyPr>
          <a:lstStyle/>
          <a:p>
            <a:pPr marL="0" indent="0">
              <a:spcAft>
                <a:spcPts val="600"/>
              </a:spcAft>
              <a:buNone/>
            </a:pPr>
            <a:endParaRPr lang="en-US" spc="50" dirty="0">
              <a:solidFill>
                <a:schemeClr val="tx1">
                  <a:lumMod val="85000"/>
                  <a:lumOff val="15000"/>
                </a:schemeClr>
              </a:solidFill>
              <a:ea typeface="Batang" panose="02030600000101010101" pitchFamily="18" charset="-127"/>
            </a:endParaRPr>
          </a:p>
        </p:txBody>
      </p:sp>
      <p:sp>
        <p:nvSpPr>
          <p:cNvPr id="9" name="TextBox 8">
            <a:extLst>
              <a:ext uri="{FF2B5EF4-FFF2-40B4-BE49-F238E27FC236}">
                <a16:creationId xmlns:a16="http://schemas.microsoft.com/office/drawing/2014/main" id="{BCB1FA96-403C-463A-9ED9-B9C72A0AE9F7}"/>
              </a:ext>
            </a:extLst>
          </p:cNvPr>
          <p:cNvSpPr txBox="1"/>
          <p:nvPr/>
        </p:nvSpPr>
        <p:spPr>
          <a:xfrm>
            <a:off x="1050879" y="2147356"/>
            <a:ext cx="6967181" cy="4107021"/>
          </a:xfrm>
          <a:prstGeom prst="rect">
            <a:avLst/>
          </a:prstGeom>
        </p:spPr>
        <p:txBody>
          <a:bodyPr vert="horz" lIns="91440" tIns="45720" rIns="91440" bIns="45720" rtlCol="0">
            <a:normAutofit/>
          </a:bodyPr>
          <a:lstStyle/>
          <a:p>
            <a:pPr marL="0" indent="0">
              <a:spcAft>
                <a:spcPts val="600"/>
              </a:spcAft>
              <a:buNone/>
            </a:pPr>
            <a:endParaRPr lang="en-US" spc="50" dirty="0">
              <a:solidFill>
                <a:schemeClr val="tx1">
                  <a:lumMod val="85000"/>
                  <a:lumOff val="15000"/>
                </a:schemeClr>
              </a:solidFill>
              <a:ea typeface="Batang" panose="02030600000101010101" pitchFamily="18" charset="-127"/>
            </a:endParaRPr>
          </a:p>
        </p:txBody>
      </p:sp>
    </p:spTree>
    <p:extLst>
      <p:ext uri="{BB962C8B-B14F-4D97-AF65-F5344CB8AC3E}">
        <p14:creationId xmlns:p14="http://schemas.microsoft.com/office/powerpoint/2010/main" val="343707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749728D-AFF4-4FD2-A8CA-12A371ACC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
            <a:extLst>
              <a:ext uri="{FF2B5EF4-FFF2-40B4-BE49-F238E27FC236}">
                <a16:creationId xmlns:a16="http://schemas.microsoft.com/office/drawing/2014/main" id="{96F13BD0-05D9-4C62-84D1-5B5C8C1EC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27689" cy="6858000"/>
          </a:xfrm>
          <a:custGeom>
            <a:avLst/>
            <a:gdLst>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9468 w 6128435"/>
              <a:gd name="connsiteY113" fmla="*/ 4200916 h 6858000"/>
              <a:gd name="connsiteX114" fmla="*/ 5917114 w 6128435"/>
              <a:gd name="connsiteY114" fmla="*/ 4213096 h 6858000"/>
              <a:gd name="connsiteX115" fmla="*/ 5921153 w 6128435"/>
              <a:gd name="connsiteY115" fmla="*/ 4236222 h 6858000"/>
              <a:gd name="connsiteX116" fmla="*/ 5924233 w 6128435"/>
              <a:gd name="connsiteY116" fmla="*/ 4242060 h 6858000"/>
              <a:gd name="connsiteX117" fmla="*/ 5923742 w 6128435"/>
              <a:gd name="connsiteY117" fmla="*/ 4265435 h 6858000"/>
              <a:gd name="connsiteX118" fmla="*/ 5928910 w 6128435"/>
              <a:gd name="connsiteY118" fmla="*/ 4300973 h 6858000"/>
              <a:gd name="connsiteX119" fmla="*/ 5939320 w 6128435"/>
              <a:gd name="connsiteY119" fmla="*/ 4340435 h 6858000"/>
              <a:gd name="connsiteX120" fmla="*/ 5936924 w 6128435"/>
              <a:gd name="connsiteY120" fmla="*/ 4353034 h 6858000"/>
              <a:gd name="connsiteX121" fmla="*/ 5946705 w 6128435"/>
              <a:gd name="connsiteY121" fmla="*/ 4428051 h 6858000"/>
              <a:gd name="connsiteX122" fmla="*/ 5949261 w 6128435"/>
              <a:gd name="connsiteY122" fmla="*/ 4449185 h 6858000"/>
              <a:gd name="connsiteX123" fmla="*/ 5957504 w 6128435"/>
              <a:gd name="connsiteY123" fmla="*/ 4465911 h 6858000"/>
              <a:gd name="connsiteX124" fmla="*/ 5964689 w 6128435"/>
              <a:gd name="connsiteY124" fmla="*/ 4468532 h 6858000"/>
              <a:gd name="connsiteX125" fmla="*/ 5967062 w 6128435"/>
              <a:gd name="connsiteY125" fmla="*/ 4479923 h 6858000"/>
              <a:gd name="connsiteX126" fmla="*/ 5968960 w 6128435"/>
              <a:gd name="connsiteY126" fmla="*/ 4482655 h 6858000"/>
              <a:gd name="connsiteX127" fmla="*/ 5978567 w 6128435"/>
              <a:gd name="connsiteY127" fmla="*/ 4498605 h 6858000"/>
              <a:gd name="connsiteX128" fmla="*/ 5967676 w 6128435"/>
              <a:gd name="connsiteY128" fmla="*/ 4540140 h 6858000"/>
              <a:gd name="connsiteX129" fmla="*/ 5980106 w 6128435"/>
              <a:gd name="connsiteY129" fmla="*/ 4585087 h 6858000"/>
              <a:gd name="connsiteX130" fmla="*/ 5986918 w 6128435"/>
              <a:gd name="connsiteY130" fmla="*/ 4764836 h 6858000"/>
              <a:gd name="connsiteX131" fmla="*/ 6013516 w 6128435"/>
              <a:gd name="connsiteY131" fmla="*/ 4786619 h 6858000"/>
              <a:gd name="connsiteX132" fmla="*/ 6025404 w 6128435"/>
              <a:gd name="connsiteY132" fmla="*/ 4858148 h 6858000"/>
              <a:gd name="connsiteX133" fmla="*/ 6007749 w 6128435"/>
              <a:gd name="connsiteY133" fmla="*/ 4964715 h 6858000"/>
              <a:gd name="connsiteX134" fmla="*/ 6005269 w 6128435"/>
              <a:gd name="connsiteY134" fmla="*/ 5150567 h 6858000"/>
              <a:gd name="connsiteX135" fmla="*/ 6001127 w 6128435"/>
              <a:gd name="connsiteY135" fmla="*/ 5164609 h 6858000"/>
              <a:gd name="connsiteX136" fmla="*/ 5996647 w 6128435"/>
              <a:gd name="connsiteY136" fmla="*/ 5185640 h 6858000"/>
              <a:gd name="connsiteX137" fmla="*/ 5998514 w 6128435"/>
              <a:gd name="connsiteY137" fmla="*/ 5189673 h 6858000"/>
              <a:gd name="connsiteX138" fmla="*/ 5995970 w 6128435"/>
              <a:gd name="connsiteY138" fmla="*/ 5221547 h 6858000"/>
              <a:gd name="connsiteX139" fmla="*/ 5997218 w 6128435"/>
              <a:gd name="connsiteY139" fmla="*/ 5222031 h 6858000"/>
              <a:gd name="connsiteX140" fmla="*/ 6002116 w 6128435"/>
              <a:gd name="connsiteY140" fmla="*/ 5231223 h 6858000"/>
              <a:gd name="connsiteX141" fmla="*/ 6008541 w 6128435"/>
              <a:gd name="connsiteY141" fmla="*/ 5248680 h 6858000"/>
              <a:gd name="connsiteX142" fmla="*/ 6039260 w 6128435"/>
              <a:gd name="connsiteY142" fmla="*/ 5289518 h 6858000"/>
              <a:gd name="connsiteX143" fmla="*/ 6036748 w 6128435"/>
              <a:gd name="connsiteY143" fmla="*/ 5322752 h 6858000"/>
              <a:gd name="connsiteX144" fmla="*/ 6036943 w 6128435"/>
              <a:gd name="connsiteY144" fmla="*/ 5329480 h 6858000"/>
              <a:gd name="connsiteX145" fmla="*/ 6037236 w 6128435"/>
              <a:gd name="connsiteY145" fmla="*/ 5329634 h 6858000"/>
              <a:gd name="connsiteX146" fmla="*/ 6038019 w 6128435"/>
              <a:gd name="connsiteY146" fmla="*/ 5336764 h 6858000"/>
              <a:gd name="connsiteX147" fmla="*/ 6037298 w 6128435"/>
              <a:gd name="connsiteY147" fmla="*/ 5341753 h 6858000"/>
              <a:gd name="connsiteX148" fmla="*/ 6037677 w 6128435"/>
              <a:gd name="connsiteY148" fmla="*/ 5354807 h 6858000"/>
              <a:gd name="connsiteX149" fmla="*/ 6039728 w 6128435"/>
              <a:gd name="connsiteY149" fmla="*/ 5359416 h 6858000"/>
              <a:gd name="connsiteX150" fmla="*/ 6043311 w 6128435"/>
              <a:gd name="connsiteY150" fmla="*/ 5361407 h 6858000"/>
              <a:gd name="connsiteX151" fmla="*/ 6042954 w 6128435"/>
              <a:gd name="connsiteY151" fmla="*/ 5362576 h 6858000"/>
              <a:gd name="connsiteX152" fmla="*/ 6053435 w 6128435"/>
              <a:gd name="connsiteY152" fmla="*/ 5387547 h 6858000"/>
              <a:gd name="connsiteX153" fmla="*/ 6065933 w 6128435"/>
              <a:gd name="connsiteY153" fmla="*/ 5443002 h 6858000"/>
              <a:gd name="connsiteX154" fmla="*/ 6068640 w 6128435"/>
              <a:gd name="connsiteY154" fmla="*/ 5474503 h 6858000"/>
              <a:gd name="connsiteX155" fmla="*/ 6080922 w 6128435"/>
              <a:gd name="connsiteY155" fmla="*/ 5561070 h 6858000"/>
              <a:gd name="connsiteX156" fmla="*/ 6096949 w 6128435"/>
              <a:gd name="connsiteY156" fmla="*/ 5648179 h 6858000"/>
              <a:gd name="connsiteX157" fmla="*/ 6125703 w 6128435"/>
              <a:gd name="connsiteY157" fmla="*/ 5692894 h 6858000"/>
              <a:gd name="connsiteX158" fmla="*/ 6126670 w 6128435"/>
              <a:gd name="connsiteY158" fmla="*/ 5697882 h 6858000"/>
              <a:gd name="connsiteX159" fmla="*/ 6124061 w 6128435"/>
              <a:gd name="connsiteY159" fmla="*/ 5710294 h 6858000"/>
              <a:gd name="connsiteX160" fmla="*/ 6122213 w 6128435"/>
              <a:gd name="connsiteY160" fmla="*/ 5714762 h 6858000"/>
              <a:gd name="connsiteX161" fmla="*/ 6121353 w 6128435"/>
              <a:gd name="connsiteY161" fmla="*/ 5721725 h 6858000"/>
              <a:gd name="connsiteX162" fmla="*/ 6121607 w 6128435"/>
              <a:gd name="connsiteY162" fmla="*/ 5721959 h 6858000"/>
              <a:gd name="connsiteX163" fmla="*/ 6120262 w 6128435"/>
              <a:gd name="connsiteY163" fmla="*/ 5728358 h 6858000"/>
              <a:gd name="connsiteX164" fmla="*/ 6110194 w 6128435"/>
              <a:gd name="connsiteY164" fmla="*/ 5758853 h 6858000"/>
              <a:gd name="connsiteX165" fmla="*/ 6127519 w 6128435"/>
              <a:gd name="connsiteY165" fmla="*/ 5865775 h 6858000"/>
              <a:gd name="connsiteX166" fmla="*/ 6128435 w 6128435"/>
              <a:gd name="connsiteY166" fmla="*/ 5870164 h 6858000"/>
              <a:gd name="connsiteX167" fmla="*/ 6119217 w 6128435"/>
              <a:gd name="connsiteY167" fmla="*/ 5888542 h 6858000"/>
              <a:gd name="connsiteX168" fmla="*/ 6115966 w 6128435"/>
              <a:gd name="connsiteY168" fmla="*/ 5898387 h 6858000"/>
              <a:gd name="connsiteX169" fmla="*/ 6111924 w 6128435"/>
              <a:gd name="connsiteY169" fmla="*/ 5900444 h 6858000"/>
              <a:gd name="connsiteX170" fmla="*/ 6108716 w 6128435"/>
              <a:gd name="connsiteY170" fmla="*/ 5915345 h 6858000"/>
              <a:gd name="connsiteX171" fmla="*/ 6109524 w 6128435"/>
              <a:gd name="connsiteY171" fmla="*/ 5917328 h 6858000"/>
              <a:gd name="connsiteX172" fmla="*/ 6102493 w 6128435"/>
              <a:gd name="connsiteY172" fmla="*/ 5928602 h 6858000"/>
              <a:gd name="connsiteX173" fmla="*/ 6056863 w 6128435"/>
              <a:gd name="connsiteY173" fmla="*/ 6000643 h 6858000"/>
              <a:gd name="connsiteX174" fmla="*/ 6045436 w 6128435"/>
              <a:gd name="connsiteY174" fmla="*/ 6124480 h 6858000"/>
              <a:gd name="connsiteX175" fmla="*/ 6030489 w 6128435"/>
              <a:gd name="connsiteY175" fmla="*/ 6317666 h 6858000"/>
              <a:gd name="connsiteX176" fmla="*/ 6007492 w 6128435"/>
              <a:gd name="connsiteY176" fmla="*/ 6440818 h 6858000"/>
              <a:gd name="connsiteX177" fmla="*/ 6009467 w 6128435"/>
              <a:gd name="connsiteY177" fmla="*/ 6487076 h 6858000"/>
              <a:gd name="connsiteX178" fmla="*/ 5995064 w 6128435"/>
              <a:gd name="connsiteY178" fmla="*/ 6540791 h 6858000"/>
              <a:gd name="connsiteX179" fmla="*/ 5996309 w 6128435"/>
              <a:gd name="connsiteY179" fmla="*/ 6543961 h 6858000"/>
              <a:gd name="connsiteX180" fmla="*/ 5996048 w 6128435"/>
              <a:gd name="connsiteY180" fmla="*/ 6555444 h 6858000"/>
              <a:gd name="connsiteX181" fmla="*/ 6002524 w 6128435"/>
              <a:gd name="connsiteY181" fmla="*/ 6560188 h 6858000"/>
              <a:gd name="connsiteX182" fmla="*/ 6006823 w 6128435"/>
              <a:gd name="connsiteY182" fmla="*/ 6578546 h 6858000"/>
              <a:gd name="connsiteX183" fmla="*/ 6004510 w 6128435"/>
              <a:gd name="connsiteY183" fmla="*/ 6599256 h 6858000"/>
              <a:gd name="connsiteX184" fmla="*/ 5986207 w 6128435"/>
              <a:gd name="connsiteY184" fmla="*/ 6695855 h 6858000"/>
              <a:gd name="connsiteX185" fmla="*/ 5979428 w 6128435"/>
              <a:gd name="connsiteY185" fmla="*/ 6754678 h 6858000"/>
              <a:gd name="connsiteX186" fmla="*/ 5983398 w 6128435"/>
              <a:gd name="connsiteY186" fmla="*/ 6778641 h 6858000"/>
              <a:gd name="connsiteX187" fmla="*/ 5984543 w 6128435"/>
              <a:gd name="connsiteY187" fmla="*/ 6811016 h 6858000"/>
              <a:gd name="connsiteX188" fmla="*/ 5981802 w 6128435"/>
              <a:gd name="connsiteY188" fmla="*/ 6838578 h 6858000"/>
              <a:gd name="connsiteX189" fmla="*/ 5979671 w 6128435"/>
              <a:gd name="connsiteY189" fmla="*/ 6858000 h 6858000"/>
              <a:gd name="connsiteX190" fmla="*/ 0 w 6128435"/>
              <a:gd name="connsiteY190" fmla="*/ 685800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7114 w 6128435"/>
              <a:gd name="connsiteY113" fmla="*/ 4213096 h 6858000"/>
              <a:gd name="connsiteX114" fmla="*/ 5921153 w 6128435"/>
              <a:gd name="connsiteY114" fmla="*/ 4236222 h 6858000"/>
              <a:gd name="connsiteX115" fmla="*/ 5924233 w 6128435"/>
              <a:gd name="connsiteY115" fmla="*/ 4242060 h 6858000"/>
              <a:gd name="connsiteX116" fmla="*/ 5923742 w 6128435"/>
              <a:gd name="connsiteY116" fmla="*/ 4265435 h 6858000"/>
              <a:gd name="connsiteX117" fmla="*/ 5928910 w 6128435"/>
              <a:gd name="connsiteY117" fmla="*/ 4300973 h 6858000"/>
              <a:gd name="connsiteX118" fmla="*/ 5939320 w 6128435"/>
              <a:gd name="connsiteY118" fmla="*/ 4340435 h 6858000"/>
              <a:gd name="connsiteX119" fmla="*/ 5936924 w 6128435"/>
              <a:gd name="connsiteY119" fmla="*/ 4353034 h 6858000"/>
              <a:gd name="connsiteX120" fmla="*/ 5946705 w 6128435"/>
              <a:gd name="connsiteY120" fmla="*/ 4428051 h 6858000"/>
              <a:gd name="connsiteX121" fmla="*/ 5949261 w 6128435"/>
              <a:gd name="connsiteY121" fmla="*/ 4449185 h 6858000"/>
              <a:gd name="connsiteX122" fmla="*/ 5957504 w 6128435"/>
              <a:gd name="connsiteY122" fmla="*/ 4465911 h 6858000"/>
              <a:gd name="connsiteX123" fmla="*/ 5964689 w 6128435"/>
              <a:gd name="connsiteY123" fmla="*/ 4468532 h 6858000"/>
              <a:gd name="connsiteX124" fmla="*/ 5967062 w 6128435"/>
              <a:gd name="connsiteY124" fmla="*/ 4479923 h 6858000"/>
              <a:gd name="connsiteX125" fmla="*/ 5968960 w 6128435"/>
              <a:gd name="connsiteY125" fmla="*/ 4482655 h 6858000"/>
              <a:gd name="connsiteX126" fmla="*/ 5978567 w 6128435"/>
              <a:gd name="connsiteY126" fmla="*/ 4498605 h 6858000"/>
              <a:gd name="connsiteX127" fmla="*/ 5967676 w 6128435"/>
              <a:gd name="connsiteY127" fmla="*/ 4540140 h 6858000"/>
              <a:gd name="connsiteX128" fmla="*/ 5980106 w 6128435"/>
              <a:gd name="connsiteY128" fmla="*/ 4585087 h 6858000"/>
              <a:gd name="connsiteX129" fmla="*/ 5986918 w 6128435"/>
              <a:gd name="connsiteY129" fmla="*/ 4764836 h 6858000"/>
              <a:gd name="connsiteX130" fmla="*/ 6013516 w 6128435"/>
              <a:gd name="connsiteY130" fmla="*/ 4786619 h 6858000"/>
              <a:gd name="connsiteX131" fmla="*/ 6025404 w 6128435"/>
              <a:gd name="connsiteY131" fmla="*/ 4858148 h 6858000"/>
              <a:gd name="connsiteX132" fmla="*/ 6007749 w 6128435"/>
              <a:gd name="connsiteY132" fmla="*/ 4964715 h 6858000"/>
              <a:gd name="connsiteX133" fmla="*/ 6005269 w 6128435"/>
              <a:gd name="connsiteY133" fmla="*/ 5150567 h 6858000"/>
              <a:gd name="connsiteX134" fmla="*/ 6001127 w 6128435"/>
              <a:gd name="connsiteY134" fmla="*/ 5164609 h 6858000"/>
              <a:gd name="connsiteX135" fmla="*/ 5996647 w 6128435"/>
              <a:gd name="connsiteY135" fmla="*/ 5185640 h 6858000"/>
              <a:gd name="connsiteX136" fmla="*/ 5998514 w 6128435"/>
              <a:gd name="connsiteY136" fmla="*/ 5189673 h 6858000"/>
              <a:gd name="connsiteX137" fmla="*/ 5995970 w 6128435"/>
              <a:gd name="connsiteY137" fmla="*/ 5221547 h 6858000"/>
              <a:gd name="connsiteX138" fmla="*/ 5997218 w 6128435"/>
              <a:gd name="connsiteY138" fmla="*/ 5222031 h 6858000"/>
              <a:gd name="connsiteX139" fmla="*/ 6002116 w 6128435"/>
              <a:gd name="connsiteY139" fmla="*/ 5231223 h 6858000"/>
              <a:gd name="connsiteX140" fmla="*/ 6008541 w 6128435"/>
              <a:gd name="connsiteY140" fmla="*/ 5248680 h 6858000"/>
              <a:gd name="connsiteX141" fmla="*/ 6039260 w 6128435"/>
              <a:gd name="connsiteY141" fmla="*/ 5289518 h 6858000"/>
              <a:gd name="connsiteX142" fmla="*/ 6036748 w 6128435"/>
              <a:gd name="connsiteY142" fmla="*/ 5322752 h 6858000"/>
              <a:gd name="connsiteX143" fmla="*/ 6036943 w 6128435"/>
              <a:gd name="connsiteY143" fmla="*/ 5329480 h 6858000"/>
              <a:gd name="connsiteX144" fmla="*/ 6037236 w 6128435"/>
              <a:gd name="connsiteY144" fmla="*/ 5329634 h 6858000"/>
              <a:gd name="connsiteX145" fmla="*/ 6038019 w 6128435"/>
              <a:gd name="connsiteY145" fmla="*/ 5336764 h 6858000"/>
              <a:gd name="connsiteX146" fmla="*/ 6037298 w 6128435"/>
              <a:gd name="connsiteY146" fmla="*/ 5341753 h 6858000"/>
              <a:gd name="connsiteX147" fmla="*/ 6037677 w 6128435"/>
              <a:gd name="connsiteY147" fmla="*/ 5354807 h 6858000"/>
              <a:gd name="connsiteX148" fmla="*/ 6039728 w 6128435"/>
              <a:gd name="connsiteY148" fmla="*/ 5359416 h 6858000"/>
              <a:gd name="connsiteX149" fmla="*/ 6043311 w 6128435"/>
              <a:gd name="connsiteY149" fmla="*/ 5361407 h 6858000"/>
              <a:gd name="connsiteX150" fmla="*/ 6042954 w 6128435"/>
              <a:gd name="connsiteY150" fmla="*/ 5362576 h 6858000"/>
              <a:gd name="connsiteX151" fmla="*/ 6053435 w 6128435"/>
              <a:gd name="connsiteY151" fmla="*/ 5387547 h 6858000"/>
              <a:gd name="connsiteX152" fmla="*/ 6065933 w 6128435"/>
              <a:gd name="connsiteY152" fmla="*/ 5443002 h 6858000"/>
              <a:gd name="connsiteX153" fmla="*/ 6068640 w 6128435"/>
              <a:gd name="connsiteY153" fmla="*/ 5474503 h 6858000"/>
              <a:gd name="connsiteX154" fmla="*/ 6080922 w 6128435"/>
              <a:gd name="connsiteY154" fmla="*/ 5561070 h 6858000"/>
              <a:gd name="connsiteX155" fmla="*/ 6096949 w 6128435"/>
              <a:gd name="connsiteY155" fmla="*/ 5648179 h 6858000"/>
              <a:gd name="connsiteX156" fmla="*/ 6125703 w 6128435"/>
              <a:gd name="connsiteY156" fmla="*/ 5692894 h 6858000"/>
              <a:gd name="connsiteX157" fmla="*/ 6126670 w 6128435"/>
              <a:gd name="connsiteY157" fmla="*/ 5697882 h 6858000"/>
              <a:gd name="connsiteX158" fmla="*/ 6124061 w 6128435"/>
              <a:gd name="connsiteY158" fmla="*/ 5710294 h 6858000"/>
              <a:gd name="connsiteX159" fmla="*/ 6122213 w 6128435"/>
              <a:gd name="connsiteY159" fmla="*/ 5714762 h 6858000"/>
              <a:gd name="connsiteX160" fmla="*/ 6121353 w 6128435"/>
              <a:gd name="connsiteY160" fmla="*/ 5721725 h 6858000"/>
              <a:gd name="connsiteX161" fmla="*/ 6121607 w 6128435"/>
              <a:gd name="connsiteY161" fmla="*/ 5721959 h 6858000"/>
              <a:gd name="connsiteX162" fmla="*/ 6120262 w 6128435"/>
              <a:gd name="connsiteY162" fmla="*/ 5728358 h 6858000"/>
              <a:gd name="connsiteX163" fmla="*/ 6110194 w 6128435"/>
              <a:gd name="connsiteY163" fmla="*/ 5758853 h 6858000"/>
              <a:gd name="connsiteX164" fmla="*/ 6127519 w 6128435"/>
              <a:gd name="connsiteY164" fmla="*/ 5865775 h 6858000"/>
              <a:gd name="connsiteX165" fmla="*/ 6128435 w 6128435"/>
              <a:gd name="connsiteY165" fmla="*/ 5870164 h 6858000"/>
              <a:gd name="connsiteX166" fmla="*/ 6119217 w 6128435"/>
              <a:gd name="connsiteY166" fmla="*/ 5888542 h 6858000"/>
              <a:gd name="connsiteX167" fmla="*/ 6115966 w 6128435"/>
              <a:gd name="connsiteY167" fmla="*/ 5898387 h 6858000"/>
              <a:gd name="connsiteX168" fmla="*/ 6111924 w 6128435"/>
              <a:gd name="connsiteY168" fmla="*/ 5900444 h 6858000"/>
              <a:gd name="connsiteX169" fmla="*/ 6108716 w 6128435"/>
              <a:gd name="connsiteY169" fmla="*/ 5915345 h 6858000"/>
              <a:gd name="connsiteX170" fmla="*/ 6109524 w 6128435"/>
              <a:gd name="connsiteY170" fmla="*/ 5917328 h 6858000"/>
              <a:gd name="connsiteX171" fmla="*/ 6102493 w 6128435"/>
              <a:gd name="connsiteY171" fmla="*/ 5928602 h 6858000"/>
              <a:gd name="connsiteX172" fmla="*/ 6056863 w 6128435"/>
              <a:gd name="connsiteY172" fmla="*/ 6000643 h 6858000"/>
              <a:gd name="connsiteX173" fmla="*/ 6045436 w 6128435"/>
              <a:gd name="connsiteY173" fmla="*/ 6124480 h 6858000"/>
              <a:gd name="connsiteX174" fmla="*/ 6030489 w 6128435"/>
              <a:gd name="connsiteY174" fmla="*/ 6317666 h 6858000"/>
              <a:gd name="connsiteX175" fmla="*/ 6007492 w 6128435"/>
              <a:gd name="connsiteY175" fmla="*/ 6440818 h 6858000"/>
              <a:gd name="connsiteX176" fmla="*/ 6009467 w 6128435"/>
              <a:gd name="connsiteY176" fmla="*/ 6487076 h 6858000"/>
              <a:gd name="connsiteX177" fmla="*/ 5995064 w 6128435"/>
              <a:gd name="connsiteY177" fmla="*/ 6540791 h 6858000"/>
              <a:gd name="connsiteX178" fmla="*/ 5996309 w 6128435"/>
              <a:gd name="connsiteY178" fmla="*/ 6543961 h 6858000"/>
              <a:gd name="connsiteX179" fmla="*/ 5996048 w 6128435"/>
              <a:gd name="connsiteY179" fmla="*/ 6555444 h 6858000"/>
              <a:gd name="connsiteX180" fmla="*/ 6002524 w 6128435"/>
              <a:gd name="connsiteY180" fmla="*/ 6560188 h 6858000"/>
              <a:gd name="connsiteX181" fmla="*/ 6006823 w 6128435"/>
              <a:gd name="connsiteY181" fmla="*/ 6578546 h 6858000"/>
              <a:gd name="connsiteX182" fmla="*/ 6004510 w 6128435"/>
              <a:gd name="connsiteY182" fmla="*/ 6599256 h 6858000"/>
              <a:gd name="connsiteX183" fmla="*/ 5986207 w 6128435"/>
              <a:gd name="connsiteY183" fmla="*/ 6695855 h 6858000"/>
              <a:gd name="connsiteX184" fmla="*/ 5979428 w 6128435"/>
              <a:gd name="connsiteY184" fmla="*/ 6754678 h 6858000"/>
              <a:gd name="connsiteX185" fmla="*/ 5983398 w 6128435"/>
              <a:gd name="connsiteY185" fmla="*/ 6778641 h 6858000"/>
              <a:gd name="connsiteX186" fmla="*/ 5984543 w 6128435"/>
              <a:gd name="connsiteY186" fmla="*/ 6811016 h 6858000"/>
              <a:gd name="connsiteX187" fmla="*/ 5981802 w 6128435"/>
              <a:gd name="connsiteY187" fmla="*/ 6838578 h 6858000"/>
              <a:gd name="connsiteX188" fmla="*/ 5979671 w 6128435"/>
              <a:gd name="connsiteY188" fmla="*/ 6858000 h 6858000"/>
              <a:gd name="connsiteX189" fmla="*/ 0 w 6128435"/>
              <a:gd name="connsiteY189" fmla="*/ 6858000 h 6858000"/>
              <a:gd name="connsiteX190" fmla="*/ 0 w 6128435"/>
              <a:gd name="connsiteY19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7114 w 6128435"/>
              <a:gd name="connsiteY113" fmla="*/ 4213096 h 6858000"/>
              <a:gd name="connsiteX114" fmla="*/ 5921153 w 6128435"/>
              <a:gd name="connsiteY114" fmla="*/ 4236222 h 6858000"/>
              <a:gd name="connsiteX115" fmla="*/ 5924233 w 6128435"/>
              <a:gd name="connsiteY115" fmla="*/ 4242060 h 6858000"/>
              <a:gd name="connsiteX116" fmla="*/ 5923742 w 6128435"/>
              <a:gd name="connsiteY116" fmla="*/ 4265435 h 6858000"/>
              <a:gd name="connsiteX117" fmla="*/ 5928910 w 6128435"/>
              <a:gd name="connsiteY117" fmla="*/ 4300973 h 6858000"/>
              <a:gd name="connsiteX118" fmla="*/ 5939320 w 6128435"/>
              <a:gd name="connsiteY118" fmla="*/ 4340435 h 6858000"/>
              <a:gd name="connsiteX119" fmla="*/ 5946705 w 6128435"/>
              <a:gd name="connsiteY119" fmla="*/ 4428051 h 6858000"/>
              <a:gd name="connsiteX120" fmla="*/ 5949261 w 6128435"/>
              <a:gd name="connsiteY120" fmla="*/ 4449185 h 6858000"/>
              <a:gd name="connsiteX121" fmla="*/ 5957504 w 6128435"/>
              <a:gd name="connsiteY121" fmla="*/ 4465911 h 6858000"/>
              <a:gd name="connsiteX122" fmla="*/ 5964689 w 6128435"/>
              <a:gd name="connsiteY122" fmla="*/ 4468532 h 6858000"/>
              <a:gd name="connsiteX123" fmla="*/ 5967062 w 6128435"/>
              <a:gd name="connsiteY123" fmla="*/ 4479923 h 6858000"/>
              <a:gd name="connsiteX124" fmla="*/ 5968960 w 6128435"/>
              <a:gd name="connsiteY124" fmla="*/ 4482655 h 6858000"/>
              <a:gd name="connsiteX125" fmla="*/ 5978567 w 6128435"/>
              <a:gd name="connsiteY125" fmla="*/ 4498605 h 6858000"/>
              <a:gd name="connsiteX126" fmla="*/ 5967676 w 6128435"/>
              <a:gd name="connsiteY126" fmla="*/ 4540140 h 6858000"/>
              <a:gd name="connsiteX127" fmla="*/ 5980106 w 6128435"/>
              <a:gd name="connsiteY127" fmla="*/ 4585087 h 6858000"/>
              <a:gd name="connsiteX128" fmla="*/ 5986918 w 6128435"/>
              <a:gd name="connsiteY128" fmla="*/ 4764836 h 6858000"/>
              <a:gd name="connsiteX129" fmla="*/ 6013516 w 6128435"/>
              <a:gd name="connsiteY129" fmla="*/ 4786619 h 6858000"/>
              <a:gd name="connsiteX130" fmla="*/ 6025404 w 6128435"/>
              <a:gd name="connsiteY130" fmla="*/ 4858148 h 6858000"/>
              <a:gd name="connsiteX131" fmla="*/ 6007749 w 6128435"/>
              <a:gd name="connsiteY131" fmla="*/ 4964715 h 6858000"/>
              <a:gd name="connsiteX132" fmla="*/ 6005269 w 6128435"/>
              <a:gd name="connsiteY132" fmla="*/ 5150567 h 6858000"/>
              <a:gd name="connsiteX133" fmla="*/ 6001127 w 6128435"/>
              <a:gd name="connsiteY133" fmla="*/ 5164609 h 6858000"/>
              <a:gd name="connsiteX134" fmla="*/ 5996647 w 6128435"/>
              <a:gd name="connsiteY134" fmla="*/ 5185640 h 6858000"/>
              <a:gd name="connsiteX135" fmla="*/ 5998514 w 6128435"/>
              <a:gd name="connsiteY135" fmla="*/ 5189673 h 6858000"/>
              <a:gd name="connsiteX136" fmla="*/ 5995970 w 6128435"/>
              <a:gd name="connsiteY136" fmla="*/ 5221547 h 6858000"/>
              <a:gd name="connsiteX137" fmla="*/ 5997218 w 6128435"/>
              <a:gd name="connsiteY137" fmla="*/ 5222031 h 6858000"/>
              <a:gd name="connsiteX138" fmla="*/ 6002116 w 6128435"/>
              <a:gd name="connsiteY138" fmla="*/ 5231223 h 6858000"/>
              <a:gd name="connsiteX139" fmla="*/ 6008541 w 6128435"/>
              <a:gd name="connsiteY139" fmla="*/ 5248680 h 6858000"/>
              <a:gd name="connsiteX140" fmla="*/ 6039260 w 6128435"/>
              <a:gd name="connsiteY140" fmla="*/ 5289518 h 6858000"/>
              <a:gd name="connsiteX141" fmla="*/ 6036748 w 6128435"/>
              <a:gd name="connsiteY141" fmla="*/ 5322752 h 6858000"/>
              <a:gd name="connsiteX142" fmla="*/ 6036943 w 6128435"/>
              <a:gd name="connsiteY142" fmla="*/ 5329480 h 6858000"/>
              <a:gd name="connsiteX143" fmla="*/ 6037236 w 6128435"/>
              <a:gd name="connsiteY143" fmla="*/ 5329634 h 6858000"/>
              <a:gd name="connsiteX144" fmla="*/ 6038019 w 6128435"/>
              <a:gd name="connsiteY144" fmla="*/ 5336764 h 6858000"/>
              <a:gd name="connsiteX145" fmla="*/ 6037298 w 6128435"/>
              <a:gd name="connsiteY145" fmla="*/ 5341753 h 6858000"/>
              <a:gd name="connsiteX146" fmla="*/ 6037677 w 6128435"/>
              <a:gd name="connsiteY146" fmla="*/ 5354807 h 6858000"/>
              <a:gd name="connsiteX147" fmla="*/ 6039728 w 6128435"/>
              <a:gd name="connsiteY147" fmla="*/ 5359416 h 6858000"/>
              <a:gd name="connsiteX148" fmla="*/ 6043311 w 6128435"/>
              <a:gd name="connsiteY148" fmla="*/ 5361407 h 6858000"/>
              <a:gd name="connsiteX149" fmla="*/ 6042954 w 6128435"/>
              <a:gd name="connsiteY149" fmla="*/ 5362576 h 6858000"/>
              <a:gd name="connsiteX150" fmla="*/ 6053435 w 6128435"/>
              <a:gd name="connsiteY150" fmla="*/ 5387547 h 6858000"/>
              <a:gd name="connsiteX151" fmla="*/ 6065933 w 6128435"/>
              <a:gd name="connsiteY151" fmla="*/ 5443002 h 6858000"/>
              <a:gd name="connsiteX152" fmla="*/ 6068640 w 6128435"/>
              <a:gd name="connsiteY152" fmla="*/ 5474503 h 6858000"/>
              <a:gd name="connsiteX153" fmla="*/ 6080922 w 6128435"/>
              <a:gd name="connsiteY153" fmla="*/ 5561070 h 6858000"/>
              <a:gd name="connsiteX154" fmla="*/ 6096949 w 6128435"/>
              <a:gd name="connsiteY154" fmla="*/ 5648179 h 6858000"/>
              <a:gd name="connsiteX155" fmla="*/ 6125703 w 6128435"/>
              <a:gd name="connsiteY155" fmla="*/ 5692894 h 6858000"/>
              <a:gd name="connsiteX156" fmla="*/ 6126670 w 6128435"/>
              <a:gd name="connsiteY156" fmla="*/ 5697882 h 6858000"/>
              <a:gd name="connsiteX157" fmla="*/ 6124061 w 6128435"/>
              <a:gd name="connsiteY157" fmla="*/ 5710294 h 6858000"/>
              <a:gd name="connsiteX158" fmla="*/ 6122213 w 6128435"/>
              <a:gd name="connsiteY158" fmla="*/ 5714762 h 6858000"/>
              <a:gd name="connsiteX159" fmla="*/ 6121353 w 6128435"/>
              <a:gd name="connsiteY159" fmla="*/ 5721725 h 6858000"/>
              <a:gd name="connsiteX160" fmla="*/ 6121607 w 6128435"/>
              <a:gd name="connsiteY160" fmla="*/ 5721959 h 6858000"/>
              <a:gd name="connsiteX161" fmla="*/ 6120262 w 6128435"/>
              <a:gd name="connsiteY161" fmla="*/ 5728358 h 6858000"/>
              <a:gd name="connsiteX162" fmla="*/ 6110194 w 6128435"/>
              <a:gd name="connsiteY162" fmla="*/ 5758853 h 6858000"/>
              <a:gd name="connsiteX163" fmla="*/ 6127519 w 6128435"/>
              <a:gd name="connsiteY163" fmla="*/ 5865775 h 6858000"/>
              <a:gd name="connsiteX164" fmla="*/ 6128435 w 6128435"/>
              <a:gd name="connsiteY164" fmla="*/ 5870164 h 6858000"/>
              <a:gd name="connsiteX165" fmla="*/ 6119217 w 6128435"/>
              <a:gd name="connsiteY165" fmla="*/ 5888542 h 6858000"/>
              <a:gd name="connsiteX166" fmla="*/ 6115966 w 6128435"/>
              <a:gd name="connsiteY166" fmla="*/ 5898387 h 6858000"/>
              <a:gd name="connsiteX167" fmla="*/ 6111924 w 6128435"/>
              <a:gd name="connsiteY167" fmla="*/ 5900444 h 6858000"/>
              <a:gd name="connsiteX168" fmla="*/ 6108716 w 6128435"/>
              <a:gd name="connsiteY168" fmla="*/ 5915345 h 6858000"/>
              <a:gd name="connsiteX169" fmla="*/ 6109524 w 6128435"/>
              <a:gd name="connsiteY169" fmla="*/ 5917328 h 6858000"/>
              <a:gd name="connsiteX170" fmla="*/ 6102493 w 6128435"/>
              <a:gd name="connsiteY170" fmla="*/ 5928602 h 6858000"/>
              <a:gd name="connsiteX171" fmla="*/ 6056863 w 6128435"/>
              <a:gd name="connsiteY171" fmla="*/ 6000643 h 6858000"/>
              <a:gd name="connsiteX172" fmla="*/ 6045436 w 6128435"/>
              <a:gd name="connsiteY172" fmla="*/ 6124480 h 6858000"/>
              <a:gd name="connsiteX173" fmla="*/ 6030489 w 6128435"/>
              <a:gd name="connsiteY173" fmla="*/ 6317666 h 6858000"/>
              <a:gd name="connsiteX174" fmla="*/ 6007492 w 6128435"/>
              <a:gd name="connsiteY174" fmla="*/ 6440818 h 6858000"/>
              <a:gd name="connsiteX175" fmla="*/ 6009467 w 6128435"/>
              <a:gd name="connsiteY175" fmla="*/ 6487076 h 6858000"/>
              <a:gd name="connsiteX176" fmla="*/ 5995064 w 6128435"/>
              <a:gd name="connsiteY176" fmla="*/ 6540791 h 6858000"/>
              <a:gd name="connsiteX177" fmla="*/ 5996309 w 6128435"/>
              <a:gd name="connsiteY177" fmla="*/ 6543961 h 6858000"/>
              <a:gd name="connsiteX178" fmla="*/ 5996048 w 6128435"/>
              <a:gd name="connsiteY178" fmla="*/ 6555444 h 6858000"/>
              <a:gd name="connsiteX179" fmla="*/ 6002524 w 6128435"/>
              <a:gd name="connsiteY179" fmla="*/ 6560188 h 6858000"/>
              <a:gd name="connsiteX180" fmla="*/ 6006823 w 6128435"/>
              <a:gd name="connsiteY180" fmla="*/ 6578546 h 6858000"/>
              <a:gd name="connsiteX181" fmla="*/ 6004510 w 6128435"/>
              <a:gd name="connsiteY181" fmla="*/ 6599256 h 6858000"/>
              <a:gd name="connsiteX182" fmla="*/ 5986207 w 6128435"/>
              <a:gd name="connsiteY182" fmla="*/ 6695855 h 6858000"/>
              <a:gd name="connsiteX183" fmla="*/ 5979428 w 6128435"/>
              <a:gd name="connsiteY183" fmla="*/ 6754678 h 6858000"/>
              <a:gd name="connsiteX184" fmla="*/ 5983398 w 6128435"/>
              <a:gd name="connsiteY184" fmla="*/ 6778641 h 6858000"/>
              <a:gd name="connsiteX185" fmla="*/ 5984543 w 6128435"/>
              <a:gd name="connsiteY185" fmla="*/ 6811016 h 6858000"/>
              <a:gd name="connsiteX186" fmla="*/ 5981802 w 6128435"/>
              <a:gd name="connsiteY186" fmla="*/ 6838578 h 6858000"/>
              <a:gd name="connsiteX187" fmla="*/ 5979671 w 6128435"/>
              <a:gd name="connsiteY187" fmla="*/ 6858000 h 6858000"/>
              <a:gd name="connsiteX188" fmla="*/ 0 w 6128435"/>
              <a:gd name="connsiteY188" fmla="*/ 6858000 h 6858000"/>
              <a:gd name="connsiteX189" fmla="*/ 0 w 6128435"/>
              <a:gd name="connsiteY18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17114 w 6128435"/>
              <a:gd name="connsiteY112" fmla="*/ 4213096 h 6858000"/>
              <a:gd name="connsiteX113" fmla="*/ 5921153 w 6128435"/>
              <a:gd name="connsiteY113" fmla="*/ 4236222 h 6858000"/>
              <a:gd name="connsiteX114" fmla="*/ 5924233 w 6128435"/>
              <a:gd name="connsiteY114" fmla="*/ 4242060 h 6858000"/>
              <a:gd name="connsiteX115" fmla="*/ 5923742 w 6128435"/>
              <a:gd name="connsiteY115" fmla="*/ 4265435 h 6858000"/>
              <a:gd name="connsiteX116" fmla="*/ 5928910 w 6128435"/>
              <a:gd name="connsiteY116" fmla="*/ 4300973 h 6858000"/>
              <a:gd name="connsiteX117" fmla="*/ 5939320 w 6128435"/>
              <a:gd name="connsiteY117" fmla="*/ 4340435 h 6858000"/>
              <a:gd name="connsiteX118" fmla="*/ 5946705 w 6128435"/>
              <a:gd name="connsiteY118" fmla="*/ 4428051 h 6858000"/>
              <a:gd name="connsiteX119" fmla="*/ 5949261 w 6128435"/>
              <a:gd name="connsiteY119" fmla="*/ 4449185 h 6858000"/>
              <a:gd name="connsiteX120" fmla="*/ 5957504 w 6128435"/>
              <a:gd name="connsiteY120" fmla="*/ 4465911 h 6858000"/>
              <a:gd name="connsiteX121" fmla="*/ 5964689 w 6128435"/>
              <a:gd name="connsiteY121" fmla="*/ 4468532 h 6858000"/>
              <a:gd name="connsiteX122" fmla="*/ 5967062 w 6128435"/>
              <a:gd name="connsiteY122" fmla="*/ 4479923 h 6858000"/>
              <a:gd name="connsiteX123" fmla="*/ 5968960 w 6128435"/>
              <a:gd name="connsiteY123" fmla="*/ 4482655 h 6858000"/>
              <a:gd name="connsiteX124" fmla="*/ 5978567 w 6128435"/>
              <a:gd name="connsiteY124" fmla="*/ 4498605 h 6858000"/>
              <a:gd name="connsiteX125" fmla="*/ 5967676 w 6128435"/>
              <a:gd name="connsiteY125" fmla="*/ 4540140 h 6858000"/>
              <a:gd name="connsiteX126" fmla="*/ 5980106 w 6128435"/>
              <a:gd name="connsiteY126" fmla="*/ 4585087 h 6858000"/>
              <a:gd name="connsiteX127" fmla="*/ 5986918 w 6128435"/>
              <a:gd name="connsiteY127" fmla="*/ 4764836 h 6858000"/>
              <a:gd name="connsiteX128" fmla="*/ 6013516 w 6128435"/>
              <a:gd name="connsiteY128" fmla="*/ 4786619 h 6858000"/>
              <a:gd name="connsiteX129" fmla="*/ 6025404 w 6128435"/>
              <a:gd name="connsiteY129" fmla="*/ 4858148 h 6858000"/>
              <a:gd name="connsiteX130" fmla="*/ 6007749 w 6128435"/>
              <a:gd name="connsiteY130" fmla="*/ 4964715 h 6858000"/>
              <a:gd name="connsiteX131" fmla="*/ 6005269 w 6128435"/>
              <a:gd name="connsiteY131" fmla="*/ 5150567 h 6858000"/>
              <a:gd name="connsiteX132" fmla="*/ 6001127 w 6128435"/>
              <a:gd name="connsiteY132" fmla="*/ 5164609 h 6858000"/>
              <a:gd name="connsiteX133" fmla="*/ 5996647 w 6128435"/>
              <a:gd name="connsiteY133" fmla="*/ 5185640 h 6858000"/>
              <a:gd name="connsiteX134" fmla="*/ 5998514 w 6128435"/>
              <a:gd name="connsiteY134" fmla="*/ 5189673 h 6858000"/>
              <a:gd name="connsiteX135" fmla="*/ 5995970 w 6128435"/>
              <a:gd name="connsiteY135" fmla="*/ 5221547 h 6858000"/>
              <a:gd name="connsiteX136" fmla="*/ 5997218 w 6128435"/>
              <a:gd name="connsiteY136" fmla="*/ 5222031 h 6858000"/>
              <a:gd name="connsiteX137" fmla="*/ 6002116 w 6128435"/>
              <a:gd name="connsiteY137" fmla="*/ 5231223 h 6858000"/>
              <a:gd name="connsiteX138" fmla="*/ 6008541 w 6128435"/>
              <a:gd name="connsiteY138" fmla="*/ 5248680 h 6858000"/>
              <a:gd name="connsiteX139" fmla="*/ 6039260 w 6128435"/>
              <a:gd name="connsiteY139" fmla="*/ 5289518 h 6858000"/>
              <a:gd name="connsiteX140" fmla="*/ 6036748 w 6128435"/>
              <a:gd name="connsiteY140" fmla="*/ 5322752 h 6858000"/>
              <a:gd name="connsiteX141" fmla="*/ 6036943 w 6128435"/>
              <a:gd name="connsiteY141" fmla="*/ 5329480 h 6858000"/>
              <a:gd name="connsiteX142" fmla="*/ 6037236 w 6128435"/>
              <a:gd name="connsiteY142" fmla="*/ 5329634 h 6858000"/>
              <a:gd name="connsiteX143" fmla="*/ 6038019 w 6128435"/>
              <a:gd name="connsiteY143" fmla="*/ 5336764 h 6858000"/>
              <a:gd name="connsiteX144" fmla="*/ 6037298 w 6128435"/>
              <a:gd name="connsiteY144" fmla="*/ 5341753 h 6858000"/>
              <a:gd name="connsiteX145" fmla="*/ 6037677 w 6128435"/>
              <a:gd name="connsiteY145" fmla="*/ 5354807 h 6858000"/>
              <a:gd name="connsiteX146" fmla="*/ 6039728 w 6128435"/>
              <a:gd name="connsiteY146" fmla="*/ 5359416 h 6858000"/>
              <a:gd name="connsiteX147" fmla="*/ 6043311 w 6128435"/>
              <a:gd name="connsiteY147" fmla="*/ 5361407 h 6858000"/>
              <a:gd name="connsiteX148" fmla="*/ 6042954 w 6128435"/>
              <a:gd name="connsiteY148" fmla="*/ 5362576 h 6858000"/>
              <a:gd name="connsiteX149" fmla="*/ 6053435 w 6128435"/>
              <a:gd name="connsiteY149" fmla="*/ 5387547 h 6858000"/>
              <a:gd name="connsiteX150" fmla="*/ 6065933 w 6128435"/>
              <a:gd name="connsiteY150" fmla="*/ 5443002 h 6858000"/>
              <a:gd name="connsiteX151" fmla="*/ 6068640 w 6128435"/>
              <a:gd name="connsiteY151" fmla="*/ 5474503 h 6858000"/>
              <a:gd name="connsiteX152" fmla="*/ 6080922 w 6128435"/>
              <a:gd name="connsiteY152" fmla="*/ 5561070 h 6858000"/>
              <a:gd name="connsiteX153" fmla="*/ 6096949 w 6128435"/>
              <a:gd name="connsiteY153" fmla="*/ 5648179 h 6858000"/>
              <a:gd name="connsiteX154" fmla="*/ 6125703 w 6128435"/>
              <a:gd name="connsiteY154" fmla="*/ 5692894 h 6858000"/>
              <a:gd name="connsiteX155" fmla="*/ 6126670 w 6128435"/>
              <a:gd name="connsiteY155" fmla="*/ 5697882 h 6858000"/>
              <a:gd name="connsiteX156" fmla="*/ 6124061 w 6128435"/>
              <a:gd name="connsiteY156" fmla="*/ 5710294 h 6858000"/>
              <a:gd name="connsiteX157" fmla="*/ 6122213 w 6128435"/>
              <a:gd name="connsiteY157" fmla="*/ 5714762 h 6858000"/>
              <a:gd name="connsiteX158" fmla="*/ 6121353 w 6128435"/>
              <a:gd name="connsiteY158" fmla="*/ 5721725 h 6858000"/>
              <a:gd name="connsiteX159" fmla="*/ 6121607 w 6128435"/>
              <a:gd name="connsiteY159" fmla="*/ 5721959 h 6858000"/>
              <a:gd name="connsiteX160" fmla="*/ 6120262 w 6128435"/>
              <a:gd name="connsiteY160" fmla="*/ 5728358 h 6858000"/>
              <a:gd name="connsiteX161" fmla="*/ 6110194 w 6128435"/>
              <a:gd name="connsiteY161" fmla="*/ 5758853 h 6858000"/>
              <a:gd name="connsiteX162" fmla="*/ 6127519 w 6128435"/>
              <a:gd name="connsiteY162" fmla="*/ 5865775 h 6858000"/>
              <a:gd name="connsiteX163" fmla="*/ 6128435 w 6128435"/>
              <a:gd name="connsiteY163" fmla="*/ 5870164 h 6858000"/>
              <a:gd name="connsiteX164" fmla="*/ 6119217 w 6128435"/>
              <a:gd name="connsiteY164" fmla="*/ 5888542 h 6858000"/>
              <a:gd name="connsiteX165" fmla="*/ 6115966 w 6128435"/>
              <a:gd name="connsiteY165" fmla="*/ 5898387 h 6858000"/>
              <a:gd name="connsiteX166" fmla="*/ 6111924 w 6128435"/>
              <a:gd name="connsiteY166" fmla="*/ 5900444 h 6858000"/>
              <a:gd name="connsiteX167" fmla="*/ 6108716 w 6128435"/>
              <a:gd name="connsiteY167" fmla="*/ 5915345 h 6858000"/>
              <a:gd name="connsiteX168" fmla="*/ 6109524 w 6128435"/>
              <a:gd name="connsiteY168" fmla="*/ 5917328 h 6858000"/>
              <a:gd name="connsiteX169" fmla="*/ 6102493 w 6128435"/>
              <a:gd name="connsiteY169" fmla="*/ 5928602 h 6858000"/>
              <a:gd name="connsiteX170" fmla="*/ 6056863 w 6128435"/>
              <a:gd name="connsiteY170" fmla="*/ 6000643 h 6858000"/>
              <a:gd name="connsiteX171" fmla="*/ 6045436 w 6128435"/>
              <a:gd name="connsiteY171" fmla="*/ 6124480 h 6858000"/>
              <a:gd name="connsiteX172" fmla="*/ 6030489 w 6128435"/>
              <a:gd name="connsiteY172" fmla="*/ 6317666 h 6858000"/>
              <a:gd name="connsiteX173" fmla="*/ 6007492 w 6128435"/>
              <a:gd name="connsiteY173" fmla="*/ 6440818 h 6858000"/>
              <a:gd name="connsiteX174" fmla="*/ 6009467 w 6128435"/>
              <a:gd name="connsiteY174" fmla="*/ 6487076 h 6858000"/>
              <a:gd name="connsiteX175" fmla="*/ 5995064 w 6128435"/>
              <a:gd name="connsiteY175" fmla="*/ 6540791 h 6858000"/>
              <a:gd name="connsiteX176" fmla="*/ 5996309 w 6128435"/>
              <a:gd name="connsiteY176" fmla="*/ 6543961 h 6858000"/>
              <a:gd name="connsiteX177" fmla="*/ 5996048 w 6128435"/>
              <a:gd name="connsiteY177" fmla="*/ 6555444 h 6858000"/>
              <a:gd name="connsiteX178" fmla="*/ 6002524 w 6128435"/>
              <a:gd name="connsiteY178" fmla="*/ 6560188 h 6858000"/>
              <a:gd name="connsiteX179" fmla="*/ 6006823 w 6128435"/>
              <a:gd name="connsiteY179" fmla="*/ 6578546 h 6858000"/>
              <a:gd name="connsiteX180" fmla="*/ 6004510 w 6128435"/>
              <a:gd name="connsiteY180" fmla="*/ 6599256 h 6858000"/>
              <a:gd name="connsiteX181" fmla="*/ 5986207 w 6128435"/>
              <a:gd name="connsiteY181" fmla="*/ 6695855 h 6858000"/>
              <a:gd name="connsiteX182" fmla="*/ 5979428 w 6128435"/>
              <a:gd name="connsiteY182" fmla="*/ 6754678 h 6858000"/>
              <a:gd name="connsiteX183" fmla="*/ 5983398 w 6128435"/>
              <a:gd name="connsiteY183" fmla="*/ 6778641 h 6858000"/>
              <a:gd name="connsiteX184" fmla="*/ 5984543 w 6128435"/>
              <a:gd name="connsiteY184" fmla="*/ 6811016 h 6858000"/>
              <a:gd name="connsiteX185" fmla="*/ 5981802 w 6128435"/>
              <a:gd name="connsiteY185" fmla="*/ 6838578 h 6858000"/>
              <a:gd name="connsiteX186" fmla="*/ 5979671 w 6128435"/>
              <a:gd name="connsiteY186" fmla="*/ 6858000 h 6858000"/>
              <a:gd name="connsiteX187" fmla="*/ 0 w 6128435"/>
              <a:gd name="connsiteY187" fmla="*/ 6858000 h 6858000"/>
              <a:gd name="connsiteX188" fmla="*/ 0 w 6128435"/>
              <a:gd name="connsiteY18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3742 w 6128435"/>
              <a:gd name="connsiteY114" fmla="*/ 4265435 h 6858000"/>
              <a:gd name="connsiteX115" fmla="*/ 5928910 w 6128435"/>
              <a:gd name="connsiteY115" fmla="*/ 4300973 h 6858000"/>
              <a:gd name="connsiteX116" fmla="*/ 5939320 w 6128435"/>
              <a:gd name="connsiteY116" fmla="*/ 4340435 h 6858000"/>
              <a:gd name="connsiteX117" fmla="*/ 5946705 w 6128435"/>
              <a:gd name="connsiteY117" fmla="*/ 4428051 h 6858000"/>
              <a:gd name="connsiteX118" fmla="*/ 5949261 w 6128435"/>
              <a:gd name="connsiteY118" fmla="*/ 4449185 h 6858000"/>
              <a:gd name="connsiteX119" fmla="*/ 5957504 w 6128435"/>
              <a:gd name="connsiteY119" fmla="*/ 4465911 h 6858000"/>
              <a:gd name="connsiteX120" fmla="*/ 5964689 w 6128435"/>
              <a:gd name="connsiteY120" fmla="*/ 4468532 h 6858000"/>
              <a:gd name="connsiteX121" fmla="*/ 5967062 w 6128435"/>
              <a:gd name="connsiteY121" fmla="*/ 4479923 h 6858000"/>
              <a:gd name="connsiteX122" fmla="*/ 5968960 w 6128435"/>
              <a:gd name="connsiteY122" fmla="*/ 4482655 h 6858000"/>
              <a:gd name="connsiteX123" fmla="*/ 5978567 w 6128435"/>
              <a:gd name="connsiteY123" fmla="*/ 4498605 h 6858000"/>
              <a:gd name="connsiteX124" fmla="*/ 5967676 w 6128435"/>
              <a:gd name="connsiteY124" fmla="*/ 4540140 h 6858000"/>
              <a:gd name="connsiteX125" fmla="*/ 5980106 w 6128435"/>
              <a:gd name="connsiteY125" fmla="*/ 4585087 h 6858000"/>
              <a:gd name="connsiteX126" fmla="*/ 5986918 w 6128435"/>
              <a:gd name="connsiteY126" fmla="*/ 4764836 h 6858000"/>
              <a:gd name="connsiteX127" fmla="*/ 6013516 w 6128435"/>
              <a:gd name="connsiteY127" fmla="*/ 4786619 h 6858000"/>
              <a:gd name="connsiteX128" fmla="*/ 6025404 w 6128435"/>
              <a:gd name="connsiteY128" fmla="*/ 4858148 h 6858000"/>
              <a:gd name="connsiteX129" fmla="*/ 6007749 w 6128435"/>
              <a:gd name="connsiteY129" fmla="*/ 4964715 h 6858000"/>
              <a:gd name="connsiteX130" fmla="*/ 6005269 w 6128435"/>
              <a:gd name="connsiteY130" fmla="*/ 5150567 h 6858000"/>
              <a:gd name="connsiteX131" fmla="*/ 6001127 w 6128435"/>
              <a:gd name="connsiteY131" fmla="*/ 5164609 h 6858000"/>
              <a:gd name="connsiteX132" fmla="*/ 5996647 w 6128435"/>
              <a:gd name="connsiteY132" fmla="*/ 5185640 h 6858000"/>
              <a:gd name="connsiteX133" fmla="*/ 5998514 w 6128435"/>
              <a:gd name="connsiteY133" fmla="*/ 5189673 h 6858000"/>
              <a:gd name="connsiteX134" fmla="*/ 5995970 w 6128435"/>
              <a:gd name="connsiteY134" fmla="*/ 5221547 h 6858000"/>
              <a:gd name="connsiteX135" fmla="*/ 5997218 w 6128435"/>
              <a:gd name="connsiteY135" fmla="*/ 5222031 h 6858000"/>
              <a:gd name="connsiteX136" fmla="*/ 6002116 w 6128435"/>
              <a:gd name="connsiteY136" fmla="*/ 5231223 h 6858000"/>
              <a:gd name="connsiteX137" fmla="*/ 6008541 w 6128435"/>
              <a:gd name="connsiteY137" fmla="*/ 5248680 h 6858000"/>
              <a:gd name="connsiteX138" fmla="*/ 6039260 w 6128435"/>
              <a:gd name="connsiteY138" fmla="*/ 5289518 h 6858000"/>
              <a:gd name="connsiteX139" fmla="*/ 6036748 w 6128435"/>
              <a:gd name="connsiteY139" fmla="*/ 5322752 h 6858000"/>
              <a:gd name="connsiteX140" fmla="*/ 6036943 w 6128435"/>
              <a:gd name="connsiteY140" fmla="*/ 5329480 h 6858000"/>
              <a:gd name="connsiteX141" fmla="*/ 6037236 w 6128435"/>
              <a:gd name="connsiteY141" fmla="*/ 5329634 h 6858000"/>
              <a:gd name="connsiteX142" fmla="*/ 6038019 w 6128435"/>
              <a:gd name="connsiteY142" fmla="*/ 5336764 h 6858000"/>
              <a:gd name="connsiteX143" fmla="*/ 6037298 w 6128435"/>
              <a:gd name="connsiteY143" fmla="*/ 5341753 h 6858000"/>
              <a:gd name="connsiteX144" fmla="*/ 6037677 w 6128435"/>
              <a:gd name="connsiteY144" fmla="*/ 5354807 h 6858000"/>
              <a:gd name="connsiteX145" fmla="*/ 6039728 w 6128435"/>
              <a:gd name="connsiteY145" fmla="*/ 5359416 h 6858000"/>
              <a:gd name="connsiteX146" fmla="*/ 6043311 w 6128435"/>
              <a:gd name="connsiteY146" fmla="*/ 5361407 h 6858000"/>
              <a:gd name="connsiteX147" fmla="*/ 6042954 w 6128435"/>
              <a:gd name="connsiteY147" fmla="*/ 5362576 h 6858000"/>
              <a:gd name="connsiteX148" fmla="*/ 6053435 w 6128435"/>
              <a:gd name="connsiteY148" fmla="*/ 5387547 h 6858000"/>
              <a:gd name="connsiteX149" fmla="*/ 6065933 w 6128435"/>
              <a:gd name="connsiteY149" fmla="*/ 5443002 h 6858000"/>
              <a:gd name="connsiteX150" fmla="*/ 6068640 w 6128435"/>
              <a:gd name="connsiteY150" fmla="*/ 5474503 h 6858000"/>
              <a:gd name="connsiteX151" fmla="*/ 6080922 w 6128435"/>
              <a:gd name="connsiteY151" fmla="*/ 5561070 h 6858000"/>
              <a:gd name="connsiteX152" fmla="*/ 6096949 w 6128435"/>
              <a:gd name="connsiteY152" fmla="*/ 5648179 h 6858000"/>
              <a:gd name="connsiteX153" fmla="*/ 6125703 w 6128435"/>
              <a:gd name="connsiteY153" fmla="*/ 5692894 h 6858000"/>
              <a:gd name="connsiteX154" fmla="*/ 6126670 w 6128435"/>
              <a:gd name="connsiteY154" fmla="*/ 5697882 h 6858000"/>
              <a:gd name="connsiteX155" fmla="*/ 6124061 w 6128435"/>
              <a:gd name="connsiteY155" fmla="*/ 5710294 h 6858000"/>
              <a:gd name="connsiteX156" fmla="*/ 6122213 w 6128435"/>
              <a:gd name="connsiteY156" fmla="*/ 5714762 h 6858000"/>
              <a:gd name="connsiteX157" fmla="*/ 6121353 w 6128435"/>
              <a:gd name="connsiteY157" fmla="*/ 5721725 h 6858000"/>
              <a:gd name="connsiteX158" fmla="*/ 6121607 w 6128435"/>
              <a:gd name="connsiteY158" fmla="*/ 5721959 h 6858000"/>
              <a:gd name="connsiteX159" fmla="*/ 6120262 w 6128435"/>
              <a:gd name="connsiteY159" fmla="*/ 5728358 h 6858000"/>
              <a:gd name="connsiteX160" fmla="*/ 6110194 w 6128435"/>
              <a:gd name="connsiteY160" fmla="*/ 5758853 h 6858000"/>
              <a:gd name="connsiteX161" fmla="*/ 6127519 w 6128435"/>
              <a:gd name="connsiteY161" fmla="*/ 5865775 h 6858000"/>
              <a:gd name="connsiteX162" fmla="*/ 6128435 w 6128435"/>
              <a:gd name="connsiteY162" fmla="*/ 5870164 h 6858000"/>
              <a:gd name="connsiteX163" fmla="*/ 6119217 w 6128435"/>
              <a:gd name="connsiteY163" fmla="*/ 5888542 h 6858000"/>
              <a:gd name="connsiteX164" fmla="*/ 6115966 w 6128435"/>
              <a:gd name="connsiteY164" fmla="*/ 5898387 h 6858000"/>
              <a:gd name="connsiteX165" fmla="*/ 6111924 w 6128435"/>
              <a:gd name="connsiteY165" fmla="*/ 5900444 h 6858000"/>
              <a:gd name="connsiteX166" fmla="*/ 6108716 w 6128435"/>
              <a:gd name="connsiteY166" fmla="*/ 5915345 h 6858000"/>
              <a:gd name="connsiteX167" fmla="*/ 6109524 w 6128435"/>
              <a:gd name="connsiteY167" fmla="*/ 5917328 h 6858000"/>
              <a:gd name="connsiteX168" fmla="*/ 6102493 w 6128435"/>
              <a:gd name="connsiteY168" fmla="*/ 5928602 h 6858000"/>
              <a:gd name="connsiteX169" fmla="*/ 6056863 w 6128435"/>
              <a:gd name="connsiteY169" fmla="*/ 6000643 h 6858000"/>
              <a:gd name="connsiteX170" fmla="*/ 6045436 w 6128435"/>
              <a:gd name="connsiteY170" fmla="*/ 6124480 h 6858000"/>
              <a:gd name="connsiteX171" fmla="*/ 6030489 w 6128435"/>
              <a:gd name="connsiteY171" fmla="*/ 6317666 h 6858000"/>
              <a:gd name="connsiteX172" fmla="*/ 6007492 w 6128435"/>
              <a:gd name="connsiteY172" fmla="*/ 6440818 h 6858000"/>
              <a:gd name="connsiteX173" fmla="*/ 6009467 w 6128435"/>
              <a:gd name="connsiteY173" fmla="*/ 6487076 h 6858000"/>
              <a:gd name="connsiteX174" fmla="*/ 5995064 w 6128435"/>
              <a:gd name="connsiteY174" fmla="*/ 6540791 h 6858000"/>
              <a:gd name="connsiteX175" fmla="*/ 5996309 w 6128435"/>
              <a:gd name="connsiteY175" fmla="*/ 6543961 h 6858000"/>
              <a:gd name="connsiteX176" fmla="*/ 5996048 w 6128435"/>
              <a:gd name="connsiteY176" fmla="*/ 6555444 h 6858000"/>
              <a:gd name="connsiteX177" fmla="*/ 6002524 w 6128435"/>
              <a:gd name="connsiteY177" fmla="*/ 6560188 h 6858000"/>
              <a:gd name="connsiteX178" fmla="*/ 6006823 w 6128435"/>
              <a:gd name="connsiteY178" fmla="*/ 6578546 h 6858000"/>
              <a:gd name="connsiteX179" fmla="*/ 6004510 w 6128435"/>
              <a:gd name="connsiteY179" fmla="*/ 6599256 h 6858000"/>
              <a:gd name="connsiteX180" fmla="*/ 5986207 w 6128435"/>
              <a:gd name="connsiteY180" fmla="*/ 6695855 h 6858000"/>
              <a:gd name="connsiteX181" fmla="*/ 5979428 w 6128435"/>
              <a:gd name="connsiteY181" fmla="*/ 6754678 h 6858000"/>
              <a:gd name="connsiteX182" fmla="*/ 5983398 w 6128435"/>
              <a:gd name="connsiteY182" fmla="*/ 6778641 h 6858000"/>
              <a:gd name="connsiteX183" fmla="*/ 5984543 w 6128435"/>
              <a:gd name="connsiteY183" fmla="*/ 6811016 h 6858000"/>
              <a:gd name="connsiteX184" fmla="*/ 5981802 w 6128435"/>
              <a:gd name="connsiteY184" fmla="*/ 6838578 h 6858000"/>
              <a:gd name="connsiteX185" fmla="*/ 5979671 w 6128435"/>
              <a:gd name="connsiteY185" fmla="*/ 6858000 h 6858000"/>
              <a:gd name="connsiteX186" fmla="*/ 0 w 6128435"/>
              <a:gd name="connsiteY186" fmla="*/ 6858000 h 6858000"/>
              <a:gd name="connsiteX187" fmla="*/ 0 w 6128435"/>
              <a:gd name="connsiteY18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67676 w 6128435"/>
              <a:gd name="connsiteY123" fmla="*/ 4540140 h 6858000"/>
              <a:gd name="connsiteX124" fmla="*/ 5980106 w 6128435"/>
              <a:gd name="connsiteY124" fmla="*/ 4585087 h 6858000"/>
              <a:gd name="connsiteX125" fmla="*/ 5986918 w 6128435"/>
              <a:gd name="connsiteY125" fmla="*/ 4764836 h 6858000"/>
              <a:gd name="connsiteX126" fmla="*/ 6013516 w 6128435"/>
              <a:gd name="connsiteY126" fmla="*/ 4786619 h 6858000"/>
              <a:gd name="connsiteX127" fmla="*/ 6025404 w 6128435"/>
              <a:gd name="connsiteY127" fmla="*/ 4858148 h 6858000"/>
              <a:gd name="connsiteX128" fmla="*/ 6007749 w 6128435"/>
              <a:gd name="connsiteY128" fmla="*/ 4964715 h 6858000"/>
              <a:gd name="connsiteX129" fmla="*/ 6005269 w 6128435"/>
              <a:gd name="connsiteY129" fmla="*/ 5150567 h 6858000"/>
              <a:gd name="connsiteX130" fmla="*/ 6001127 w 6128435"/>
              <a:gd name="connsiteY130" fmla="*/ 5164609 h 6858000"/>
              <a:gd name="connsiteX131" fmla="*/ 5996647 w 6128435"/>
              <a:gd name="connsiteY131" fmla="*/ 5185640 h 6858000"/>
              <a:gd name="connsiteX132" fmla="*/ 5998514 w 6128435"/>
              <a:gd name="connsiteY132" fmla="*/ 5189673 h 6858000"/>
              <a:gd name="connsiteX133" fmla="*/ 5995970 w 6128435"/>
              <a:gd name="connsiteY133" fmla="*/ 5221547 h 6858000"/>
              <a:gd name="connsiteX134" fmla="*/ 5997218 w 6128435"/>
              <a:gd name="connsiteY134" fmla="*/ 5222031 h 6858000"/>
              <a:gd name="connsiteX135" fmla="*/ 6002116 w 6128435"/>
              <a:gd name="connsiteY135" fmla="*/ 5231223 h 6858000"/>
              <a:gd name="connsiteX136" fmla="*/ 6008541 w 6128435"/>
              <a:gd name="connsiteY136" fmla="*/ 5248680 h 6858000"/>
              <a:gd name="connsiteX137" fmla="*/ 6039260 w 6128435"/>
              <a:gd name="connsiteY137" fmla="*/ 5289518 h 6858000"/>
              <a:gd name="connsiteX138" fmla="*/ 6036748 w 6128435"/>
              <a:gd name="connsiteY138" fmla="*/ 5322752 h 6858000"/>
              <a:gd name="connsiteX139" fmla="*/ 6036943 w 6128435"/>
              <a:gd name="connsiteY139" fmla="*/ 5329480 h 6858000"/>
              <a:gd name="connsiteX140" fmla="*/ 6037236 w 6128435"/>
              <a:gd name="connsiteY140" fmla="*/ 5329634 h 6858000"/>
              <a:gd name="connsiteX141" fmla="*/ 6038019 w 6128435"/>
              <a:gd name="connsiteY141" fmla="*/ 5336764 h 6858000"/>
              <a:gd name="connsiteX142" fmla="*/ 6037298 w 6128435"/>
              <a:gd name="connsiteY142" fmla="*/ 5341753 h 6858000"/>
              <a:gd name="connsiteX143" fmla="*/ 6037677 w 6128435"/>
              <a:gd name="connsiteY143" fmla="*/ 5354807 h 6858000"/>
              <a:gd name="connsiteX144" fmla="*/ 6039728 w 6128435"/>
              <a:gd name="connsiteY144" fmla="*/ 5359416 h 6858000"/>
              <a:gd name="connsiteX145" fmla="*/ 6043311 w 6128435"/>
              <a:gd name="connsiteY145" fmla="*/ 5361407 h 6858000"/>
              <a:gd name="connsiteX146" fmla="*/ 6042954 w 6128435"/>
              <a:gd name="connsiteY146" fmla="*/ 5362576 h 6858000"/>
              <a:gd name="connsiteX147" fmla="*/ 6053435 w 6128435"/>
              <a:gd name="connsiteY147" fmla="*/ 5387547 h 6858000"/>
              <a:gd name="connsiteX148" fmla="*/ 6065933 w 6128435"/>
              <a:gd name="connsiteY148" fmla="*/ 5443002 h 6858000"/>
              <a:gd name="connsiteX149" fmla="*/ 6068640 w 6128435"/>
              <a:gd name="connsiteY149" fmla="*/ 5474503 h 6858000"/>
              <a:gd name="connsiteX150" fmla="*/ 6080922 w 6128435"/>
              <a:gd name="connsiteY150" fmla="*/ 5561070 h 6858000"/>
              <a:gd name="connsiteX151" fmla="*/ 6096949 w 6128435"/>
              <a:gd name="connsiteY151" fmla="*/ 5648179 h 6858000"/>
              <a:gd name="connsiteX152" fmla="*/ 6125703 w 6128435"/>
              <a:gd name="connsiteY152" fmla="*/ 5692894 h 6858000"/>
              <a:gd name="connsiteX153" fmla="*/ 6126670 w 6128435"/>
              <a:gd name="connsiteY153" fmla="*/ 5697882 h 6858000"/>
              <a:gd name="connsiteX154" fmla="*/ 6124061 w 6128435"/>
              <a:gd name="connsiteY154" fmla="*/ 5710294 h 6858000"/>
              <a:gd name="connsiteX155" fmla="*/ 6122213 w 6128435"/>
              <a:gd name="connsiteY155" fmla="*/ 5714762 h 6858000"/>
              <a:gd name="connsiteX156" fmla="*/ 6121353 w 6128435"/>
              <a:gd name="connsiteY156" fmla="*/ 5721725 h 6858000"/>
              <a:gd name="connsiteX157" fmla="*/ 6121607 w 6128435"/>
              <a:gd name="connsiteY157" fmla="*/ 5721959 h 6858000"/>
              <a:gd name="connsiteX158" fmla="*/ 6120262 w 6128435"/>
              <a:gd name="connsiteY158" fmla="*/ 5728358 h 6858000"/>
              <a:gd name="connsiteX159" fmla="*/ 6110194 w 6128435"/>
              <a:gd name="connsiteY159" fmla="*/ 5758853 h 6858000"/>
              <a:gd name="connsiteX160" fmla="*/ 6127519 w 6128435"/>
              <a:gd name="connsiteY160" fmla="*/ 5865775 h 6858000"/>
              <a:gd name="connsiteX161" fmla="*/ 6128435 w 6128435"/>
              <a:gd name="connsiteY161" fmla="*/ 5870164 h 6858000"/>
              <a:gd name="connsiteX162" fmla="*/ 6119217 w 6128435"/>
              <a:gd name="connsiteY162" fmla="*/ 5888542 h 6858000"/>
              <a:gd name="connsiteX163" fmla="*/ 6115966 w 6128435"/>
              <a:gd name="connsiteY163" fmla="*/ 5898387 h 6858000"/>
              <a:gd name="connsiteX164" fmla="*/ 6111924 w 6128435"/>
              <a:gd name="connsiteY164" fmla="*/ 5900444 h 6858000"/>
              <a:gd name="connsiteX165" fmla="*/ 6108716 w 6128435"/>
              <a:gd name="connsiteY165" fmla="*/ 5915345 h 6858000"/>
              <a:gd name="connsiteX166" fmla="*/ 6109524 w 6128435"/>
              <a:gd name="connsiteY166" fmla="*/ 5917328 h 6858000"/>
              <a:gd name="connsiteX167" fmla="*/ 6102493 w 6128435"/>
              <a:gd name="connsiteY167" fmla="*/ 5928602 h 6858000"/>
              <a:gd name="connsiteX168" fmla="*/ 6056863 w 6128435"/>
              <a:gd name="connsiteY168" fmla="*/ 6000643 h 6858000"/>
              <a:gd name="connsiteX169" fmla="*/ 6045436 w 6128435"/>
              <a:gd name="connsiteY169" fmla="*/ 6124480 h 6858000"/>
              <a:gd name="connsiteX170" fmla="*/ 6030489 w 6128435"/>
              <a:gd name="connsiteY170" fmla="*/ 6317666 h 6858000"/>
              <a:gd name="connsiteX171" fmla="*/ 6007492 w 6128435"/>
              <a:gd name="connsiteY171" fmla="*/ 6440818 h 6858000"/>
              <a:gd name="connsiteX172" fmla="*/ 6009467 w 6128435"/>
              <a:gd name="connsiteY172" fmla="*/ 6487076 h 6858000"/>
              <a:gd name="connsiteX173" fmla="*/ 5995064 w 6128435"/>
              <a:gd name="connsiteY173" fmla="*/ 6540791 h 6858000"/>
              <a:gd name="connsiteX174" fmla="*/ 5996309 w 6128435"/>
              <a:gd name="connsiteY174" fmla="*/ 6543961 h 6858000"/>
              <a:gd name="connsiteX175" fmla="*/ 5996048 w 6128435"/>
              <a:gd name="connsiteY175" fmla="*/ 6555444 h 6858000"/>
              <a:gd name="connsiteX176" fmla="*/ 6002524 w 6128435"/>
              <a:gd name="connsiteY176" fmla="*/ 6560188 h 6858000"/>
              <a:gd name="connsiteX177" fmla="*/ 6006823 w 6128435"/>
              <a:gd name="connsiteY177" fmla="*/ 6578546 h 6858000"/>
              <a:gd name="connsiteX178" fmla="*/ 6004510 w 6128435"/>
              <a:gd name="connsiteY178" fmla="*/ 6599256 h 6858000"/>
              <a:gd name="connsiteX179" fmla="*/ 5986207 w 6128435"/>
              <a:gd name="connsiteY179" fmla="*/ 6695855 h 6858000"/>
              <a:gd name="connsiteX180" fmla="*/ 5979428 w 6128435"/>
              <a:gd name="connsiteY180" fmla="*/ 6754678 h 6858000"/>
              <a:gd name="connsiteX181" fmla="*/ 5983398 w 6128435"/>
              <a:gd name="connsiteY181" fmla="*/ 6778641 h 6858000"/>
              <a:gd name="connsiteX182" fmla="*/ 5984543 w 6128435"/>
              <a:gd name="connsiteY182" fmla="*/ 6811016 h 6858000"/>
              <a:gd name="connsiteX183" fmla="*/ 5981802 w 6128435"/>
              <a:gd name="connsiteY183" fmla="*/ 6838578 h 6858000"/>
              <a:gd name="connsiteX184" fmla="*/ 5979671 w 6128435"/>
              <a:gd name="connsiteY184" fmla="*/ 6858000 h 6858000"/>
              <a:gd name="connsiteX185" fmla="*/ 0 w 6128435"/>
              <a:gd name="connsiteY185" fmla="*/ 6858000 h 6858000"/>
              <a:gd name="connsiteX186" fmla="*/ 0 w 6128435"/>
              <a:gd name="connsiteY18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67676 w 6128435"/>
              <a:gd name="connsiteY123" fmla="*/ 4540140 h 6858000"/>
              <a:gd name="connsiteX124" fmla="*/ 5980106 w 6128435"/>
              <a:gd name="connsiteY124" fmla="*/ 4585087 h 6858000"/>
              <a:gd name="connsiteX125" fmla="*/ 5998138 w 6128435"/>
              <a:gd name="connsiteY125" fmla="*/ 4697518 h 6858000"/>
              <a:gd name="connsiteX126" fmla="*/ 6013516 w 6128435"/>
              <a:gd name="connsiteY126" fmla="*/ 4786619 h 6858000"/>
              <a:gd name="connsiteX127" fmla="*/ 6025404 w 6128435"/>
              <a:gd name="connsiteY127" fmla="*/ 4858148 h 6858000"/>
              <a:gd name="connsiteX128" fmla="*/ 6007749 w 6128435"/>
              <a:gd name="connsiteY128" fmla="*/ 4964715 h 6858000"/>
              <a:gd name="connsiteX129" fmla="*/ 6005269 w 6128435"/>
              <a:gd name="connsiteY129" fmla="*/ 5150567 h 6858000"/>
              <a:gd name="connsiteX130" fmla="*/ 6001127 w 6128435"/>
              <a:gd name="connsiteY130" fmla="*/ 5164609 h 6858000"/>
              <a:gd name="connsiteX131" fmla="*/ 5996647 w 6128435"/>
              <a:gd name="connsiteY131" fmla="*/ 5185640 h 6858000"/>
              <a:gd name="connsiteX132" fmla="*/ 5998514 w 6128435"/>
              <a:gd name="connsiteY132" fmla="*/ 5189673 h 6858000"/>
              <a:gd name="connsiteX133" fmla="*/ 5995970 w 6128435"/>
              <a:gd name="connsiteY133" fmla="*/ 5221547 h 6858000"/>
              <a:gd name="connsiteX134" fmla="*/ 5997218 w 6128435"/>
              <a:gd name="connsiteY134" fmla="*/ 5222031 h 6858000"/>
              <a:gd name="connsiteX135" fmla="*/ 6002116 w 6128435"/>
              <a:gd name="connsiteY135" fmla="*/ 5231223 h 6858000"/>
              <a:gd name="connsiteX136" fmla="*/ 6008541 w 6128435"/>
              <a:gd name="connsiteY136" fmla="*/ 5248680 h 6858000"/>
              <a:gd name="connsiteX137" fmla="*/ 6039260 w 6128435"/>
              <a:gd name="connsiteY137" fmla="*/ 5289518 h 6858000"/>
              <a:gd name="connsiteX138" fmla="*/ 6036748 w 6128435"/>
              <a:gd name="connsiteY138" fmla="*/ 5322752 h 6858000"/>
              <a:gd name="connsiteX139" fmla="*/ 6036943 w 6128435"/>
              <a:gd name="connsiteY139" fmla="*/ 5329480 h 6858000"/>
              <a:gd name="connsiteX140" fmla="*/ 6037236 w 6128435"/>
              <a:gd name="connsiteY140" fmla="*/ 5329634 h 6858000"/>
              <a:gd name="connsiteX141" fmla="*/ 6038019 w 6128435"/>
              <a:gd name="connsiteY141" fmla="*/ 5336764 h 6858000"/>
              <a:gd name="connsiteX142" fmla="*/ 6037298 w 6128435"/>
              <a:gd name="connsiteY142" fmla="*/ 5341753 h 6858000"/>
              <a:gd name="connsiteX143" fmla="*/ 6037677 w 6128435"/>
              <a:gd name="connsiteY143" fmla="*/ 5354807 h 6858000"/>
              <a:gd name="connsiteX144" fmla="*/ 6039728 w 6128435"/>
              <a:gd name="connsiteY144" fmla="*/ 5359416 h 6858000"/>
              <a:gd name="connsiteX145" fmla="*/ 6043311 w 6128435"/>
              <a:gd name="connsiteY145" fmla="*/ 5361407 h 6858000"/>
              <a:gd name="connsiteX146" fmla="*/ 6042954 w 6128435"/>
              <a:gd name="connsiteY146" fmla="*/ 5362576 h 6858000"/>
              <a:gd name="connsiteX147" fmla="*/ 6053435 w 6128435"/>
              <a:gd name="connsiteY147" fmla="*/ 5387547 h 6858000"/>
              <a:gd name="connsiteX148" fmla="*/ 6065933 w 6128435"/>
              <a:gd name="connsiteY148" fmla="*/ 5443002 h 6858000"/>
              <a:gd name="connsiteX149" fmla="*/ 6068640 w 6128435"/>
              <a:gd name="connsiteY149" fmla="*/ 5474503 h 6858000"/>
              <a:gd name="connsiteX150" fmla="*/ 6080922 w 6128435"/>
              <a:gd name="connsiteY150" fmla="*/ 5561070 h 6858000"/>
              <a:gd name="connsiteX151" fmla="*/ 6096949 w 6128435"/>
              <a:gd name="connsiteY151" fmla="*/ 5648179 h 6858000"/>
              <a:gd name="connsiteX152" fmla="*/ 6125703 w 6128435"/>
              <a:gd name="connsiteY152" fmla="*/ 5692894 h 6858000"/>
              <a:gd name="connsiteX153" fmla="*/ 6126670 w 6128435"/>
              <a:gd name="connsiteY153" fmla="*/ 5697882 h 6858000"/>
              <a:gd name="connsiteX154" fmla="*/ 6124061 w 6128435"/>
              <a:gd name="connsiteY154" fmla="*/ 5710294 h 6858000"/>
              <a:gd name="connsiteX155" fmla="*/ 6122213 w 6128435"/>
              <a:gd name="connsiteY155" fmla="*/ 5714762 h 6858000"/>
              <a:gd name="connsiteX156" fmla="*/ 6121353 w 6128435"/>
              <a:gd name="connsiteY156" fmla="*/ 5721725 h 6858000"/>
              <a:gd name="connsiteX157" fmla="*/ 6121607 w 6128435"/>
              <a:gd name="connsiteY157" fmla="*/ 5721959 h 6858000"/>
              <a:gd name="connsiteX158" fmla="*/ 6120262 w 6128435"/>
              <a:gd name="connsiteY158" fmla="*/ 5728358 h 6858000"/>
              <a:gd name="connsiteX159" fmla="*/ 6110194 w 6128435"/>
              <a:gd name="connsiteY159" fmla="*/ 5758853 h 6858000"/>
              <a:gd name="connsiteX160" fmla="*/ 6127519 w 6128435"/>
              <a:gd name="connsiteY160" fmla="*/ 5865775 h 6858000"/>
              <a:gd name="connsiteX161" fmla="*/ 6128435 w 6128435"/>
              <a:gd name="connsiteY161" fmla="*/ 5870164 h 6858000"/>
              <a:gd name="connsiteX162" fmla="*/ 6119217 w 6128435"/>
              <a:gd name="connsiteY162" fmla="*/ 5888542 h 6858000"/>
              <a:gd name="connsiteX163" fmla="*/ 6115966 w 6128435"/>
              <a:gd name="connsiteY163" fmla="*/ 5898387 h 6858000"/>
              <a:gd name="connsiteX164" fmla="*/ 6111924 w 6128435"/>
              <a:gd name="connsiteY164" fmla="*/ 5900444 h 6858000"/>
              <a:gd name="connsiteX165" fmla="*/ 6108716 w 6128435"/>
              <a:gd name="connsiteY165" fmla="*/ 5915345 h 6858000"/>
              <a:gd name="connsiteX166" fmla="*/ 6109524 w 6128435"/>
              <a:gd name="connsiteY166" fmla="*/ 5917328 h 6858000"/>
              <a:gd name="connsiteX167" fmla="*/ 6102493 w 6128435"/>
              <a:gd name="connsiteY167" fmla="*/ 5928602 h 6858000"/>
              <a:gd name="connsiteX168" fmla="*/ 6056863 w 6128435"/>
              <a:gd name="connsiteY168" fmla="*/ 6000643 h 6858000"/>
              <a:gd name="connsiteX169" fmla="*/ 6045436 w 6128435"/>
              <a:gd name="connsiteY169" fmla="*/ 6124480 h 6858000"/>
              <a:gd name="connsiteX170" fmla="*/ 6030489 w 6128435"/>
              <a:gd name="connsiteY170" fmla="*/ 6317666 h 6858000"/>
              <a:gd name="connsiteX171" fmla="*/ 6007492 w 6128435"/>
              <a:gd name="connsiteY171" fmla="*/ 6440818 h 6858000"/>
              <a:gd name="connsiteX172" fmla="*/ 6009467 w 6128435"/>
              <a:gd name="connsiteY172" fmla="*/ 6487076 h 6858000"/>
              <a:gd name="connsiteX173" fmla="*/ 5995064 w 6128435"/>
              <a:gd name="connsiteY173" fmla="*/ 6540791 h 6858000"/>
              <a:gd name="connsiteX174" fmla="*/ 5996309 w 6128435"/>
              <a:gd name="connsiteY174" fmla="*/ 6543961 h 6858000"/>
              <a:gd name="connsiteX175" fmla="*/ 5996048 w 6128435"/>
              <a:gd name="connsiteY175" fmla="*/ 6555444 h 6858000"/>
              <a:gd name="connsiteX176" fmla="*/ 6002524 w 6128435"/>
              <a:gd name="connsiteY176" fmla="*/ 6560188 h 6858000"/>
              <a:gd name="connsiteX177" fmla="*/ 6006823 w 6128435"/>
              <a:gd name="connsiteY177" fmla="*/ 6578546 h 6858000"/>
              <a:gd name="connsiteX178" fmla="*/ 6004510 w 6128435"/>
              <a:gd name="connsiteY178" fmla="*/ 6599256 h 6858000"/>
              <a:gd name="connsiteX179" fmla="*/ 5986207 w 6128435"/>
              <a:gd name="connsiteY179" fmla="*/ 6695855 h 6858000"/>
              <a:gd name="connsiteX180" fmla="*/ 5979428 w 6128435"/>
              <a:gd name="connsiteY180" fmla="*/ 6754678 h 6858000"/>
              <a:gd name="connsiteX181" fmla="*/ 5983398 w 6128435"/>
              <a:gd name="connsiteY181" fmla="*/ 6778641 h 6858000"/>
              <a:gd name="connsiteX182" fmla="*/ 5984543 w 6128435"/>
              <a:gd name="connsiteY182" fmla="*/ 6811016 h 6858000"/>
              <a:gd name="connsiteX183" fmla="*/ 5981802 w 6128435"/>
              <a:gd name="connsiteY183" fmla="*/ 6838578 h 6858000"/>
              <a:gd name="connsiteX184" fmla="*/ 5979671 w 6128435"/>
              <a:gd name="connsiteY184" fmla="*/ 6858000 h 6858000"/>
              <a:gd name="connsiteX185" fmla="*/ 0 w 6128435"/>
              <a:gd name="connsiteY185" fmla="*/ 6858000 h 6858000"/>
              <a:gd name="connsiteX186" fmla="*/ 0 w 6128435"/>
              <a:gd name="connsiteY18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80106 w 6128435"/>
              <a:gd name="connsiteY123" fmla="*/ 4585087 h 6858000"/>
              <a:gd name="connsiteX124" fmla="*/ 5998138 w 6128435"/>
              <a:gd name="connsiteY124" fmla="*/ 4697518 h 6858000"/>
              <a:gd name="connsiteX125" fmla="*/ 6013516 w 6128435"/>
              <a:gd name="connsiteY125" fmla="*/ 4786619 h 6858000"/>
              <a:gd name="connsiteX126" fmla="*/ 6025404 w 6128435"/>
              <a:gd name="connsiteY126" fmla="*/ 4858148 h 6858000"/>
              <a:gd name="connsiteX127" fmla="*/ 6007749 w 6128435"/>
              <a:gd name="connsiteY127" fmla="*/ 4964715 h 6858000"/>
              <a:gd name="connsiteX128" fmla="*/ 6005269 w 6128435"/>
              <a:gd name="connsiteY128" fmla="*/ 5150567 h 6858000"/>
              <a:gd name="connsiteX129" fmla="*/ 6001127 w 6128435"/>
              <a:gd name="connsiteY129" fmla="*/ 5164609 h 6858000"/>
              <a:gd name="connsiteX130" fmla="*/ 5996647 w 6128435"/>
              <a:gd name="connsiteY130" fmla="*/ 5185640 h 6858000"/>
              <a:gd name="connsiteX131" fmla="*/ 5998514 w 6128435"/>
              <a:gd name="connsiteY131" fmla="*/ 5189673 h 6858000"/>
              <a:gd name="connsiteX132" fmla="*/ 5995970 w 6128435"/>
              <a:gd name="connsiteY132" fmla="*/ 5221547 h 6858000"/>
              <a:gd name="connsiteX133" fmla="*/ 5997218 w 6128435"/>
              <a:gd name="connsiteY133" fmla="*/ 5222031 h 6858000"/>
              <a:gd name="connsiteX134" fmla="*/ 6002116 w 6128435"/>
              <a:gd name="connsiteY134" fmla="*/ 5231223 h 6858000"/>
              <a:gd name="connsiteX135" fmla="*/ 6008541 w 6128435"/>
              <a:gd name="connsiteY135" fmla="*/ 5248680 h 6858000"/>
              <a:gd name="connsiteX136" fmla="*/ 6039260 w 6128435"/>
              <a:gd name="connsiteY136" fmla="*/ 5289518 h 6858000"/>
              <a:gd name="connsiteX137" fmla="*/ 6036748 w 6128435"/>
              <a:gd name="connsiteY137" fmla="*/ 5322752 h 6858000"/>
              <a:gd name="connsiteX138" fmla="*/ 6036943 w 6128435"/>
              <a:gd name="connsiteY138" fmla="*/ 5329480 h 6858000"/>
              <a:gd name="connsiteX139" fmla="*/ 6037236 w 6128435"/>
              <a:gd name="connsiteY139" fmla="*/ 5329634 h 6858000"/>
              <a:gd name="connsiteX140" fmla="*/ 6038019 w 6128435"/>
              <a:gd name="connsiteY140" fmla="*/ 5336764 h 6858000"/>
              <a:gd name="connsiteX141" fmla="*/ 6037298 w 6128435"/>
              <a:gd name="connsiteY141" fmla="*/ 5341753 h 6858000"/>
              <a:gd name="connsiteX142" fmla="*/ 6037677 w 6128435"/>
              <a:gd name="connsiteY142" fmla="*/ 5354807 h 6858000"/>
              <a:gd name="connsiteX143" fmla="*/ 6039728 w 6128435"/>
              <a:gd name="connsiteY143" fmla="*/ 5359416 h 6858000"/>
              <a:gd name="connsiteX144" fmla="*/ 6043311 w 6128435"/>
              <a:gd name="connsiteY144" fmla="*/ 5361407 h 6858000"/>
              <a:gd name="connsiteX145" fmla="*/ 6042954 w 6128435"/>
              <a:gd name="connsiteY145" fmla="*/ 5362576 h 6858000"/>
              <a:gd name="connsiteX146" fmla="*/ 6053435 w 6128435"/>
              <a:gd name="connsiteY146" fmla="*/ 5387547 h 6858000"/>
              <a:gd name="connsiteX147" fmla="*/ 6065933 w 6128435"/>
              <a:gd name="connsiteY147" fmla="*/ 5443002 h 6858000"/>
              <a:gd name="connsiteX148" fmla="*/ 6068640 w 6128435"/>
              <a:gd name="connsiteY148" fmla="*/ 5474503 h 6858000"/>
              <a:gd name="connsiteX149" fmla="*/ 6080922 w 6128435"/>
              <a:gd name="connsiteY149" fmla="*/ 5561070 h 6858000"/>
              <a:gd name="connsiteX150" fmla="*/ 6096949 w 6128435"/>
              <a:gd name="connsiteY150" fmla="*/ 5648179 h 6858000"/>
              <a:gd name="connsiteX151" fmla="*/ 6125703 w 6128435"/>
              <a:gd name="connsiteY151" fmla="*/ 5692894 h 6858000"/>
              <a:gd name="connsiteX152" fmla="*/ 6126670 w 6128435"/>
              <a:gd name="connsiteY152" fmla="*/ 5697882 h 6858000"/>
              <a:gd name="connsiteX153" fmla="*/ 6124061 w 6128435"/>
              <a:gd name="connsiteY153" fmla="*/ 5710294 h 6858000"/>
              <a:gd name="connsiteX154" fmla="*/ 6122213 w 6128435"/>
              <a:gd name="connsiteY154" fmla="*/ 5714762 h 6858000"/>
              <a:gd name="connsiteX155" fmla="*/ 6121353 w 6128435"/>
              <a:gd name="connsiteY155" fmla="*/ 5721725 h 6858000"/>
              <a:gd name="connsiteX156" fmla="*/ 6121607 w 6128435"/>
              <a:gd name="connsiteY156" fmla="*/ 5721959 h 6858000"/>
              <a:gd name="connsiteX157" fmla="*/ 6120262 w 6128435"/>
              <a:gd name="connsiteY157" fmla="*/ 5728358 h 6858000"/>
              <a:gd name="connsiteX158" fmla="*/ 6110194 w 6128435"/>
              <a:gd name="connsiteY158" fmla="*/ 5758853 h 6858000"/>
              <a:gd name="connsiteX159" fmla="*/ 6127519 w 6128435"/>
              <a:gd name="connsiteY159" fmla="*/ 5865775 h 6858000"/>
              <a:gd name="connsiteX160" fmla="*/ 6128435 w 6128435"/>
              <a:gd name="connsiteY160" fmla="*/ 5870164 h 6858000"/>
              <a:gd name="connsiteX161" fmla="*/ 6119217 w 6128435"/>
              <a:gd name="connsiteY161" fmla="*/ 5888542 h 6858000"/>
              <a:gd name="connsiteX162" fmla="*/ 6115966 w 6128435"/>
              <a:gd name="connsiteY162" fmla="*/ 5898387 h 6858000"/>
              <a:gd name="connsiteX163" fmla="*/ 6111924 w 6128435"/>
              <a:gd name="connsiteY163" fmla="*/ 5900444 h 6858000"/>
              <a:gd name="connsiteX164" fmla="*/ 6108716 w 6128435"/>
              <a:gd name="connsiteY164" fmla="*/ 5915345 h 6858000"/>
              <a:gd name="connsiteX165" fmla="*/ 6109524 w 6128435"/>
              <a:gd name="connsiteY165" fmla="*/ 5917328 h 6858000"/>
              <a:gd name="connsiteX166" fmla="*/ 6102493 w 6128435"/>
              <a:gd name="connsiteY166" fmla="*/ 5928602 h 6858000"/>
              <a:gd name="connsiteX167" fmla="*/ 6056863 w 6128435"/>
              <a:gd name="connsiteY167" fmla="*/ 6000643 h 6858000"/>
              <a:gd name="connsiteX168" fmla="*/ 6045436 w 6128435"/>
              <a:gd name="connsiteY168" fmla="*/ 6124480 h 6858000"/>
              <a:gd name="connsiteX169" fmla="*/ 6030489 w 6128435"/>
              <a:gd name="connsiteY169" fmla="*/ 6317666 h 6858000"/>
              <a:gd name="connsiteX170" fmla="*/ 6007492 w 6128435"/>
              <a:gd name="connsiteY170" fmla="*/ 6440818 h 6858000"/>
              <a:gd name="connsiteX171" fmla="*/ 6009467 w 6128435"/>
              <a:gd name="connsiteY171" fmla="*/ 6487076 h 6858000"/>
              <a:gd name="connsiteX172" fmla="*/ 5995064 w 6128435"/>
              <a:gd name="connsiteY172" fmla="*/ 6540791 h 6858000"/>
              <a:gd name="connsiteX173" fmla="*/ 5996309 w 6128435"/>
              <a:gd name="connsiteY173" fmla="*/ 6543961 h 6858000"/>
              <a:gd name="connsiteX174" fmla="*/ 5996048 w 6128435"/>
              <a:gd name="connsiteY174" fmla="*/ 6555444 h 6858000"/>
              <a:gd name="connsiteX175" fmla="*/ 6002524 w 6128435"/>
              <a:gd name="connsiteY175" fmla="*/ 6560188 h 6858000"/>
              <a:gd name="connsiteX176" fmla="*/ 6006823 w 6128435"/>
              <a:gd name="connsiteY176" fmla="*/ 6578546 h 6858000"/>
              <a:gd name="connsiteX177" fmla="*/ 6004510 w 6128435"/>
              <a:gd name="connsiteY177" fmla="*/ 6599256 h 6858000"/>
              <a:gd name="connsiteX178" fmla="*/ 5986207 w 6128435"/>
              <a:gd name="connsiteY178" fmla="*/ 6695855 h 6858000"/>
              <a:gd name="connsiteX179" fmla="*/ 5979428 w 6128435"/>
              <a:gd name="connsiteY179" fmla="*/ 6754678 h 6858000"/>
              <a:gd name="connsiteX180" fmla="*/ 5983398 w 6128435"/>
              <a:gd name="connsiteY180" fmla="*/ 6778641 h 6858000"/>
              <a:gd name="connsiteX181" fmla="*/ 5984543 w 6128435"/>
              <a:gd name="connsiteY181" fmla="*/ 6811016 h 6858000"/>
              <a:gd name="connsiteX182" fmla="*/ 5981802 w 6128435"/>
              <a:gd name="connsiteY182" fmla="*/ 6838578 h 6858000"/>
              <a:gd name="connsiteX183" fmla="*/ 5979671 w 6128435"/>
              <a:gd name="connsiteY183" fmla="*/ 6858000 h 6858000"/>
              <a:gd name="connsiteX184" fmla="*/ 0 w 6128435"/>
              <a:gd name="connsiteY184" fmla="*/ 6858000 h 6858000"/>
              <a:gd name="connsiteX185" fmla="*/ 0 w 6128435"/>
              <a:gd name="connsiteY18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52592 w 6128435"/>
              <a:gd name="connsiteY36" fmla="*/ 2092210 h 6858000"/>
              <a:gd name="connsiteX37" fmla="*/ 5264303 w 6128435"/>
              <a:gd name="connsiteY37" fmla="*/ 2225157 h 6858000"/>
              <a:gd name="connsiteX38" fmla="*/ 5254949 w 6128435"/>
              <a:gd name="connsiteY38" fmla="*/ 2236160 h 6858000"/>
              <a:gd name="connsiteX39" fmla="*/ 5250104 w 6128435"/>
              <a:gd name="connsiteY39" fmla="*/ 2249166 h 6858000"/>
              <a:gd name="connsiteX40" fmla="*/ 5251214 w 6128435"/>
              <a:gd name="connsiteY40" fmla="*/ 2250944 h 6858000"/>
              <a:gd name="connsiteX41" fmla="*/ 5250644 w 6128435"/>
              <a:gd name="connsiteY41" fmla="*/ 2266619 h 6858000"/>
              <a:gd name="connsiteX42" fmla="*/ 5247111 w 6128435"/>
              <a:gd name="connsiteY42" fmla="*/ 2269679 h 6858000"/>
              <a:gd name="connsiteX43" fmla="*/ 5245653 w 6128435"/>
              <a:gd name="connsiteY43" fmla="*/ 2280317 h 6858000"/>
              <a:gd name="connsiteX44" fmla="*/ 5239901 w 6128435"/>
              <a:gd name="connsiteY44" fmla="*/ 2300961 h 6858000"/>
              <a:gd name="connsiteX45" fmla="*/ 5241522 w 6128435"/>
              <a:gd name="connsiteY45" fmla="*/ 2305114 h 6858000"/>
              <a:gd name="connsiteX46" fmla="*/ 5237050 w 6128435"/>
              <a:gd name="connsiteY46" fmla="*/ 2336703 h 6858000"/>
              <a:gd name="connsiteX47" fmla="*/ 5238267 w 6128435"/>
              <a:gd name="connsiteY47" fmla="*/ 2337277 h 6858000"/>
              <a:gd name="connsiteX48" fmla="*/ 5242602 w 6128435"/>
              <a:gd name="connsiteY48" fmla="*/ 2346782 h 6858000"/>
              <a:gd name="connsiteX49" fmla="*/ 5247963 w 6128435"/>
              <a:gd name="connsiteY49" fmla="*/ 2364638 h 6858000"/>
              <a:gd name="connsiteX50" fmla="*/ 5276175 w 6128435"/>
              <a:gd name="connsiteY50" fmla="*/ 2407515 h 6858000"/>
              <a:gd name="connsiteX51" fmla="*/ 5271650 w 6128435"/>
              <a:gd name="connsiteY51" fmla="*/ 2440467 h 6858000"/>
              <a:gd name="connsiteX52" fmla="*/ 5271438 w 6128435"/>
              <a:gd name="connsiteY52" fmla="*/ 2447186 h 6858000"/>
              <a:gd name="connsiteX53" fmla="*/ 5271722 w 6128435"/>
              <a:gd name="connsiteY53" fmla="*/ 2447359 h 6858000"/>
              <a:gd name="connsiteX54" fmla="*/ 5272069 w 6128435"/>
              <a:gd name="connsiteY54" fmla="*/ 2454523 h 6858000"/>
              <a:gd name="connsiteX55" fmla="*/ 5271049 w 6128435"/>
              <a:gd name="connsiteY55" fmla="*/ 2459442 h 6858000"/>
              <a:gd name="connsiteX56" fmla="*/ 5270636 w 6128435"/>
              <a:gd name="connsiteY56" fmla="*/ 2472481 h 6858000"/>
              <a:gd name="connsiteX57" fmla="*/ 5272406 w 6128435"/>
              <a:gd name="connsiteY57" fmla="*/ 2477221 h 6858000"/>
              <a:gd name="connsiteX58" fmla="*/ 5307538 w 6128435"/>
              <a:gd name="connsiteY58" fmla="*/ 2514685 h 6858000"/>
              <a:gd name="connsiteX59" fmla="*/ 5337604 w 6128435"/>
              <a:gd name="connsiteY59" fmla="*/ 2597632 h 6858000"/>
              <a:gd name="connsiteX60" fmla="*/ 5407503 w 6128435"/>
              <a:gd name="connsiteY60" fmla="*/ 2786290 h 6858000"/>
              <a:gd name="connsiteX61" fmla="*/ 5407356 w 6128435"/>
              <a:gd name="connsiteY61" fmla="*/ 2787545 h 6858000"/>
              <a:gd name="connsiteX62" fmla="*/ 5411130 w 6128435"/>
              <a:gd name="connsiteY62" fmla="*/ 2788640 h 6858000"/>
              <a:gd name="connsiteX63" fmla="*/ 5416439 w 6128435"/>
              <a:gd name="connsiteY63" fmla="*/ 2805666 h 6858000"/>
              <a:gd name="connsiteX64" fmla="*/ 5416589 w 6128435"/>
              <a:gd name="connsiteY64" fmla="*/ 2810822 h 6858000"/>
              <a:gd name="connsiteX65" fmla="*/ 5418542 w 6128435"/>
              <a:gd name="connsiteY65" fmla="*/ 2817745 h 6858000"/>
              <a:gd name="connsiteX66" fmla="*/ 5418847 w 6128435"/>
              <a:gd name="connsiteY66" fmla="*/ 2817825 h 6858000"/>
              <a:gd name="connsiteX67" fmla="*/ 5423364 w 6128435"/>
              <a:gd name="connsiteY67" fmla="*/ 2858292 h 6858000"/>
              <a:gd name="connsiteX68" fmla="*/ 5479298 w 6128435"/>
              <a:gd name="connsiteY68" fmla="*/ 2947791 h 6858000"/>
              <a:gd name="connsiteX69" fmla="*/ 5481770 w 6128435"/>
              <a:gd name="connsiteY69" fmla="*/ 2951352 h 6858000"/>
              <a:gd name="connsiteX70" fmla="*/ 5481013 w 6128435"/>
              <a:gd name="connsiteY70" fmla="*/ 2973461 h 6858000"/>
              <a:gd name="connsiteX71" fmla="*/ 5482045 w 6128435"/>
              <a:gd name="connsiteY71" fmla="*/ 2984371 h 6858000"/>
              <a:gd name="connsiteX72" fmla="*/ 5479405 w 6128435"/>
              <a:gd name="connsiteY72" fmla="*/ 2988507 h 6858000"/>
              <a:gd name="connsiteX73" fmla="*/ 5482415 w 6128435"/>
              <a:gd name="connsiteY73" fmla="*/ 3004079 h 6858000"/>
              <a:gd name="connsiteX74" fmla="*/ 5483865 w 6128435"/>
              <a:gd name="connsiteY74" fmla="*/ 3005467 h 6858000"/>
              <a:gd name="connsiteX75" fmla="*/ 5482236 w 6128435"/>
              <a:gd name="connsiteY75" fmla="*/ 3019791 h 6858000"/>
              <a:gd name="connsiteX76" fmla="*/ 5475895 w 6128435"/>
              <a:gd name="connsiteY76" fmla="*/ 3033578 h 6858000"/>
              <a:gd name="connsiteX77" fmla="*/ 5477595 w 6128435"/>
              <a:gd name="connsiteY77" fmla="*/ 3250534 h 6858000"/>
              <a:gd name="connsiteX78" fmla="*/ 5532836 w 6128435"/>
              <a:gd name="connsiteY78" fmla="*/ 3353840 h 6858000"/>
              <a:gd name="connsiteX79" fmla="*/ 5561229 w 6128435"/>
              <a:gd name="connsiteY79" fmla="*/ 3395784 h 6858000"/>
              <a:gd name="connsiteX80" fmla="*/ 5589758 w 6128435"/>
              <a:gd name="connsiteY80" fmla="*/ 3506453 h 6858000"/>
              <a:gd name="connsiteX81" fmla="*/ 5596144 w 6128435"/>
              <a:gd name="connsiteY81" fmla="*/ 3534624 h 6858000"/>
              <a:gd name="connsiteX82" fmla="*/ 5597750 w 6128435"/>
              <a:gd name="connsiteY82" fmla="*/ 3534129 h 6858000"/>
              <a:gd name="connsiteX83" fmla="*/ 5599700 w 6128435"/>
              <a:gd name="connsiteY83" fmla="*/ 3547221 h 6858000"/>
              <a:gd name="connsiteX84" fmla="*/ 5615031 w 6128435"/>
              <a:gd name="connsiteY84" fmla="*/ 3557482 h 6858000"/>
              <a:gd name="connsiteX85" fmla="*/ 5618377 w 6128435"/>
              <a:gd name="connsiteY85" fmla="*/ 3588431 h 6858000"/>
              <a:gd name="connsiteX86" fmla="*/ 5612155 w 6128435"/>
              <a:gd name="connsiteY86" fmla="*/ 3589869 h 6858000"/>
              <a:gd name="connsiteX87" fmla="*/ 5620843 w 6128435"/>
              <a:gd name="connsiteY87" fmla="*/ 3606745 h 6858000"/>
              <a:gd name="connsiteX88" fmla="*/ 5655472 w 6128435"/>
              <a:gd name="connsiteY88" fmla="*/ 3678877 h 6858000"/>
              <a:gd name="connsiteX89" fmla="*/ 5680448 w 6128435"/>
              <a:gd name="connsiteY89" fmla="*/ 3717760 h 6858000"/>
              <a:gd name="connsiteX90" fmla="*/ 5683015 w 6128435"/>
              <a:gd name="connsiteY90" fmla="*/ 3762025 h 6858000"/>
              <a:gd name="connsiteX91" fmla="*/ 5696643 w 6128435"/>
              <a:gd name="connsiteY91" fmla="*/ 3773888 h 6858000"/>
              <a:gd name="connsiteX92" fmla="*/ 5699203 w 6128435"/>
              <a:gd name="connsiteY92" fmla="*/ 3775823 h 6858000"/>
              <a:gd name="connsiteX93" fmla="*/ 5704824 w 6128435"/>
              <a:gd name="connsiteY93" fmla="*/ 3785966 h 6858000"/>
              <a:gd name="connsiteX94" fmla="*/ 5712204 w 6128435"/>
              <a:gd name="connsiteY94" fmla="*/ 3785830 h 6858000"/>
              <a:gd name="connsiteX95" fmla="*/ 5724816 w 6128435"/>
              <a:gd name="connsiteY95" fmla="*/ 3798949 h 6858000"/>
              <a:gd name="connsiteX96" fmla="*/ 5733539 w 6128435"/>
              <a:gd name="connsiteY96" fmla="*/ 3818457 h 6858000"/>
              <a:gd name="connsiteX97" fmla="*/ 5768491 w 6128435"/>
              <a:gd name="connsiteY97" fmla="*/ 3914399 h 6858000"/>
              <a:gd name="connsiteX98" fmla="*/ 5793123 w 6128435"/>
              <a:gd name="connsiteY98" fmla="*/ 3969952 h 6858000"/>
              <a:gd name="connsiteX99" fmla="*/ 5808321 w 6128435"/>
              <a:gd name="connsiteY99" fmla="*/ 3988153 h 6858000"/>
              <a:gd name="connsiteX100" fmla="*/ 5825621 w 6128435"/>
              <a:gd name="connsiteY100" fmla="*/ 4015525 h 6858000"/>
              <a:gd name="connsiteX101" fmla="*/ 5860672 w 6128435"/>
              <a:gd name="connsiteY101" fmla="*/ 4061579 h 6858000"/>
              <a:gd name="connsiteX102" fmla="*/ 5872173 w 6128435"/>
              <a:gd name="connsiteY102" fmla="*/ 4088497 h 6858000"/>
              <a:gd name="connsiteX103" fmla="*/ 5883705 w 6128435"/>
              <a:gd name="connsiteY103" fmla="*/ 4101899 h 6858000"/>
              <a:gd name="connsiteX104" fmla="*/ 5885314 w 6128435"/>
              <a:gd name="connsiteY104" fmla="*/ 4108387 h 6858000"/>
              <a:gd name="connsiteX105" fmla="*/ 5894095 w 6128435"/>
              <a:gd name="connsiteY105" fmla="*/ 4128857 h 6858000"/>
              <a:gd name="connsiteX106" fmla="*/ 5898339 w 6128435"/>
              <a:gd name="connsiteY106" fmla="*/ 4140800 h 6858000"/>
              <a:gd name="connsiteX107" fmla="*/ 5899734 w 6128435"/>
              <a:gd name="connsiteY107" fmla="*/ 4145632 h 6858000"/>
              <a:gd name="connsiteX108" fmla="*/ 5897098 w 6128435"/>
              <a:gd name="connsiteY108" fmla="*/ 4157819 h 6858000"/>
              <a:gd name="connsiteX109" fmla="*/ 5903513 w 6128435"/>
              <a:gd name="connsiteY109" fmla="*/ 4187661 h 6858000"/>
              <a:gd name="connsiteX110" fmla="*/ 5917114 w 6128435"/>
              <a:gd name="connsiteY110" fmla="*/ 4213096 h 6858000"/>
              <a:gd name="connsiteX111" fmla="*/ 5921153 w 6128435"/>
              <a:gd name="connsiteY111" fmla="*/ 4236222 h 6858000"/>
              <a:gd name="connsiteX112" fmla="*/ 5924233 w 6128435"/>
              <a:gd name="connsiteY112" fmla="*/ 4242060 h 6858000"/>
              <a:gd name="connsiteX113" fmla="*/ 5928910 w 6128435"/>
              <a:gd name="connsiteY113" fmla="*/ 4300973 h 6858000"/>
              <a:gd name="connsiteX114" fmla="*/ 5939320 w 6128435"/>
              <a:gd name="connsiteY114" fmla="*/ 4340435 h 6858000"/>
              <a:gd name="connsiteX115" fmla="*/ 5946705 w 6128435"/>
              <a:gd name="connsiteY115" fmla="*/ 4428051 h 6858000"/>
              <a:gd name="connsiteX116" fmla="*/ 5949261 w 6128435"/>
              <a:gd name="connsiteY116" fmla="*/ 4449185 h 6858000"/>
              <a:gd name="connsiteX117" fmla="*/ 5957504 w 6128435"/>
              <a:gd name="connsiteY117" fmla="*/ 4465911 h 6858000"/>
              <a:gd name="connsiteX118" fmla="*/ 5964689 w 6128435"/>
              <a:gd name="connsiteY118" fmla="*/ 4468532 h 6858000"/>
              <a:gd name="connsiteX119" fmla="*/ 5967062 w 6128435"/>
              <a:gd name="connsiteY119" fmla="*/ 4479923 h 6858000"/>
              <a:gd name="connsiteX120" fmla="*/ 5968960 w 6128435"/>
              <a:gd name="connsiteY120" fmla="*/ 4482655 h 6858000"/>
              <a:gd name="connsiteX121" fmla="*/ 5978567 w 6128435"/>
              <a:gd name="connsiteY121" fmla="*/ 4498605 h 6858000"/>
              <a:gd name="connsiteX122" fmla="*/ 5980106 w 6128435"/>
              <a:gd name="connsiteY122" fmla="*/ 4585087 h 6858000"/>
              <a:gd name="connsiteX123" fmla="*/ 5998138 w 6128435"/>
              <a:gd name="connsiteY123" fmla="*/ 4697518 h 6858000"/>
              <a:gd name="connsiteX124" fmla="*/ 6013516 w 6128435"/>
              <a:gd name="connsiteY124" fmla="*/ 4786619 h 6858000"/>
              <a:gd name="connsiteX125" fmla="*/ 6025404 w 6128435"/>
              <a:gd name="connsiteY125" fmla="*/ 4858148 h 6858000"/>
              <a:gd name="connsiteX126" fmla="*/ 6007749 w 6128435"/>
              <a:gd name="connsiteY126" fmla="*/ 4964715 h 6858000"/>
              <a:gd name="connsiteX127" fmla="*/ 6005269 w 6128435"/>
              <a:gd name="connsiteY127" fmla="*/ 5150567 h 6858000"/>
              <a:gd name="connsiteX128" fmla="*/ 6001127 w 6128435"/>
              <a:gd name="connsiteY128" fmla="*/ 5164609 h 6858000"/>
              <a:gd name="connsiteX129" fmla="*/ 5996647 w 6128435"/>
              <a:gd name="connsiteY129" fmla="*/ 5185640 h 6858000"/>
              <a:gd name="connsiteX130" fmla="*/ 5998514 w 6128435"/>
              <a:gd name="connsiteY130" fmla="*/ 5189673 h 6858000"/>
              <a:gd name="connsiteX131" fmla="*/ 5995970 w 6128435"/>
              <a:gd name="connsiteY131" fmla="*/ 5221547 h 6858000"/>
              <a:gd name="connsiteX132" fmla="*/ 5997218 w 6128435"/>
              <a:gd name="connsiteY132" fmla="*/ 5222031 h 6858000"/>
              <a:gd name="connsiteX133" fmla="*/ 6002116 w 6128435"/>
              <a:gd name="connsiteY133" fmla="*/ 5231223 h 6858000"/>
              <a:gd name="connsiteX134" fmla="*/ 6008541 w 6128435"/>
              <a:gd name="connsiteY134" fmla="*/ 5248680 h 6858000"/>
              <a:gd name="connsiteX135" fmla="*/ 6039260 w 6128435"/>
              <a:gd name="connsiteY135" fmla="*/ 5289518 h 6858000"/>
              <a:gd name="connsiteX136" fmla="*/ 6036748 w 6128435"/>
              <a:gd name="connsiteY136" fmla="*/ 5322752 h 6858000"/>
              <a:gd name="connsiteX137" fmla="*/ 6036943 w 6128435"/>
              <a:gd name="connsiteY137" fmla="*/ 5329480 h 6858000"/>
              <a:gd name="connsiteX138" fmla="*/ 6037236 w 6128435"/>
              <a:gd name="connsiteY138" fmla="*/ 5329634 h 6858000"/>
              <a:gd name="connsiteX139" fmla="*/ 6038019 w 6128435"/>
              <a:gd name="connsiteY139" fmla="*/ 5336764 h 6858000"/>
              <a:gd name="connsiteX140" fmla="*/ 6037298 w 6128435"/>
              <a:gd name="connsiteY140" fmla="*/ 5341753 h 6858000"/>
              <a:gd name="connsiteX141" fmla="*/ 6037677 w 6128435"/>
              <a:gd name="connsiteY141" fmla="*/ 5354807 h 6858000"/>
              <a:gd name="connsiteX142" fmla="*/ 6039728 w 6128435"/>
              <a:gd name="connsiteY142" fmla="*/ 5359416 h 6858000"/>
              <a:gd name="connsiteX143" fmla="*/ 6043311 w 6128435"/>
              <a:gd name="connsiteY143" fmla="*/ 5361407 h 6858000"/>
              <a:gd name="connsiteX144" fmla="*/ 6042954 w 6128435"/>
              <a:gd name="connsiteY144" fmla="*/ 5362576 h 6858000"/>
              <a:gd name="connsiteX145" fmla="*/ 6053435 w 6128435"/>
              <a:gd name="connsiteY145" fmla="*/ 5387547 h 6858000"/>
              <a:gd name="connsiteX146" fmla="*/ 6065933 w 6128435"/>
              <a:gd name="connsiteY146" fmla="*/ 5443002 h 6858000"/>
              <a:gd name="connsiteX147" fmla="*/ 6068640 w 6128435"/>
              <a:gd name="connsiteY147" fmla="*/ 5474503 h 6858000"/>
              <a:gd name="connsiteX148" fmla="*/ 6080922 w 6128435"/>
              <a:gd name="connsiteY148" fmla="*/ 5561070 h 6858000"/>
              <a:gd name="connsiteX149" fmla="*/ 6096949 w 6128435"/>
              <a:gd name="connsiteY149" fmla="*/ 5648179 h 6858000"/>
              <a:gd name="connsiteX150" fmla="*/ 6125703 w 6128435"/>
              <a:gd name="connsiteY150" fmla="*/ 5692894 h 6858000"/>
              <a:gd name="connsiteX151" fmla="*/ 6126670 w 6128435"/>
              <a:gd name="connsiteY151" fmla="*/ 5697882 h 6858000"/>
              <a:gd name="connsiteX152" fmla="*/ 6124061 w 6128435"/>
              <a:gd name="connsiteY152" fmla="*/ 5710294 h 6858000"/>
              <a:gd name="connsiteX153" fmla="*/ 6122213 w 6128435"/>
              <a:gd name="connsiteY153" fmla="*/ 5714762 h 6858000"/>
              <a:gd name="connsiteX154" fmla="*/ 6121353 w 6128435"/>
              <a:gd name="connsiteY154" fmla="*/ 5721725 h 6858000"/>
              <a:gd name="connsiteX155" fmla="*/ 6121607 w 6128435"/>
              <a:gd name="connsiteY155" fmla="*/ 5721959 h 6858000"/>
              <a:gd name="connsiteX156" fmla="*/ 6120262 w 6128435"/>
              <a:gd name="connsiteY156" fmla="*/ 5728358 h 6858000"/>
              <a:gd name="connsiteX157" fmla="*/ 6110194 w 6128435"/>
              <a:gd name="connsiteY157" fmla="*/ 5758853 h 6858000"/>
              <a:gd name="connsiteX158" fmla="*/ 6127519 w 6128435"/>
              <a:gd name="connsiteY158" fmla="*/ 5865775 h 6858000"/>
              <a:gd name="connsiteX159" fmla="*/ 6128435 w 6128435"/>
              <a:gd name="connsiteY159" fmla="*/ 5870164 h 6858000"/>
              <a:gd name="connsiteX160" fmla="*/ 6119217 w 6128435"/>
              <a:gd name="connsiteY160" fmla="*/ 5888542 h 6858000"/>
              <a:gd name="connsiteX161" fmla="*/ 6115966 w 6128435"/>
              <a:gd name="connsiteY161" fmla="*/ 5898387 h 6858000"/>
              <a:gd name="connsiteX162" fmla="*/ 6111924 w 6128435"/>
              <a:gd name="connsiteY162" fmla="*/ 5900444 h 6858000"/>
              <a:gd name="connsiteX163" fmla="*/ 6108716 w 6128435"/>
              <a:gd name="connsiteY163" fmla="*/ 5915345 h 6858000"/>
              <a:gd name="connsiteX164" fmla="*/ 6109524 w 6128435"/>
              <a:gd name="connsiteY164" fmla="*/ 5917328 h 6858000"/>
              <a:gd name="connsiteX165" fmla="*/ 6102493 w 6128435"/>
              <a:gd name="connsiteY165" fmla="*/ 5928602 h 6858000"/>
              <a:gd name="connsiteX166" fmla="*/ 6056863 w 6128435"/>
              <a:gd name="connsiteY166" fmla="*/ 6000643 h 6858000"/>
              <a:gd name="connsiteX167" fmla="*/ 6045436 w 6128435"/>
              <a:gd name="connsiteY167" fmla="*/ 6124480 h 6858000"/>
              <a:gd name="connsiteX168" fmla="*/ 6030489 w 6128435"/>
              <a:gd name="connsiteY168" fmla="*/ 6317666 h 6858000"/>
              <a:gd name="connsiteX169" fmla="*/ 6007492 w 6128435"/>
              <a:gd name="connsiteY169" fmla="*/ 6440818 h 6858000"/>
              <a:gd name="connsiteX170" fmla="*/ 6009467 w 6128435"/>
              <a:gd name="connsiteY170" fmla="*/ 6487076 h 6858000"/>
              <a:gd name="connsiteX171" fmla="*/ 5995064 w 6128435"/>
              <a:gd name="connsiteY171" fmla="*/ 6540791 h 6858000"/>
              <a:gd name="connsiteX172" fmla="*/ 5996309 w 6128435"/>
              <a:gd name="connsiteY172" fmla="*/ 6543961 h 6858000"/>
              <a:gd name="connsiteX173" fmla="*/ 5996048 w 6128435"/>
              <a:gd name="connsiteY173" fmla="*/ 6555444 h 6858000"/>
              <a:gd name="connsiteX174" fmla="*/ 6002524 w 6128435"/>
              <a:gd name="connsiteY174" fmla="*/ 6560188 h 6858000"/>
              <a:gd name="connsiteX175" fmla="*/ 6006823 w 6128435"/>
              <a:gd name="connsiteY175" fmla="*/ 6578546 h 6858000"/>
              <a:gd name="connsiteX176" fmla="*/ 6004510 w 6128435"/>
              <a:gd name="connsiteY176" fmla="*/ 6599256 h 6858000"/>
              <a:gd name="connsiteX177" fmla="*/ 5986207 w 6128435"/>
              <a:gd name="connsiteY177" fmla="*/ 6695855 h 6858000"/>
              <a:gd name="connsiteX178" fmla="*/ 5979428 w 6128435"/>
              <a:gd name="connsiteY178" fmla="*/ 6754678 h 6858000"/>
              <a:gd name="connsiteX179" fmla="*/ 5983398 w 6128435"/>
              <a:gd name="connsiteY179" fmla="*/ 6778641 h 6858000"/>
              <a:gd name="connsiteX180" fmla="*/ 5984543 w 6128435"/>
              <a:gd name="connsiteY180" fmla="*/ 6811016 h 6858000"/>
              <a:gd name="connsiteX181" fmla="*/ 5981802 w 6128435"/>
              <a:gd name="connsiteY181" fmla="*/ 6838578 h 6858000"/>
              <a:gd name="connsiteX182" fmla="*/ 5979671 w 6128435"/>
              <a:gd name="connsiteY182" fmla="*/ 6858000 h 6858000"/>
              <a:gd name="connsiteX183" fmla="*/ 0 w 6128435"/>
              <a:gd name="connsiteY183" fmla="*/ 6858000 h 6858000"/>
              <a:gd name="connsiteX184" fmla="*/ 0 w 6128435"/>
              <a:gd name="connsiteY18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270636 w 6128435"/>
              <a:gd name="connsiteY54" fmla="*/ 2472481 h 6858000"/>
              <a:gd name="connsiteX55" fmla="*/ 5272406 w 6128435"/>
              <a:gd name="connsiteY55" fmla="*/ 2477221 h 6858000"/>
              <a:gd name="connsiteX56" fmla="*/ 5307538 w 6128435"/>
              <a:gd name="connsiteY56" fmla="*/ 2514685 h 6858000"/>
              <a:gd name="connsiteX57" fmla="*/ 5337604 w 6128435"/>
              <a:gd name="connsiteY57" fmla="*/ 2597632 h 6858000"/>
              <a:gd name="connsiteX58" fmla="*/ 5407503 w 6128435"/>
              <a:gd name="connsiteY58" fmla="*/ 2786290 h 6858000"/>
              <a:gd name="connsiteX59" fmla="*/ 5407356 w 6128435"/>
              <a:gd name="connsiteY59" fmla="*/ 2787545 h 6858000"/>
              <a:gd name="connsiteX60" fmla="*/ 5411130 w 6128435"/>
              <a:gd name="connsiteY60" fmla="*/ 2788640 h 6858000"/>
              <a:gd name="connsiteX61" fmla="*/ 5416439 w 6128435"/>
              <a:gd name="connsiteY61" fmla="*/ 2805666 h 6858000"/>
              <a:gd name="connsiteX62" fmla="*/ 5416589 w 6128435"/>
              <a:gd name="connsiteY62" fmla="*/ 2810822 h 6858000"/>
              <a:gd name="connsiteX63" fmla="*/ 5418542 w 6128435"/>
              <a:gd name="connsiteY63" fmla="*/ 2817745 h 6858000"/>
              <a:gd name="connsiteX64" fmla="*/ 5418847 w 6128435"/>
              <a:gd name="connsiteY64" fmla="*/ 2817825 h 6858000"/>
              <a:gd name="connsiteX65" fmla="*/ 5423364 w 6128435"/>
              <a:gd name="connsiteY65" fmla="*/ 2858292 h 6858000"/>
              <a:gd name="connsiteX66" fmla="*/ 5479298 w 6128435"/>
              <a:gd name="connsiteY66" fmla="*/ 2947791 h 6858000"/>
              <a:gd name="connsiteX67" fmla="*/ 5481770 w 6128435"/>
              <a:gd name="connsiteY67" fmla="*/ 2951352 h 6858000"/>
              <a:gd name="connsiteX68" fmla="*/ 5481013 w 6128435"/>
              <a:gd name="connsiteY68" fmla="*/ 2973461 h 6858000"/>
              <a:gd name="connsiteX69" fmla="*/ 5482045 w 6128435"/>
              <a:gd name="connsiteY69" fmla="*/ 2984371 h 6858000"/>
              <a:gd name="connsiteX70" fmla="*/ 5479405 w 6128435"/>
              <a:gd name="connsiteY70" fmla="*/ 2988507 h 6858000"/>
              <a:gd name="connsiteX71" fmla="*/ 5482415 w 6128435"/>
              <a:gd name="connsiteY71" fmla="*/ 3004079 h 6858000"/>
              <a:gd name="connsiteX72" fmla="*/ 5483865 w 6128435"/>
              <a:gd name="connsiteY72" fmla="*/ 3005467 h 6858000"/>
              <a:gd name="connsiteX73" fmla="*/ 5482236 w 6128435"/>
              <a:gd name="connsiteY73" fmla="*/ 3019791 h 6858000"/>
              <a:gd name="connsiteX74" fmla="*/ 5475895 w 6128435"/>
              <a:gd name="connsiteY74" fmla="*/ 3033578 h 6858000"/>
              <a:gd name="connsiteX75" fmla="*/ 5477595 w 6128435"/>
              <a:gd name="connsiteY75" fmla="*/ 3250534 h 6858000"/>
              <a:gd name="connsiteX76" fmla="*/ 5532836 w 6128435"/>
              <a:gd name="connsiteY76" fmla="*/ 3353840 h 6858000"/>
              <a:gd name="connsiteX77" fmla="*/ 5561229 w 6128435"/>
              <a:gd name="connsiteY77" fmla="*/ 3395784 h 6858000"/>
              <a:gd name="connsiteX78" fmla="*/ 5589758 w 6128435"/>
              <a:gd name="connsiteY78" fmla="*/ 3506453 h 6858000"/>
              <a:gd name="connsiteX79" fmla="*/ 5596144 w 6128435"/>
              <a:gd name="connsiteY79" fmla="*/ 3534624 h 6858000"/>
              <a:gd name="connsiteX80" fmla="*/ 5597750 w 6128435"/>
              <a:gd name="connsiteY80" fmla="*/ 3534129 h 6858000"/>
              <a:gd name="connsiteX81" fmla="*/ 5599700 w 6128435"/>
              <a:gd name="connsiteY81" fmla="*/ 3547221 h 6858000"/>
              <a:gd name="connsiteX82" fmla="*/ 5615031 w 6128435"/>
              <a:gd name="connsiteY82" fmla="*/ 3557482 h 6858000"/>
              <a:gd name="connsiteX83" fmla="*/ 5618377 w 6128435"/>
              <a:gd name="connsiteY83" fmla="*/ 3588431 h 6858000"/>
              <a:gd name="connsiteX84" fmla="*/ 5612155 w 6128435"/>
              <a:gd name="connsiteY84" fmla="*/ 3589869 h 6858000"/>
              <a:gd name="connsiteX85" fmla="*/ 5620843 w 6128435"/>
              <a:gd name="connsiteY85" fmla="*/ 3606745 h 6858000"/>
              <a:gd name="connsiteX86" fmla="*/ 5655472 w 6128435"/>
              <a:gd name="connsiteY86" fmla="*/ 3678877 h 6858000"/>
              <a:gd name="connsiteX87" fmla="*/ 5680448 w 6128435"/>
              <a:gd name="connsiteY87" fmla="*/ 3717760 h 6858000"/>
              <a:gd name="connsiteX88" fmla="*/ 5683015 w 6128435"/>
              <a:gd name="connsiteY88" fmla="*/ 3762025 h 6858000"/>
              <a:gd name="connsiteX89" fmla="*/ 5696643 w 6128435"/>
              <a:gd name="connsiteY89" fmla="*/ 3773888 h 6858000"/>
              <a:gd name="connsiteX90" fmla="*/ 5699203 w 6128435"/>
              <a:gd name="connsiteY90" fmla="*/ 3775823 h 6858000"/>
              <a:gd name="connsiteX91" fmla="*/ 5704824 w 6128435"/>
              <a:gd name="connsiteY91" fmla="*/ 3785966 h 6858000"/>
              <a:gd name="connsiteX92" fmla="*/ 5712204 w 6128435"/>
              <a:gd name="connsiteY92" fmla="*/ 3785830 h 6858000"/>
              <a:gd name="connsiteX93" fmla="*/ 5724816 w 6128435"/>
              <a:gd name="connsiteY93" fmla="*/ 3798949 h 6858000"/>
              <a:gd name="connsiteX94" fmla="*/ 5733539 w 6128435"/>
              <a:gd name="connsiteY94" fmla="*/ 3818457 h 6858000"/>
              <a:gd name="connsiteX95" fmla="*/ 5768491 w 6128435"/>
              <a:gd name="connsiteY95" fmla="*/ 3914399 h 6858000"/>
              <a:gd name="connsiteX96" fmla="*/ 5793123 w 6128435"/>
              <a:gd name="connsiteY96" fmla="*/ 3969952 h 6858000"/>
              <a:gd name="connsiteX97" fmla="*/ 5808321 w 6128435"/>
              <a:gd name="connsiteY97" fmla="*/ 3988153 h 6858000"/>
              <a:gd name="connsiteX98" fmla="*/ 5825621 w 6128435"/>
              <a:gd name="connsiteY98" fmla="*/ 4015525 h 6858000"/>
              <a:gd name="connsiteX99" fmla="*/ 5860672 w 6128435"/>
              <a:gd name="connsiteY99" fmla="*/ 4061579 h 6858000"/>
              <a:gd name="connsiteX100" fmla="*/ 5872173 w 6128435"/>
              <a:gd name="connsiteY100" fmla="*/ 4088497 h 6858000"/>
              <a:gd name="connsiteX101" fmla="*/ 5883705 w 6128435"/>
              <a:gd name="connsiteY101" fmla="*/ 4101899 h 6858000"/>
              <a:gd name="connsiteX102" fmla="*/ 5885314 w 6128435"/>
              <a:gd name="connsiteY102" fmla="*/ 4108387 h 6858000"/>
              <a:gd name="connsiteX103" fmla="*/ 5894095 w 6128435"/>
              <a:gd name="connsiteY103" fmla="*/ 4128857 h 6858000"/>
              <a:gd name="connsiteX104" fmla="*/ 5898339 w 6128435"/>
              <a:gd name="connsiteY104" fmla="*/ 4140800 h 6858000"/>
              <a:gd name="connsiteX105" fmla="*/ 5899734 w 6128435"/>
              <a:gd name="connsiteY105" fmla="*/ 4145632 h 6858000"/>
              <a:gd name="connsiteX106" fmla="*/ 5897098 w 6128435"/>
              <a:gd name="connsiteY106" fmla="*/ 4157819 h 6858000"/>
              <a:gd name="connsiteX107" fmla="*/ 5903513 w 6128435"/>
              <a:gd name="connsiteY107" fmla="*/ 4187661 h 6858000"/>
              <a:gd name="connsiteX108" fmla="*/ 5917114 w 6128435"/>
              <a:gd name="connsiteY108" fmla="*/ 4213096 h 6858000"/>
              <a:gd name="connsiteX109" fmla="*/ 5921153 w 6128435"/>
              <a:gd name="connsiteY109" fmla="*/ 4236222 h 6858000"/>
              <a:gd name="connsiteX110" fmla="*/ 5924233 w 6128435"/>
              <a:gd name="connsiteY110" fmla="*/ 4242060 h 6858000"/>
              <a:gd name="connsiteX111" fmla="*/ 5928910 w 6128435"/>
              <a:gd name="connsiteY111" fmla="*/ 4300973 h 6858000"/>
              <a:gd name="connsiteX112" fmla="*/ 5939320 w 6128435"/>
              <a:gd name="connsiteY112" fmla="*/ 4340435 h 6858000"/>
              <a:gd name="connsiteX113" fmla="*/ 5946705 w 6128435"/>
              <a:gd name="connsiteY113" fmla="*/ 4428051 h 6858000"/>
              <a:gd name="connsiteX114" fmla="*/ 5949261 w 6128435"/>
              <a:gd name="connsiteY114" fmla="*/ 4449185 h 6858000"/>
              <a:gd name="connsiteX115" fmla="*/ 5957504 w 6128435"/>
              <a:gd name="connsiteY115" fmla="*/ 4465911 h 6858000"/>
              <a:gd name="connsiteX116" fmla="*/ 5964689 w 6128435"/>
              <a:gd name="connsiteY116" fmla="*/ 4468532 h 6858000"/>
              <a:gd name="connsiteX117" fmla="*/ 5967062 w 6128435"/>
              <a:gd name="connsiteY117" fmla="*/ 4479923 h 6858000"/>
              <a:gd name="connsiteX118" fmla="*/ 5968960 w 6128435"/>
              <a:gd name="connsiteY118" fmla="*/ 4482655 h 6858000"/>
              <a:gd name="connsiteX119" fmla="*/ 5978567 w 6128435"/>
              <a:gd name="connsiteY119" fmla="*/ 4498605 h 6858000"/>
              <a:gd name="connsiteX120" fmla="*/ 5980106 w 6128435"/>
              <a:gd name="connsiteY120" fmla="*/ 4585087 h 6858000"/>
              <a:gd name="connsiteX121" fmla="*/ 5998138 w 6128435"/>
              <a:gd name="connsiteY121" fmla="*/ 4697518 h 6858000"/>
              <a:gd name="connsiteX122" fmla="*/ 6013516 w 6128435"/>
              <a:gd name="connsiteY122" fmla="*/ 4786619 h 6858000"/>
              <a:gd name="connsiteX123" fmla="*/ 6025404 w 6128435"/>
              <a:gd name="connsiteY123" fmla="*/ 4858148 h 6858000"/>
              <a:gd name="connsiteX124" fmla="*/ 6007749 w 6128435"/>
              <a:gd name="connsiteY124" fmla="*/ 4964715 h 6858000"/>
              <a:gd name="connsiteX125" fmla="*/ 6005269 w 6128435"/>
              <a:gd name="connsiteY125" fmla="*/ 5150567 h 6858000"/>
              <a:gd name="connsiteX126" fmla="*/ 6001127 w 6128435"/>
              <a:gd name="connsiteY126" fmla="*/ 5164609 h 6858000"/>
              <a:gd name="connsiteX127" fmla="*/ 5996647 w 6128435"/>
              <a:gd name="connsiteY127" fmla="*/ 5185640 h 6858000"/>
              <a:gd name="connsiteX128" fmla="*/ 5998514 w 6128435"/>
              <a:gd name="connsiteY128" fmla="*/ 5189673 h 6858000"/>
              <a:gd name="connsiteX129" fmla="*/ 5995970 w 6128435"/>
              <a:gd name="connsiteY129" fmla="*/ 5221547 h 6858000"/>
              <a:gd name="connsiteX130" fmla="*/ 5997218 w 6128435"/>
              <a:gd name="connsiteY130" fmla="*/ 5222031 h 6858000"/>
              <a:gd name="connsiteX131" fmla="*/ 6002116 w 6128435"/>
              <a:gd name="connsiteY131" fmla="*/ 5231223 h 6858000"/>
              <a:gd name="connsiteX132" fmla="*/ 6008541 w 6128435"/>
              <a:gd name="connsiteY132" fmla="*/ 5248680 h 6858000"/>
              <a:gd name="connsiteX133" fmla="*/ 6039260 w 6128435"/>
              <a:gd name="connsiteY133" fmla="*/ 5289518 h 6858000"/>
              <a:gd name="connsiteX134" fmla="*/ 6036748 w 6128435"/>
              <a:gd name="connsiteY134" fmla="*/ 5322752 h 6858000"/>
              <a:gd name="connsiteX135" fmla="*/ 6036943 w 6128435"/>
              <a:gd name="connsiteY135" fmla="*/ 5329480 h 6858000"/>
              <a:gd name="connsiteX136" fmla="*/ 6037236 w 6128435"/>
              <a:gd name="connsiteY136" fmla="*/ 5329634 h 6858000"/>
              <a:gd name="connsiteX137" fmla="*/ 6038019 w 6128435"/>
              <a:gd name="connsiteY137" fmla="*/ 5336764 h 6858000"/>
              <a:gd name="connsiteX138" fmla="*/ 6037298 w 6128435"/>
              <a:gd name="connsiteY138" fmla="*/ 5341753 h 6858000"/>
              <a:gd name="connsiteX139" fmla="*/ 6037677 w 6128435"/>
              <a:gd name="connsiteY139" fmla="*/ 5354807 h 6858000"/>
              <a:gd name="connsiteX140" fmla="*/ 6039728 w 6128435"/>
              <a:gd name="connsiteY140" fmla="*/ 5359416 h 6858000"/>
              <a:gd name="connsiteX141" fmla="*/ 6043311 w 6128435"/>
              <a:gd name="connsiteY141" fmla="*/ 5361407 h 6858000"/>
              <a:gd name="connsiteX142" fmla="*/ 6042954 w 6128435"/>
              <a:gd name="connsiteY142" fmla="*/ 5362576 h 6858000"/>
              <a:gd name="connsiteX143" fmla="*/ 6053435 w 6128435"/>
              <a:gd name="connsiteY143" fmla="*/ 5387547 h 6858000"/>
              <a:gd name="connsiteX144" fmla="*/ 6065933 w 6128435"/>
              <a:gd name="connsiteY144" fmla="*/ 5443002 h 6858000"/>
              <a:gd name="connsiteX145" fmla="*/ 6068640 w 6128435"/>
              <a:gd name="connsiteY145" fmla="*/ 5474503 h 6858000"/>
              <a:gd name="connsiteX146" fmla="*/ 6080922 w 6128435"/>
              <a:gd name="connsiteY146" fmla="*/ 5561070 h 6858000"/>
              <a:gd name="connsiteX147" fmla="*/ 6096949 w 6128435"/>
              <a:gd name="connsiteY147" fmla="*/ 5648179 h 6858000"/>
              <a:gd name="connsiteX148" fmla="*/ 6125703 w 6128435"/>
              <a:gd name="connsiteY148" fmla="*/ 5692894 h 6858000"/>
              <a:gd name="connsiteX149" fmla="*/ 6126670 w 6128435"/>
              <a:gd name="connsiteY149" fmla="*/ 5697882 h 6858000"/>
              <a:gd name="connsiteX150" fmla="*/ 6124061 w 6128435"/>
              <a:gd name="connsiteY150" fmla="*/ 5710294 h 6858000"/>
              <a:gd name="connsiteX151" fmla="*/ 6122213 w 6128435"/>
              <a:gd name="connsiteY151" fmla="*/ 5714762 h 6858000"/>
              <a:gd name="connsiteX152" fmla="*/ 6121353 w 6128435"/>
              <a:gd name="connsiteY152" fmla="*/ 5721725 h 6858000"/>
              <a:gd name="connsiteX153" fmla="*/ 6121607 w 6128435"/>
              <a:gd name="connsiteY153" fmla="*/ 5721959 h 6858000"/>
              <a:gd name="connsiteX154" fmla="*/ 6120262 w 6128435"/>
              <a:gd name="connsiteY154" fmla="*/ 5728358 h 6858000"/>
              <a:gd name="connsiteX155" fmla="*/ 6110194 w 6128435"/>
              <a:gd name="connsiteY155" fmla="*/ 5758853 h 6858000"/>
              <a:gd name="connsiteX156" fmla="*/ 6127519 w 6128435"/>
              <a:gd name="connsiteY156" fmla="*/ 5865775 h 6858000"/>
              <a:gd name="connsiteX157" fmla="*/ 6128435 w 6128435"/>
              <a:gd name="connsiteY157" fmla="*/ 5870164 h 6858000"/>
              <a:gd name="connsiteX158" fmla="*/ 6119217 w 6128435"/>
              <a:gd name="connsiteY158" fmla="*/ 5888542 h 6858000"/>
              <a:gd name="connsiteX159" fmla="*/ 6115966 w 6128435"/>
              <a:gd name="connsiteY159" fmla="*/ 5898387 h 6858000"/>
              <a:gd name="connsiteX160" fmla="*/ 6111924 w 6128435"/>
              <a:gd name="connsiteY160" fmla="*/ 5900444 h 6858000"/>
              <a:gd name="connsiteX161" fmla="*/ 6108716 w 6128435"/>
              <a:gd name="connsiteY161" fmla="*/ 5915345 h 6858000"/>
              <a:gd name="connsiteX162" fmla="*/ 6109524 w 6128435"/>
              <a:gd name="connsiteY162" fmla="*/ 5917328 h 6858000"/>
              <a:gd name="connsiteX163" fmla="*/ 6102493 w 6128435"/>
              <a:gd name="connsiteY163" fmla="*/ 5928602 h 6858000"/>
              <a:gd name="connsiteX164" fmla="*/ 6056863 w 6128435"/>
              <a:gd name="connsiteY164" fmla="*/ 6000643 h 6858000"/>
              <a:gd name="connsiteX165" fmla="*/ 6045436 w 6128435"/>
              <a:gd name="connsiteY165" fmla="*/ 6124480 h 6858000"/>
              <a:gd name="connsiteX166" fmla="*/ 6030489 w 6128435"/>
              <a:gd name="connsiteY166" fmla="*/ 6317666 h 6858000"/>
              <a:gd name="connsiteX167" fmla="*/ 6007492 w 6128435"/>
              <a:gd name="connsiteY167" fmla="*/ 6440818 h 6858000"/>
              <a:gd name="connsiteX168" fmla="*/ 6009467 w 6128435"/>
              <a:gd name="connsiteY168" fmla="*/ 6487076 h 6858000"/>
              <a:gd name="connsiteX169" fmla="*/ 5995064 w 6128435"/>
              <a:gd name="connsiteY169" fmla="*/ 6540791 h 6858000"/>
              <a:gd name="connsiteX170" fmla="*/ 5996309 w 6128435"/>
              <a:gd name="connsiteY170" fmla="*/ 6543961 h 6858000"/>
              <a:gd name="connsiteX171" fmla="*/ 5996048 w 6128435"/>
              <a:gd name="connsiteY171" fmla="*/ 6555444 h 6858000"/>
              <a:gd name="connsiteX172" fmla="*/ 6002524 w 6128435"/>
              <a:gd name="connsiteY172" fmla="*/ 6560188 h 6858000"/>
              <a:gd name="connsiteX173" fmla="*/ 6006823 w 6128435"/>
              <a:gd name="connsiteY173" fmla="*/ 6578546 h 6858000"/>
              <a:gd name="connsiteX174" fmla="*/ 6004510 w 6128435"/>
              <a:gd name="connsiteY174" fmla="*/ 6599256 h 6858000"/>
              <a:gd name="connsiteX175" fmla="*/ 5986207 w 6128435"/>
              <a:gd name="connsiteY175" fmla="*/ 6695855 h 6858000"/>
              <a:gd name="connsiteX176" fmla="*/ 5979428 w 6128435"/>
              <a:gd name="connsiteY176" fmla="*/ 6754678 h 6858000"/>
              <a:gd name="connsiteX177" fmla="*/ 5983398 w 6128435"/>
              <a:gd name="connsiteY177" fmla="*/ 6778641 h 6858000"/>
              <a:gd name="connsiteX178" fmla="*/ 5984543 w 6128435"/>
              <a:gd name="connsiteY178" fmla="*/ 6811016 h 6858000"/>
              <a:gd name="connsiteX179" fmla="*/ 5981802 w 6128435"/>
              <a:gd name="connsiteY179" fmla="*/ 6838578 h 6858000"/>
              <a:gd name="connsiteX180" fmla="*/ 5979671 w 6128435"/>
              <a:gd name="connsiteY180" fmla="*/ 6858000 h 6858000"/>
              <a:gd name="connsiteX181" fmla="*/ 0 w 6128435"/>
              <a:gd name="connsiteY181" fmla="*/ 6858000 h 6858000"/>
              <a:gd name="connsiteX182" fmla="*/ 0 w 6128435"/>
              <a:gd name="connsiteY18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270636 w 6128435"/>
              <a:gd name="connsiteY54" fmla="*/ 2472481 h 6858000"/>
              <a:gd name="connsiteX55" fmla="*/ 5307538 w 6128435"/>
              <a:gd name="connsiteY55" fmla="*/ 2514685 h 6858000"/>
              <a:gd name="connsiteX56" fmla="*/ 5337604 w 6128435"/>
              <a:gd name="connsiteY56" fmla="*/ 2597632 h 6858000"/>
              <a:gd name="connsiteX57" fmla="*/ 5407503 w 6128435"/>
              <a:gd name="connsiteY57" fmla="*/ 2786290 h 6858000"/>
              <a:gd name="connsiteX58" fmla="*/ 5407356 w 6128435"/>
              <a:gd name="connsiteY58" fmla="*/ 2787545 h 6858000"/>
              <a:gd name="connsiteX59" fmla="*/ 5411130 w 6128435"/>
              <a:gd name="connsiteY59" fmla="*/ 2788640 h 6858000"/>
              <a:gd name="connsiteX60" fmla="*/ 5416439 w 6128435"/>
              <a:gd name="connsiteY60" fmla="*/ 2805666 h 6858000"/>
              <a:gd name="connsiteX61" fmla="*/ 5416589 w 6128435"/>
              <a:gd name="connsiteY61" fmla="*/ 2810822 h 6858000"/>
              <a:gd name="connsiteX62" fmla="*/ 5418542 w 6128435"/>
              <a:gd name="connsiteY62" fmla="*/ 2817745 h 6858000"/>
              <a:gd name="connsiteX63" fmla="*/ 5418847 w 6128435"/>
              <a:gd name="connsiteY63" fmla="*/ 2817825 h 6858000"/>
              <a:gd name="connsiteX64" fmla="*/ 5423364 w 6128435"/>
              <a:gd name="connsiteY64" fmla="*/ 2858292 h 6858000"/>
              <a:gd name="connsiteX65" fmla="*/ 5479298 w 6128435"/>
              <a:gd name="connsiteY65" fmla="*/ 2947791 h 6858000"/>
              <a:gd name="connsiteX66" fmla="*/ 5481770 w 6128435"/>
              <a:gd name="connsiteY66" fmla="*/ 2951352 h 6858000"/>
              <a:gd name="connsiteX67" fmla="*/ 5481013 w 6128435"/>
              <a:gd name="connsiteY67" fmla="*/ 2973461 h 6858000"/>
              <a:gd name="connsiteX68" fmla="*/ 5482045 w 6128435"/>
              <a:gd name="connsiteY68" fmla="*/ 2984371 h 6858000"/>
              <a:gd name="connsiteX69" fmla="*/ 5479405 w 6128435"/>
              <a:gd name="connsiteY69" fmla="*/ 2988507 h 6858000"/>
              <a:gd name="connsiteX70" fmla="*/ 5482415 w 6128435"/>
              <a:gd name="connsiteY70" fmla="*/ 3004079 h 6858000"/>
              <a:gd name="connsiteX71" fmla="*/ 5483865 w 6128435"/>
              <a:gd name="connsiteY71" fmla="*/ 3005467 h 6858000"/>
              <a:gd name="connsiteX72" fmla="*/ 5482236 w 6128435"/>
              <a:gd name="connsiteY72" fmla="*/ 3019791 h 6858000"/>
              <a:gd name="connsiteX73" fmla="*/ 5475895 w 6128435"/>
              <a:gd name="connsiteY73" fmla="*/ 3033578 h 6858000"/>
              <a:gd name="connsiteX74" fmla="*/ 5477595 w 6128435"/>
              <a:gd name="connsiteY74" fmla="*/ 3250534 h 6858000"/>
              <a:gd name="connsiteX75" fmla="*/ 5532836 w 6128435"/>
              <a:gd name="connsiteY75" fmla="*/ 3353840 h 6858000"/>
              <a:gd name="connsiteX76" fmla="*/ 5561229 w 6128435"/>
              <a:gd name="connsiteY76" fmla="*/ 3395784 h 6858000"/>
              <a:gd name="connsiteX77" fmla="*/ 5589758 w 6128435"/>
              <a:gd name="connsiteY77" fmla="*/ 3506453 h 6858000"/>
              <a:gd name="connsiteX78" fmla="*/ 5596144 w 6128435"/>
              <a:gd name="connsiteY78" fmla="*/ 3534624 h 6858000"/>
              <a:gd name="connsiteX79" fmla="*/ 5597750 w 6128435"/>
              <a:gd name="connsiteY79" fmla="*/ 3534129 h 6858000"/>
              <a:gd name="connsiteX80" fmla="*/ 5599700 w 6128435"/>
              <a:gd name="connsiteY80" fmla="*/ 3547221 h 6858000"/>
              <a:gd name="connsiteX81" fmla="*/ 5615031 w 6128435"/>
              <a:gd name="connsiteY81" fmla="*/ 3557482 h 6858000"/>
              <a:gd name="connsiteX82" fmla="*/ 5618377 w 6128435"/>
              <a:gd name="connsiteY82" fmla="*/ 3588431 h 6858000"/>
              <a:gd name="connsiteX83" fmla="*/ 5612155 w 6128435"/>
              <a:gd name="connsiteY83" fmla="*/ 3589869 h 6858000"/>
              <a:gd name="connsiteX84" fmla="*/ 5620843 w 6128435"/>
              <a:gd name="connsiteY84" fmla="*/ 3606745 h 6858000"/>
              <a:gd name="connsiteX85" fmla="*/ 5655472 w 6128435"/>
              <a:gd name="connsiteY85" fmla="*/ 3678877 h 6858000"/>
              <a:gd name="connsiteX86" fmla="*/ 5680448 w 6128435"/>
              <a:gd name="connsiteY86" fmla="*/ 3717760 h 6858000"/>
              <a:gd name="connsiteX87" fmla="*/ 5683015 w 6128435"/>
              <a:gd name="connsiteY87" fmla="*/ 3762025 h 6858000"/>
              <a:gd name="connsiteX88" fmla="*/ 5696643 w 6128435"/>
              <a:gd name="connsiteY88" fmla="*/ 3773888 h 6858000"/>
              <a:gd name="connsiteX89" fmla="*/ 5699203 w 6128435"/>
              <a:gd name="connsiteY89" fmla="*/ 3775823 h 6858000"/>
              <a:gd name="connsiteX90" fmla="*/ 5704824 w 6128435"/>
              <a:gd name="connsiteY90" fmla="*/ 3785966 h 6858000"/>
              <a:gd name="connsiteX91" fmla="*/ 5712204 w 6128435"/>
              <a:gd name="connsiteY91" fmla="*/ 3785830 h 6858000"/>
              <a:gd name="connsiteX92" fmla="*/ 5724816 w 6128435"/>
              <a:gd name="connsiteY92" fmla="*/ 3798949 h 6858000"/>
              <a:gd name="connsiteX93" fmla="*/ 5733539 w 6128435"/>
              <a:gd name="connsiteY93" fmla="*/ 3818457 h 6858000"/>
              <a:gd name="connsiteX94" fmla="*/ 5768491 w 6128435"/>
              <a:gd name="connsiteY94" fmla="*/ 3914399 h 6858000"/>
              <a:gd name="connsiteX95" fmla="*/ 5793123 w 6128435"/>
              <a:gd name="connsiteY95" fmla="*/ 3969952 h 6858000"/>
              <a:gd name="connsiteX96" fmla="*/ 5808321 w 6128435"/>
              <a:gd name="connsiteY96" fmla="*/ 3988153 h 6858000"/>
              <a:gd name="connsiteX97" fmla="*/ 5825621 w 6128435"/>
              <a:gd name="connsiteY97" fmla="*/ 4015525 h 6858000"/>
              <a:gd name="connsiteX98" fmla="*/ 5860672 w 6128435"/>
              <a:gd name="connsiteY98" fmla="*/ 4061579 h 6858000"/>
              <a:gd name="connsiteX99" fmla="*/ 5872173 w 6128435"/>
              <a:gd name="connsiteY99" fmla="*/ 4088497 h 6858000"/>
              <a:gd name="connsiteX100" fmla="*/ 5883705 w 6128435"/>
              <a:gd name="connsiteY100" fmla="*/ 4101899 h 6858000"/>
              <a:gd name="connsiteX101" fmla="*/ 5885314 w 6128435"/>
              <a:gd name="connsiteY101" fmla="*/ 4108387 h 6858000"/>
              <a:gd name="connsiteX102" fmla="*/ 5894095 w 6128435"/>
              <a:gd name="connsiteY102" fmla="*/ 4128857 h 6858000"/>
              <a:gd name="connsiteX103" fmla="*/ 5898339 w 6128435"/>
              <a:gd name="connsiteY103" fmla="*/ 4140800 h 6858000"/>
              <a:gd name="connsiteX104" fmla="*/ 5899734 w 6128435"/>
              <a:gd name="connsiteY104" fmla="*/ 4145632 h 6858000"/>
              <a:gd name="connsiteX105" fmla="*/ 5897098 w 6128435"/>
              <a:gd name="connsiteY105" fmla="*/ 4157819 h 6858000"/>
              <a:gd name="connsiteX106" fmla="*/ 5903513 w 6128435"/>
              <a:gd name="connsiteY106" fmla="*/ 4187661 h 6858000"/>
              <a:gd name="connsiteX107" fmla="*/ 5917114 w 6128435"/>
              <a:gd name="connsiteY107" fmla="*/ 4213096 h 6858000"/>
              <a:gd name="connsiteX108" fmla="*/ 5921153 w 6128435"/>
              <a:gd name="connsiteY108" fmla="*/ 4236222 h 6858000"/>
              <a:gd name="connsiteX109" fmla="*/ 5924233 w 6128435"/>
              <a:gd name="connsiteY109" fmla="*/ 4242060 h 6858000"/>
              <a:gd name="connsiteX110" fmla="*/ 5928910 w 6128435"/>
              <a:gd name="connsiteY110" fmla="*/ 4300973 h 6858000"/>
              <a:gd name="connsiteX111" fmla="*/ 5939320 w 6128435"/>
              <a:gd name="connsiteY111" fmla="*/ 4340435 h 6858000"/>
              <a:gd name="connsiteX112" fmla="*/ 5946705 w 6128435"/>
              <a:gd name="connsiteY112" fmla="*/ 4428051 h 6858000"/>
              <a:gd name="connsiteX113" fmla="*/ 5949261 w 6128435"/>
              <a:gd name="connsiteY113" fmla="*/ 4449185 h 6858000"/>
              <a:gd name="connsiteX114" fmla="*/ 5957504 w 6128435"/>
              <a:gd name="connsiteY114" fmla="*/ 4465911 h 6858000"/>
              <a:gd name="connsiteX115" fmla="*/ 5964689 w 6128435"/>
              <a:gd name="connsiteY115" fmla="*/ 4468532 h 6858000"/>
              <a:gd name="connsiteX116" fmla="*/ 5967062 w 6128435"/>
              <a:gd name="connsiteY116" fmla="*/ 4479923 h 6858000"/>
              <a:gd name="connsiteX117" fmla="*/ 5968960 w 6128435"/>
              <a:gd name="connsiteY117" fmla="*/ 4482655 h 6858000"/>
              <a:gd name="connsiteX118" fmla="*/ 5978567 w 6128435"/>
              <a:gd name="connsiteY118" fmla="*/ 4498605 h 6858000"/>
              <a:gd name="connsiteX119" fmla="*/ 5980106 w 6128435"/>
              <a:gd name="connsiteY119" fmla="*/ 4585087 h 6858000"/>
              <a:gd name="connsiteX120" fmla="*/ 5998138 w 6128435"/>
              <a:gd name="connsiteY120" fmla="*/ 4697518 h 6858000"/>
              <a:gd name="connsiteX121" fmla="*/ 6013516 w 6128435"/>
              <a:gd name="connsiteY121" fmla="*/ 4786619 h 6858000"/>
              <a:gd name="connsiteX122" fmla="*/ 6025404 w 6128435"/>
              <a:gd name="connsiteY122" fmla="*/ 4858148 h 6858000"/>
              <a:gd name="connsiteX123" fmla="*/ 6007749 w 6128435"/>
              <a:gd name="connsiteY123" fmla="*/ 4964715 h 6858000"/>
              <a:gd name="connsiteX124" fmla="*/ 6005269 w 6128435"/>
              <a:gd name="connsiteY124" fmla="*/ 5150567 h 6858000"/>
              <a:gd name="connsiteX125" fmla="*/ 6001127 w 6128435"/>
              <a:gd name="connsiteY125" fmla="*/ 5164609 h 6858000"/>
              <a:gd name="connsiteX126" fmla="*/ 5996647 w 6128435"/>
              <a:gd name="connsiteY126" fmla="*/ 5185640 h 6858000"/>
              <a:gd name="connsiteX127" fmla="*/ 5998514 w 6128435"/>
              <a:gd name="connsiteY127" fmla="*/ 5189673 h 6858000"/>
              <a:gd name="connsiteX128" fmla="*/ 5995970 w 6128435"/>
              <a:gd name="connsiteY128" fmla="*/ 5221547 h 6858000"/>
              <a:gd name="connsiteX129" fmla="*/ 5997218 w 6128435"/>
              <a:gd name="connsiteY129" fmla="*/ 5222031 h 6858000"/>
              <a:gd name="connsiteX130" fmla="*/ 6002116 w 6128435"/>
              <a:gd name="connsiteY130" fmla="*/ 5231223 h 6858000"/>
              <a:gd name="connsiteX131" fmla="*/ 6008541 w 6128435"/>
              <a:gd name="connsiteY131" fmla="*/ 5248680 h 6858000"/>
              <a:gd name="connsiteX132" fmla="*/ 6039260 w 6128435"/>
              <a:gd name="connsiteY132" fmla="*/ 5289518 h 6858000"/>
              <a:gd name="connsiteX133" fmla="*/ 6036748 w 6128435"/>
              <a:gd name="connsiteY133" fmla="*/ 5322752 h 6858000"/>
              <a:gd name="connsiteX134" fmla="*/ 6036943 w 6128435"/>
              <a:gd name="connsiteY134" fmla="*/ 5329480 h 6858000"/>
              <a:gd name="connsiteX135" fmla="*/ 6037236 w 6128435"/>
              <a:gd name="connsiteY135" fmla="*/ 5329634 h 6858000"/>
              <a:gd name="connsiteX136" fmla="*/ 6038019 w 6128435"/>
              <a:gd name="connsiteY136" fmla="*/ 5336764 h 6858000"/>
              <a:gd name="connsiteX137" fmla="*/ 6037298 w 6128435"/>
              <a:gd name="connsiteY137" fmla="*/ 5341753 h 6858000"/>
              <a:gd name="connsiteX138" fmla="*/ 6037677 w 6128435"/>
              <a:gd name="connsiteY138" fmla="*/ 5354807 h 6858000"/>
              <a:gd name="connsiteX139" fmla="*/ 6039728 w 6128435"/>
              <a:gd name="connsiteY139" fmla="*/ 5359416 h 6858000"/>
              <a:gd name="connsiteX140" fmla="*/ 6043311 w 6128435"/>
              <a:gd name="connsiteY140" fmla="*/ 5361407 h 6858000"/>
              <a:gd name="connsiteX141" fmla="*/ 6042954 w 6128435"/>
              <a:gd name="connsiteY141" fmla="*/ 5362576 h 6858000"/>
              <a:gd name="connsiteX142" fmla="*/ 6053435 w 6128435"/>
              <a:gd name="connsiteY142" fmla="*/ 5387547 h 6858000"/>
              <a:gd name="connsiteX143" fmla="*/ 6065933 w 6128435"/>
              <a:gd name="connsiteY143" fmla="*/ 5443002 h 6858000"/>
              <a:gd name="connsiteX144" fmla="*/ 6068640 w 6128435"/>
              <a:gd name="connsiteY144" fmla="*/ 5474503 h 6858000"/>
              <a:gd name="connsiteX145" fmla="*/ 6080922 w 6128435"/>
              <a:gd name="connsiteY145" fmla="*/ 5561070 h 6858000"/>
              <a:gd name="connsiteX146" fmla="*/ 6096949 w 6128435"/>
              <a:gd name="connsiteY146" fmla="*/ 5648179 h 6858000"/>
              <a:gd name="connsiteX147" fmla="*/ 6125703 w 6128435"/>
              <a:gd name="connsiteY147" fmla="*/ 5692894 h 6858000"/>
              <a:gd name="connsiteX148" fmla="*/ 6126670 w 6128435"/>
              <a:gd name="connsiteY148" fmla="*/ 5697882 h 6858000"/>
              <a:gd name="connsiteX149" fmla="*/ 6124061 w 6128435"/>
              <a:gd name="connsiteY149" fmla="*/ 5710294 h 6858000"/>
              <a:gd name="connsiteX150" fmla="*/ 6122213 w 6128435"/>
              <a:gd name="connsiteY150" fmla="*/ 5714762 h 6858000"/>
              <a:gd name="connsiteX151" fmla="*/ 6121353 w 6128435"/>
              <a:gd name="connsiteY151" fmla="*/ 5721725 h 6858000"/>
              <a:gd name="connsiteX152" fmla="*/ 6121607 w 6128435"/>
              <a:gd name="connsiteY152" fmla="*/ 5721959 h 6858000"/>
              <a:gd name="connsiteX153" fmla="*/ 6120262 w 6128435"/>
              <a:gd name="connsiteY153" fmla="*/ 5728358 h 6858000"/>
              <a:gd name="connsiteX154" fmla="*/ 6110194 w 6128435"/>
              <a:gd name="connsiteY154" fmla="*/ 5758853 h 6858000"/>
              <a:gd name="connsiteX155" fmla="*/ 6127519 w 6128435"/>
              <a:gd name="connsiteY155" fmla="*/ 5865775 h 6858000"/>
              <a:gd name="connsiteX156" fmla="*/ 6128435 w 6128435"/>
              <a:gd name="connsiteY156" fmla="*/ 5870164 h 6858000"/>
              <a:gd name="connsiteX157" fmla="*/ 6119217 w 6128435"/>
              <a:gd name="connsiteY157" fmla="*/ 5888542 h 6858000"/>
              <a:gd name="connsiteX158" fmla="*/ 6115966 w 6128435"/>
              <a:gd name="connsiteY158" fmla="*/ 5898387 h 6858000"/>
              <a:gd name="connsiteX159" fmla="*/ 6111924 w 6128435"/>
              <a:gd name="connsiteY159" fmla="*/ 5900444 h 6858000"/>
              <a:gd name="connsiteX160" fmla="*/ 6108716 w 6128435"/>
              <a:gd name="connsiteY160" fmla="*/ 5915345 h 6858000"/>
              <a:gd name="connsiteX161" fmla="*/ 6109524 w 6128435"/>
              <a:gd name="connsiteY161" fmla="*/ 5917328 h 6858000"/>
              <a:gd name="connsiteX162" fmla="*/ 6102493 w 6128435"/>
              <a:gd name="connsiteY162" fmla="*/ 5928602 h 6858000"/>
              <a:gd name="connsiteX163" fmla="*/ 6056863 w 6128435"/>
              <a:gd name="connsiteY163" fmla="*/ 6000643 h 6858000"/>
              <a:gd name="connsiteX164" fmla="*/ 6045436 w 6128435"/>
              <a:gd name="connsiteY164" fmla="*/ 6124480 h 6858000"/>
              <a:gd name="connsiteX165" fmla="*/ 6030489 w 6128435"/>
              <a:gd name="connsiteY165" fmla="*/ 6317666 h 6858000"/>
              <a:gd name="connsiteX166" fmla="*/ 6007492 w 6128435"/>
              <a:gd name="connsiteY166" fmla="*/ 6440818 h 6858000"/>
              <a:gd name="connsiteX167" fmla="*/ 6009467 w 6128435"/>
              <a:gd name="connsiteY167" fmla="*/ 6487076 h 6858000"/>
              <a:gd name="connsiteX168" fmla="*/ 5995064 w 6128435"/>
              <a:gd name="connsiteY168" fmla="*/ 6540791 h 6858000"/>
              <a:gd name="connsiteX169" fmla="*/ 5996309 w 6128435"/>
              <a:gd name="connsiteY169" fmla="*/ 6543961 h 6858000"/>
              <a:gd name="connsiteX170" fmla="*/ 5996048 w 6128435"/>
              <a:gd name="connsiteY170" fmla="*/ 6555444 h 6858000"/>
              <a:gd name="connsiteX171" fmla="*/ 6002524 w 6128435"/>
              <a:gd name="connsiteY171" fmla="*/ 6560188 h 6858000"/>
              <a:gd name="connsiteX172" fmla="*/ 6006823 w 6128435"/>
              <a:gd name="connsiteY172" fmla="*/ 6578546 h 6858000"/>
              <a:gd name="connsiteX173" fmla="*/ 6004510 w 6128435"/>
              <a:gd name="connsiteY173" fmla="*/ 6599256 h 6858000"/>
              <a:gd name="connsiteX174" fmla="*/ 5986207 w 6128435"/>
              <a:gd name="connsiteY174" fmla="*/ 6695855 h 6858000"/>
              <a:gd name="connsiteX175" fmla="*/ 5979428 w 6128435"/>
              <a:gd name="connsiteY175" fmla="*/ 6754678 h 6858000"/>
              <a:gd name="connsiteX176" fmla="*/ 5983398 w 6128435"/>
              <a:gd name="connsiteY176" fmla="*/ 6778641 h 6858000"/>
              <a:gd name="connsiteX177" fmla="*/ 5984543 w 6128435"/>
              <a:gd name="connsiteY177" fmla="*/ 6811016 h 6858000"/>
              <a:gd name="connsiteX178" fmla="*/ 5981802 w 6128435"/>
              <a:gd name="connsiteY178" fmla="*/ 6838578 h 6858000"/>
              <a:gd name="connsiteX179" fmla="*/ 5979671 w 6128435"/>
              <a:gd name="connsiteY179" fmla="*/ 6858000 h 6858000"/>
              <a:gd name="connsiteX180" fmla="*/ 0 w 6128435"/>
              <a:gd name="connsiteY180" fmla="*/ 6858000 h 6858000"/>
              <a:gd name="connsiteX181" fmla="*/ 0 w 6128435"/>
              <a:gd name="connsiteY18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307538 w 6128435"/>
              <a:gd name="connsiteY54" fmla="*/ 2514685 h 6858000"/>
              <a:gd name="connsiteX55" fmla="*/ 5337604 w 6128435"/>
              <a:gd name="connsiteY55" fmla="*/ 2597632 h 6858000"/>
              <a:gd name="connsiteX56" fmla="*/ 5407503 w 6128435"/>
              <a:gd name="connsiteY56" fmla="*/ 2786290 h 6858000"/>
              <a:gd name="connsiteX57" fmla="*/ 5407356 w 6128435"/>
              <a:gd name="connsiteY57" fmla="*/ 2787545 h 6858000"/>
              <a:gd name="connsiteX58" fmla="*/ 5411130 w 6128435"/>
              <a:gd name="connsiteY58" fmla="*/ 2788640 h 6858000"/>
              <a:gd name="connsiteX59" fmla="*/ 5416439 w 6128435"/>
              <a:gd name="connsiteY59" fmla="*/ 2805666 h 6858000"/>
              <a:gd name="connsiteX60" fmla="*/ 5416589 w 6128435"/>
              <a:gd name="connsiteY60" fmla="*/ 2810822 h 6858000"/>
              <a:gd name="connsiteX61" fmla="*/ 5418542 w 6128435"/>
              <a:gd name="connsiteY61" fmla="*/ 2817745 h 6858000"/>
              <a:gd name="connsiteX62" fmla="*/ 5418847 w 6128435"/>
              <a:gd name="connsiteY62" fmla="*/ 2817825 h 6858000"/>
              <a:gd name="connsiteX63" fmla="*/ 5423364 w 6128435"/>
              <a:gd name="connsiteY63" fmla="*/ 2858292 h 6858000"/>
              <a:gd name="connsiteX64" fmla="*/ 5479298 w 6128435"/>
              <a:gd name="connsiteY64" fmla="*/ 2947791 h 6858000"/>
              <a:gd name="connsiteX65" fmla="*/ 5481770 w 6128435"/>
              <a:gd name="connsiteY65" fmla="*/ 2951352 h 6858000"/>
              <a:gd name="connsiteX66" fmla="*/ 5481013 w 6128435"/>
              <a:gd name="connsiteY66" fmla="*/ 2973461 h 6858000"/>
              <a:gd name="connsiteX67" fmla="*/ 5482045 w 6128435"/>
              <a:gd name="connsiteY67" fmla="*/ 2984371 h 6858000"/>
              <a:gd name="connsiteX68" fmla="*/ 5479405 w 6128435"/>
              <a:gd name="connsiteY68" fmla="*/ 2988507 h 6858000"/>
              <a:gd name="connsiteX69" fmla="*/ 5482415 w 6128435"/>
              <a:gd name="connsiteY69" fmla="*/ 3004079 h 6858000"/>
              <a:gd name="connsiteX70" fmla="*/ 5483865 w 6128435"/>
              <a:gd name="connsiteY70" fmla="*/ 3005467 h 6858000"/>
              <a:gd name="connsiteX71" fmla="*/ 5482236 w 6128435"/>
              <a:gd name="connsiteY71" fmla="*/ 3019791 h 6858000"/>
              <a:gd name="connsiteX72" fmla="*/ 5475895 w 6128435"/>
              <a:gd name="connsiteY72" fmla="*/ 3033578 h 6858000"/>
              <a:gd name="connsiteX73" fmla="*/ 5477595 w 6128435"/>
              <a:gd name="connsiteY73" fmla="*/ 3250534 h 6858000"/>
              <a:gd name="connsiteX74" fmla="*/ 5532836 w 6128435"/>
              <a:gd name="connsiteY74" fmla="*/ 3353840 h 6858000"/>
              <a:gd name="connsiteX75" fmla="*/ 5561229 w 6128435"/>
              <a:gd name="connsiteY75" fmla="*/ 3395784 h 6858000"/>
              <a:gd name="connsiteX76" fmla="*/ 5589758 w 6128435"/>
              <a:gd name="connsiteY76" fmla="*/ 3506453 h 6858000"/>
              <a:gd name="connsiteX77" fmla="*/ 5596144 w 6128435"/>
              <a:gd name="connsiteY77" fmla="*/ 3534624 h 6858000"/>
              <a:gd name="connsiteX78" fmla="*/ 5597750 w 6128435"/>
              <a:gd name="connsiteY78" fmla="*/ 3534129 h 6858000"/>
              <a:gd name="connsiteX79" fmla="*/ 5599700 w 6128435"/>
              <a:gd name="connsiteY79" fmla="*/ 3547221 h 6858000"/>
              <a:gd name="connsiteX80" fmla="*/ 5615031 w 6128435"/>
              <a:gd name="connsiteY80" fmla="*/ 3557482 h 6858000"/>
              <a:gd name="connsiteX81" fmla="*/ 5618377 w 6128435"/>
              <a:gd name="connsiteY81" fmla="*/ 3588431 h 6858000"/>
              <a:gd name="connsiteX82" fmla="*/ 5612155 w 6128435"/>
              <a:gd name="connsiteY82" fmla="*/ 3589869 h 6858000"/>
              <a:gd name="connsiteX83" fmla="*/ 5620843 w 6128435"/>
              <a:gd name="connsiteY83" fmla="*/ 3606745 h 6858000"/>
              <a:gd name="connsiteX84" fmla="*/ 5655472 w 6128435"/>
              <a:gd name="connsiteY84" fmla="*/ 3678877 h 6858000"/>
              <a:gd name="connsiteX85" fmla="*/ 5680448 w 6128435"/>
              <a:gd name="connsiteY85" fmla="*/ 3717760 h 6858000"/>
              <a:gd name="connsiteX86" fmla="*/ 5683015 w 6128435"/>
              <a:gd name="connsiteY86" fmla="*/ 3762025 h 6858000"/>
              <a:gd name="connsiteX87" fmla="*/ 5696643 w 6128435"/>
              <a:gd name="connsiteY87" fmla="*/ 3773888 h 6858000"/>
              <a:gd name="connsiteX88" fmla="*/ 5699203 w 6128435"/>
              <a:gd name="connsiteY88" fmla="*/ 3775823 h 6858000"/>
              <a:gd name="connsiteX89" fmla="*/ 5704824 w 6128435"/>
              <a:gd name="connsiteY89" fmla="*/ 3785966 h 6858000"/>
              <a:gd name="connsiteX90" fmla="*/ 5712204 w 6128435"/>
              <a:gd name="connsiteY90" fmla="*/ 3785830 h 6858000"/>
              <a:gd name="connsiteX91" fmla="*/ 5724816 w 6128435"/>
              <a:gd name="connsiteY91" fmla="*/ 3798949 h 6858000"/>
              <a:gd name="connsiteX92" fmla="*/ 5733539 w 6128435"/>
              <a:gd name="connsiteY92" fmla="*/ 3818457 h 6858000"/>
              <a:gd name="connsiteX93" fmla="*/ 5768491 w 6128435"/>
              <a:gd name="connsiteY93" fmla="*/ 3914399 h 6858000"/>
              <a:gd name="connsiteX94" fmla="*/ 5793123 w 6128435"/>
              <a:gd name="connsiteY94" fmla="*/ 3969952 h 6858000"/>
              <a:gd name="connsiteX95" fmla="*/ 5808321 w 6128435"/>
              <a:gd name="connsiteY95" fmla="*/ 3988153 h 6858000"/>
              <a:gd name="connsiteX96" fmla="*/ 5825621 w 6128435"/>
              <a:gd name="connsiteY96" fmla="*/ 4015525 h 6858000"/>
              <a:gd name="connsiteX97" fmla="*/ 5860672 w 6128435"/>
              <a:gd name="connsiteY97" fmla="*/ 4061579 h 6858000"/>
              <a:gd name="connsiteX98" fmla="*/ 5872173 w 6128435"/>
              <a:gd name="connsiteY98" fmla="*/ 4088497 h 6858000"/>
              <a:gd name="connsiteX99" fmla="*/ 5883705 w 6128435"/>
              <a:gd name="connsiteY99" fmla="*/ 4101899 h 6858000"/>
              <a:gd name="connsiteX100" fmla="*/ 5885314 w 6128435"/>
              <a:gd name="connsiteY100" fmla="*/ 4108387 h 6858000"/>
              <a:gd name="connsiteX101" fmla="*/ 5894095 w 6128435"/>
              <a:gd name="connsiteY101" fmla="*/ 4128857 h 6858000"/>
              <a:gd name="connsiteX102" fmla="*/ 5898339 w 6128435"/>
              <a:gd name="connsiteY102" fmla="*/ 4140800 h 6858000"/>
              <a:gd name="connsiteX103" fmla="*/ 5899734 w 6128435"/>
              <a:gd name="connsiteY103" fmla="*/ 4145632 h 6858000"/>
              <a:gd name="connsiteX104" fmla="*/ 5897098 w 6128435"/>
              <a:gd name="connsiteY104" fmla="*/ 4157819 h 6858000"/>
              <a:gd name="connsiteX105" fmla="*/ 5903513 w 6128435"/>
              <a:gd name="connsiteY105" fmla="*/ 4187661 h 6858000"/>
              <a:gd name="connsiteX106" fmla="*/ 5917114 w 6128435"/>
              <a:gd name="connsiteY106" fmla="*/ 4213096 h 6858000"/>
              <a:gd name="connsiteX107" fmla="*/ 5921153 w 6128435"/>
              <a:gd name="connsiteY107" fmla="*/ 4236222 h 6858000"/>
              <a:gd name="connsiteX108" fmla="*/ 5924233 w 6128435"/>
              <a:gd name="connsiteY108" fmla="*/ 4242060 h 6858000"/>
              <a:gd name="connsiteX109" fmla="*/ 5928910 w 6128435"/>
              <a:gd name="connsiteY109" fmla="*/ 4300973 h 6858000"/>
              <a:gd name="connsiteX110" fmla="*/ 5939320 w 6128435"/>
              <a:gd name="connsiteY110" fmla="*/ 4340435 h 6858000"/>
              <a:gd name="connsiteX111" fmla="*/ 5946705 w 6128435"/>
              <a:gd name="connsiteY111" fmla="*/ 4428051 h 6858000"/>
              <a:gd name="connsiteX112" fmla="*/ 5949261 w 6128435"/>
              <a:gd name="connsiteY112" fmla="*/ 4449185 h 6858000"/>
              <a:gd name="connsiteX113" fmla="*/ 5957504 w 6128435"/>
              <a:gd name="connsiteY113" fmla="*/ 4465911 h 6858000"/>
              <a:gd name="connsiteX114" fmla="*/ 5964689 w 6128435"/>
              <a:gd name="connsiteY114" fmla="*/ 4468532 h 6858000"/>
              <a:gd name="connsiteX115" fmla="*/ 5967062 w 6128435"/>
              <a:gd name="connsiteY115" fmla="*/ 4479923 h 6858000"/>
              <a:gd name="connsiteX116" fmla="*/ 5968960 w 6128435"/>
              <a:gd name="connsiteY116" fmla="*/ 4482655 h 6858000"/>
              <a:gd name="connsiteX117" fmla="*/ 5978567 w 6128435"/>
              <a:gd name="connsiteY117" fmla="*/ 4498605 h 6858000"/>
              <a:gd name="connsiteX118" fmla="*/ 5980106 w 6128435"/>
              <a:gd name="connsiteY118" fmla="*/ 4585087 h 6858000"/>
              <a:gd name="connsiteX119" fmla="*/ 5998138 w 6128435"/>
              <a:gd name="connsiteY119" fmla="*/ 4697518 h 6858000"/>
              <a:gd name="connsiteX120" fmla="*/ 6013516 w 6128435"/>
              <a:gd name="connsiteY120" fmla="*/ 4786619 h 6858000"/>
              <a:gd name="connsiteX121" fmla="*/ 6025404 w 6128435"/>
              <a:gd name="connsiteY121" fmla="*/ 4858148 h 6858000"/>
              <a:gd name="connsiteX122" fmla="*/ 6007749 w 6128435"/>
              <a:gd name="connsiteY122" fmla="*/ 4964715 h 6858000"/>
              <a:gd name="connsiteX123" fmla="*/ 6005269 w 6128435"/>
              <a:gd name="connsiteY123" fmla="*/ 5150567 h 6858000"/>
              <a:gd name="connsiteX124" fmla="*/ 6001127 w 6128435"/>
              <a:gd name="connsiteY124" fmla="*/ 5164609 h 6858000"/>
              <a:gd name="connsiteX125" fmla="*/ 5996647 w 6128435"/>
              <a:gd name="connsiteY125" fmla="*/ 5185640 h 6858000"/>
              <a:gd name="connsiteX126" fmla="*/ 5998514 w 6128435"/>
              <a:gd name="connsiteY126" fmla="*/ 5189673 h 6858000"/>
              <a:gd name="connsiteX127" fmla="*/ 5995970 w 6128435"/>
              <a:gd name="connsiteY127" fmla="*/ 5221547 h 6858000"/>
              <a:gd name="connsiteX128" fmla="*/ 5997218 w 6128435"/>
              <a:gd name="connsiteY128" fmla="*/ 5222031 h 6858000"/>
              <a:gd name="connsiteX129" fmla="*/ 6002116 w 6128435"/>
              <a:gd name="connsiteY129" fmla="*/ 5231223 h 6858000"/>
              <a:gd name="connsiteX130" fmla="*/ 6008541 w 6128435"/>
              <a:gd name="connsiteY130" fmla="*/ 5248680 h 6858000"/>
              <a:gd name="connsiteX131" fmla="*/ 6039260 w 6128435"/>
              <a:gd name="connsiteY131" fmla="*/ 5289518 h 6858000"/>
              <a:gd name="connsiteX132" fmla="*/ 6036748 w 6128435"/>
              <a:gd name="connsiteY132" fmla="*/ 5322752 h 6858000"/>
              <a:gd name="connsiteX133" fmla="*/ 6036943 w 6128435"/>
              <a:gd name="connsiteY133" fmla="*/ 5329480 h 6858000"/>
              <a:gd name="connsiteX134" fmla="*/ 6037236 w 6128435"/>
              <a:gd name="connsiteY134" fmla="*/ 5329634 h 6858000"/>
              <a:gd name="connsiteX135" fmla="*/ 6038019 w 6128435"/>
              <a:gd name="connsiteY135" fmla="*/ 5336764 h 6858000"/>
              <a:gd name="connsiteX136" fmla="*/ 6037298 w 6128435"/>
              <a:gd name="connsiteY136" fmla="*/ 5341753 h 6858000"/>
              <a:gd name="connsiteX137" fmla="*/ 6037677 w 6128435"/>
              <a:gd name="connsiteY137" fmla="*/ 5354807 h 6858000"/>
              <a:gd name="connsiteX138" fmla="*/ 6039728 w 6128435"/>
              <a:gd name="connsiteY138" fmla="*/ 5359416 h 6858000"/>
              <a:gd name="connsiteX139" fmla="*/ 6043311 w 6128435"/>
              <a:gd name="connsiteY139" fmla="*/ 5361407 h 6858000"/>
              <a:gd name="connsiteX140" fmla="*/ 6042954 w 6128435"/>
              <a:gd name="connsiteY140" fmla="*/ 5362576 h 6858000"/>
              <a:gd name="connsiteX141" fmla="*/ 6053435 w 6128435"/>
              <a:gd name="connsiteY141" fmla="*/ 5387547 h 6858000"/>
              <a:gd name="connsiteX142" fmla="*/ 6065933 w 6128435"/>
              <a:gd name="connsiteY142" fmla="*/ 5443002 h 6858000"/>
              <a:gd name="connsiteX143" fmla="*/ 6068640 w 6128435"/>
              <a:gd name="connsiteY143" fmla="*/ 5474503 h 6858000"/>
              <a:gd name="connsiteX144" fmla="*/ 6080922 w 6128435"/>
              <a:gd name="connsiteY144" fmla="*/ 5561070 h 6858000"/>
              <a:gd name="connsiteX145" fmla="*/ 6096949 w 6128435"/>
              <a:gd name="connsiteY145" fmla="*/ 5648179 h 6858000"/>
              <a:gd name="connsiteX146" fmla="*/ 6125703 w 6128435"/>
              <a:gd name="connsiteY146" fmla="*/ 5692894 h 6858000"/>
              <a:gd name="connsiteX147" fmla="*/ 6126670 w 6128435"/>
              <a:gd name="connsiteY147" fmla="*/ 5697882 h 6858000"/>
              <a:gd name="connsiteX148" fmla="*/ 6124061 w 6128435"/>
              <a:gd name="connsiteY148" fmla="*/ 5710294 h 6858000"/>
              <a:gd name="connsiteX149" fmla="*/ 6122213 w 6128435"/>
              <a:gd name="connsiteY149" fmla="*/ 5714762 h 6858000"/>
              <a:gd name="connsiteX150" fmla="*/ 6121353 w 6128435"/>
              <a:gd name="connsiteY150" fmla="*/ 5721725 h 6858000"/>
              <a:gd name="connsiteX151" fmla="*/ 6121607 w 6128435"/>
              <a:gd name="connsiteY151" fmla="*/ 5721959 h 6858000"/>
              <a:gd name="connsiteX152" fmla="*/ 6120262 w 6128435"/>
              <a:gd name="connsiteY152" fmla="*/ 5728358 h 6858000"/>
              <a:gd name="connsiteX153" fmla="*/ 6110194 w 6128435"/>
              <a:gd name="connsiteY153" fmla="*/ 5758853 h 6858000"/>
              <a:gd name="connsiteX154" fmla="*/ 6127519 w 6128435"/>
              <a:gd name="connsiteY154" fmla="*/ 5865775 h 6858000"/>
              <a:gd name="connsiteX155" fmla="*/ 6128435 w 6128435"/>
              <a:gd name="connsiteY155" fmla="*/ 5870164 h 6858000"/>
              <a:gd name="connsiteX156" fmla="*/ 6119217 w 6128435"/>
              <a:gd name="connsiteY156" fmla="*/ 5888542 h 6858000"/>
              <a:gd name="connsiteX157" fmla="*/ 6115966 w 6128435"/>
              <a:gd name="connsiteY157" fmla="*/ 5898387 h 6858000"/>
              <a:gd name="connsiteX158" fmla="*/ 6111924 w 6128435"/>
              <a:gd name="connsiteY158" fmla="*/ 5900444 h 6858000"/>
              <a:gd name="connsiteX159" fmla="*/ 6108716 w 6128435"/>
              <a:gd name="connsiteY159" fmla="*/ 5915345 h 6858000"/>
              <a:gd name="connsiteX160" fmla="*/ 6109524 w 6128435"/>
              <a:gd name="connsiteY160" fmla="*/ 5917328 h 6858000"/>
              <a:gd name="connsiteX161" fmla="*/ 6102493 w 6128435"/>
              <a:gd name="connsiteY161" fmla="*/ 5928602 h 6858000"/>
              <a:gd name="connsiteX162" fmla="*/ 6056863 w 6128435"/>
              <a:gd name="connsiteY162" fmla="*/ 6000643 h 6858000"/>
              <a:gd name="connsiteX163" fmla="*/ 6045436 w 6128435"/>
              <a:gd name="connsiteY163" fmla="*/ 6124480 h 6858000"/>
              <a:gd name="connsiteX164" fmla="*/ 6030489 w 6128435"/>
              <a:gd name="connsiteY164" fmla="*/ 6317666 h 6858000"/>
              <a:gd name="connsiteX165" fmla="*/ 6007492 w 6128435"/>
              <a:gd name="connsiteY165" fmla="*/ 6440818 h 6858000"/>
              <a:gd name="connsiteX166" fmla="*/ 6009467 w 6128435"/>
              <a:gd name="connsiteY166" fmla="*/ 6487076 h 6858000"/>
              <a:gd name="connsiteX167" fmla="*/ 5995064 w 6128435"/>
              <a:gd name="connsiteY167" fmla="*/ 6540791 h 6858000"/>
              <a:gd name="connsiteX168" fmla="*/ 5996309 w 6128435"/>
              <a:gd name="connsiteY168" fmla="*/ 6543961 h 6858000"/>
              <a:gd name="connsiteX169" fmla="*/ 5996048 w 6128435"/>
              <a:gd name="connsiteY169" fmla="*/ 6555444 h 6858000"/>
              <a:gd name="connsiteX170" fmla="*/ 6002524 w 6128435"/>
              <a:gd name="connsiteY170" fmla="*/ 6560188 h 6858000"/>
              <a:gd name="connsiteX171" fmla="*/ 6006823 w 6128435"/>
              <a:gd name="connsiteY171" fmla="*/ 6578546 h 6858000"/>
              <a:gd name="connsiteX172" fmla="*/ 6004510 w 6128435"/>
              <a:gd name="connsiteY172" fmla="*/ 6599256 h 6858000"/>
              <a:gd name="connsiteX173" fmla="*/ 5986207 w 6128435"/>
              <a:gd name="connsiteY173" fmla="*/ 6695855 h 6858000"/>
              <a:gd name="connsiteX174" fmla="*/ 5979428 w 6128435"/>
              <a:gd name="connsiteY174" fmla="*/ 6754678 h 6858000"/>
              <a:gd name="connsiteX175" fmla="*/ 5983398 w 6128435"/>
              <a:gd name="connsiteY175" fmla="*/ 6778641 h 6858000"/>
              <a:gd name="connsiteX176" fmla="*/ 5984543 w 6128435"/>
              <a:gd name="connsiteY176" fmla="*/ 6811016 h 6858000"/>
              <a:gd name="connsiteX177" fmla="*/ 5981802 w 6128435"/>
              <a:gd name="connsiteY177" fmla="*/ 6838578 h 6858000"/>
              <a:gd name="connsiteX178" fmla="*/ 5979671 w 6128435"/>
              <a:gd name="connsiteY178" fmla="*/ 6858000 h 6858000"/>
              <a:gd name="connsiteX179" fmla="*/ 0 w 6128435"/>
              <a:gd name="connsiteY179" fmla="*/ 6858000 h 6858000"/>
              <a:gd name="connsiteX180" fmla="*/ 0 w 6128435"/>
              <a:gd name="connsiteY18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71650 w 6128435"/>
              <a:gd name="connsiteY48" fmla="*/ 2440467 h 6858000"/>
              <a:gd name="connsiteX49" fmla="*/ 5271438 w 6128435"/>
              <a:gd name="connsiteY49" fmla="*/ 2447186 h 6858000"/>
              <a:gd name="connsiteX50" fmla="*/ 5271722 w 6128435"/>
              <a:gd name="connsiteY50" fmla="*/ 2447359 h 6858000"/>
              <a:gd name="connsiteX51" fmla="*/ 5272069 w 6128435"/>
              <a:gd name="connsiteY51" fmla="*/ 2454523 h 6858000"/>
              <a:gd name="connsiteX52" fmla="*/ 5271049 w 6128435"/>
              <a:gd name="connsiteY52" fmla="*/ 2459442 h 6858000"/>
              <a:gd name="connsiteX53" fmla="*/ 5307538 w 6128435"/>
              <a:gd name="connsiteY53" fmla="*/ 2514685 h 6858000"/>
              <a:gd name="connsiteX54" fmla="*/ 5337604 w 6128435"/>
              <a:gd name="connsiteY54" fmla="*/ 2597632 h 6858000"/>
              <a:gd name="connsiteX55" fmla="*/ 5407503 w 6128435"/>
              <a:gd name="connsiteY55" fmla="*/ 2786290 h 6858000"/>
              <a:gd name="connsiteX56" fmla="*/ 5407356 w 6128435"/>
              <a:gd name="connsiteY56" fmla="*/ 2787545 h 6858000"/>
              <a:gd name="connsiteX57" fmla="*/ 5411130 w 6128435"/>
              <a:gd name="connsiteY57" fmla="*/ 2788640 h 6858000"/>
              <a:gd name="connsiteX58" fmla="*/ 5416439 w 6128435"/>
              <a:gd name="connsiteY58" fmla="*/ 2805666 h 6858000"/>
              <a:gd name="connsiteX59" fmla="*/ 5416589 w 6128435"/>
              <a:gd name="connsiteY59" fmla="*/ 2810822 h 6858000"/>
              <a:gd name="connsiteX60" fmla="*/ 5418542 w 6128435"/>
              <a:gd name="connsiteY60" fmla="*/ 2817745 h 6858000"/>
              <a:gd name="connsiteX61" fmla="*/ 5418847 w 6128435"/>
              <a:gd name="connsiteY61" fmla="*/ 2817825 h 6858000"/>
              <a:gd name="connsiteX62" fmla="*/ 5423364 w 6128435"/>
              <a:gd name="connsiteY62" fmla="*/ 2858292 h 6858000"/>
              <a:gd name="connsiteX63" fmla="*/ 5479298 w 6128435"/>
              <a:gd name="connsiteY63" fmla="*/ 2947791 h 6858000"/>
              <a:gd name="connsiteX64" fmla="*/ 5481770 w 6128435"/>
              <a:gd name="connsiteY64" fmla="*/ 2951352 h 6858000"/>
              <a:gd name="connsiteX65" fmla="*/ 5481013 w 6128435"/>
              <a:gd name="connsiteY65" fmla="*/ 2973461 h 6858000"/>
              <a:gd name="connsiteX66" fmla="*/ 5482045 w 6128435"/>
              <a:gd name="connsiteY66" fmla="*/ 2984371 h 6858000"/>
              <a:gd name="connsiteX67" fmla="*/ 5479405 w 6128435"/>
              <a:gd name="connsiteY67" fmla="*/ 2988507 h 6858000"/>
              <a:gd name="connsiteX68" fmla="*/ 5482415 w 6128435"/>
              <a:gd name="connsiteY68" fmla="*/ 3004079 h 6858000"/>
              <a:gd name="connsiteX69" fmla="*/ 5483865 w 6128435"/>
              <a:gd name="connsiteY69" fmla="*/ 3005467 h 6858000"/>
              <a:gd name="connsiteX70" fmla="*/ 5482236 w 6128435"/>
              <a:gd name="connsiteY70" fmla="*/ 3019791 h 6858000"/>
              <a:gd name="connsiteX71" fmla="*/ 5475895 w 6128435"/>
              <a:gd name="connsiteY71" fmla="*/ 3033578 h 6858000"/>
              <a:gd name="connsiteX72" fmla="*/ 5477595 w 6128435"/>
              <a:gd name="connsiteY72" fmla="*/ 3250534 h 6858000"/>
              <a:gd name="connsiteX73" fmla="*/ 5532836 w 6128435"/>
              <a:gd name="connsiteY73" fmla="*/ 3353840 h 6858000"/>
              <a:gd name="connsiteX74" fmla="*/ 5561229 w 6128435"/>
              <a:gd name="connsiteY74" fmla="*/ 3395784 h 6858000"/>
              <a:gd name="connsiteX75" fmla="*/ 5589758 w 6128435"/>
              <a:gd name="connsiteY75" fmla="*/ 3506453 h 6858000"/>
              <a:gd name="connsiteX76" fmla="*/ 5596144 w 6128435"/>
              <a:gd name="connsiteY76" fmla="*/ 3534624 h 6858000"/>
              <a:gd name="connsiteX77" fmla="*/ 5597750 w 6128435"/>
              <a:gd name="connsiteY77" fmla="*/ 3534129 h 6858000"/>
              <a:gd name="connsiteX78" fmla="*/ 5599700 w 6128435"/>
              <a:gd name="connsiteY78" fmla="*/ 3547221 h 6858000"/>
              <a:gd name="connsiteX79" fmla="*/ 5615031 w 6128435"/>
              <a:gd name="connsiteY79" fmla="*/ 3557482 h 6858000"/>
              <a:gd name="connsiteX80" fmla="*/ 5618377 w 6128435"/>
              <a:gd name="connsiteY80" fmla="*/ 3588431 h 6858000"/>
              <a:gd name="connsiteX81" fmla="*/ 5612155 w 6128435"/>
              <a:gd name="connsiteY81" fmla="*/ 3589869 h 6858000"/>
              <a:gd name="connsiteX82" fmla="*/ 5620843 w 6128435"/>
              <a:gd name="connsiteY82" fmla="*/ 3606745 h 6858000"/>
              <a:gd name="connsiteX83" fmla="*/ 5655472 w 6128435"/>
              <a:gd name="connsiteY83" fmla="*/ 3678877 h 6858000"/>
              <a:gd name="connsiteX84" fmla="*/ 5680448 w 6128435"/>
              <a:gd name="connsiteY84" fmla="*/ 3717760 h 6858000"/>
              <a:gd name="connsiteX85" fmla="*/ 5683015 w 6128435"/>
              <a:gd name="connsiteY85" fmla="*/ 3762025 h 6858000"/>
              <a:gd name="connsiteX86" fmla="*/ 5696643 w 6128435"/>
              <a:gd name="connsiteY86" fmla="*/ 3773888 h 6858000"/>
              <a:gd name="connsiteX87" fmla="*/ 5699203 w 6128435"/>
              <a:gd name="connsiteY87" fmla="*/ 3775823 h 6858000"/>
              <a:gd name="connsiteX88" fmla="*/ 5704824 w 6128435"/>
              <a:gd name="connsiteY88" fmla="*/ 3785966 h 6858000"/>
              <a:gd name="connsiteX89" fmla="*/ 5712204 w 6128435"/>
              <a:gd name="connsiteY89" fmla="*/ 3785830 h 6858000"/>
              <a:gd name="connsiteX90" fmla="*/ 5724816 w 6128435"/>
              <a:gd name="connsiteY90" fmla="*/ 3798949 h 6858000"/>
              <a:gd name="connsiteX91" fmla="*/ 5733539 w 6128435"/>
              <a:gd name="connsiteY91" fmla="*/ 3818457 h 6858000"/>
              <a:gd name="connsiteX92" fmla="*/ 5768491 w 6128435"/>
              <a:gd name="connsiteY92" fmla="*/ 3914399 h 6858000"/>
              <a:gd name="connsiteX93" fmla="*/ 5793123 w 6128435"/>
              <a:gd name="connsiteY93" fmla="*/ 3969952 h 6858000"/>
              <a:gd name="connsiteX94" fmla="*/ 5808321 w 6128435"/>
              <a:gd name="connsiteY94" fmla="*/ 3988153 h 6858000"/>
              <a:gd name="connsiteX95" fmla="*/ 5825621 w 6128435"/>
              <a:gd name="connsiteY95" fmla="*/ 4015525 h 6858000"/>
              <a:gd name="connsiteX96" fmla="*/ 5860672 w 6128435"/>
              <a:gd name="connsiteY96" fmla="*/ 4061579 h 6858000"/>
              <a:gd name="connsiteX97" fmla="*/ 5872173 w 6128435"/>
              <a:gd name="connsiteY97" fmla="*/ 4088497 h 6858000"/>
              <a:gd name="connsiteX98" fmla="*/ 5883705 w 6128435"/>
              <a:gd name="connsiteY98" fmla="*/ 4101899 h 6858000"/>
              <a:gd name="connsiteX99" fmla="*/ 5885314 w 6128435"/>
              <a:gd name="connsiteY99" fmla="*/ 4108387 h 6858000"/>
              <a:gd name="connsiteX100" fmla="*/ 5894095 w 6128435"/>
              <a:gd name="connsiteY100" fmla="*/ 4128857 h 6858000"/>
              <a:gd name="connsiteX101" fmla="*/ 5898339 w 6128435"/>
              <a:gd name="connsiteY101" fmla="*/ 4140800 h 6858000"/>
              <a:gd name="connsiteX102" fmla="*/ 5899734 w 6128435"/>
              <a:gd name="connsiteY102" fmla="*/ 4145632 h 6858000"/>
              <a:gd name="connsiteX103" fmla="*/ 5897098 w 6128435"/>
              <a:gd name="connsiteY103" fmla="*/ 4157819 h 6858000"/>
              <a:gd name="connsiteX104" fmla="*/ 5903513 w 6128435"/>
              <a:gd name="connsiteY104" fmla="*/ 4187661 h 6858000"/>
              <a:gd name="connsiteX105" fmla="*/ 5917114 w 6128435"/>
              <a:gd name="connsiteY105" fmla="*/ 4213096 h 6858000"/>
              <a:gd name="connsiteX106" fmla="*/ 5921153 w 6128435"/>
              <a:gd name="connsiteY106" fmla="*/ 4236222 h 6858000"/>
              <a:gd name="connsiteX107" fmla="*/ 5924233 w 6128435"/>
              <a:gd name="connsiteY107" fmla="*/ 4242060 h 6858000"/>
              <a:gd name="connsiteX108" fmla="*/ 5928910 w 6128435"/>
              <a:gd name="connsiteY108" fmla="*/ 4300973 h 6858000"/>
              <a:gd name="connsiteX109" fmla="*/ 5939320 w 6128435"/>
              <a:gd name="connsiteY109" fmla="*/ 4340435 h 6858000"/>
              <a:gd name="connsiteX110" fmla="*/ 5946705 w 6128435"/>
              <a:gd name="connsiteY110" fmla="*/ 4428051 h 6858000"/>
              <a:gd name="connsiteX111" fmla="*/ 5949261 w 6128435"/>
              <a:gd name="connsiteY111" fmla="*/ 4449185 h 6858000"/>
              <a:gd name="connsiteX112" fmla="*/ 5957504 w 6128435"/>
              <a:gd name="connsiteY112" fmla="*/ 4465911 h 6858000"/>
              <a:gd name="connsiteX113" fmla="*/ 5964689 w 6128435"/>
              <a:gd name="connsiteY113" fmla="*/ 4468532 h 6858000"/>
              <a:gd name="connsiteX114" fmla="*/ 5967062 w 6128435"/>
              <a:gd name="connsiteY114" fmla="*/ 4479923 h 6858000"/>
              <a:gd name="connsiteX115" fmla="*/ 5968960 w 6128435"/>
              <a:gd name="connsiteY115" fmla="*/ 4482655 h 6858000"/>
              <a:gd name="connsiteX116" fmla="*/ 5978567 w 6128435"/>
              <a:gd name="connsiteY116" fmla="*/ 4498605 h 6858000"/>
              <a:gd name="connsiteX117" fmla="*/ 5980106 w 6128435"/>
              <a:gd name="connsiteY117" fmla="*/ 4585087 h 6858000"/>
              <a:gd name="connsiteX118" fmla="*/ 5998138 w 6128435"/>
              <a:gd name="connsiteY118" fmla="*/ 4697518 h 6858000"/>
              <a:gd name="connsiteX119" fmla="*/ 6013516 w 6128435"/>
              <a:gd name="connsiteY119" fmla="*/ 4786619 h 6858000"/>
              <a:gd name="connsiteX120" fmla="*/ 6025404 w 6128435"/>
              <a:gd name="connsiteY120" fmla="*/ 4858148 h 6858000"/>
              <a:gd name="connsiteX121" fmla="*/ 6007749 w 6128435"/>
              <a:gd name="connsiteY121" fmla="*/ 4964715 h 6858000"/>
              <a:gd name="connsiteX122" fmla="*/ 6005269 w 6128435"/>
              <a:gd name="connsiteY122" fmla="*/ 5150567 h 6858000"/>
              <a:gd name="connsiteX123" fmla="*/ 6001127 w 6128435"/>
              <a:gd name="connsiteY123" fmla="*/ 5164609 h 6858000"/>
              <a:gd name="connsiteX124" fmla="*/ 5996647 w 6128435"/>
              <a:gd name="connsiteY124" fmla="*/ 5185640 h 6858000"/>
              <a:gd name="connsiteX125" fmla="*/ 5998514 w 6128435"/>
              <a:gd name="connsiteY125" fmla="*/ 5189673 h 6858000"/>
              <a:gd name="connsiteX126" fmla="*/ 5995970 w 6128435"/>
              <a:gd name="connsiteY126" fmla="*/ 5221547 h 6858000"/>
              <a:gd name="connsiteX127" fmla="*/ 5997218 w 6128435"/>
              <a:gd name="connsiteY127" fmla="*/ 5222031 h 6858000"/>
              <a:gd name="connsiteX128" fmla="*/ 6002116 w 6128435"/>
              <a:gd name="connsiteY128" fmla="*/ 5231223 h 6858000"/>
              <a:gd name="connsiteX129" fmla="*/ 6008541 w 6128435"/>
              <a:gd name="connsiteY129" fmla="*/ 5248680 h 6858000"/>
              <a:gd name="connsiteX130" fmla="*/ 6039260 w 6128435"/>
              <a:gd name="connsiteY130" fmla="*/ 5289518 h 6858000"/>
              <a:gd name="connsiteX131" fmla="*/ 6036748 w 6128435"/>
              <a:gd name="connsiteY131" fmla="*/ 5322752 h 6858000"/>
              <a:gd name="connsiteX132" fmla="*/ 6036943 w 6128435"/>
              <a:gd name="connsiteY132" fmla="*/ 5329480 h 6858000"/>
              <a:gd name="connsiteX133" fmla="*/ 6037236 w 6128435"/>
              <a:gd name="connsiteY133" fmla="*/ 5329634 h 6858000"/>
              <a:gd name="connsiteX134" fmla="*/ 6038019 w 6128435"/>
              <a:gd name="connsiteY134" fmla="*/ 5336764 h 6858000"/>
              <a:gd name="connsiteX135" fmla="*/ 6037298 w 6128435"/>
              <a:gd name="connsiteY135" fmla="*/ 5341753 h 6858000"/>
              <a:gd name="connsiteX136" fmla="*/ 6037677 w 6128435"/>
              <a:gd name="connsiteY136" fmla="*/ 5354807 h 6858000"/>
              <a:gd name="connsiteX137" fmla="*/ 6039728 w 6128435"/>
              <a:gd name="connsiteY137" fmla="*/ 5359416 h 6858000"/>
              <a:gd name="connsiteX138" fmla="*/ 6043311 w 6128435"/>
              <a:gd name="connsiteY138" fmla="*/ 5361407 h 6858000"/>
              <a:gd name="connsiteX139" fmla="*/ 6042954 w 6128435"/>
              <a:gd name="connsiteY139" fmla="*/ 5362576 h 6858000"/>
              <a:gd name="connsiteX140" fmla="*/ 6053435 w 6128435"/>
              <a:gd name="connsiteY140" fmla="*/ 5387547 h 6858000"/>
              <a:gd name="connsiteX141" fmla="*/ 6065933 w 6128435"/>
              <a:gd name="connsiteY141" fmla="*/ 5443002 h 6858000"/>
              <a:gd name="connsiteX142" fmla="*/ 6068640 w 6128435"/>
              <a:gd name="connsiteY142" fmla="*/ 5474503 h 6858000"/>
              <a:gd name="connsiteX143" fmla="*/ 6080922 w 6128435"/>
              <a:gd name="connsiteY143" fmla="*/ 5561070 h 6858000"/>
              <a:gd name="connsiteX144" fmla="*/ 6096949 w 6128435"/>
              <a:gd name="connsiteY144" fmla="*/ 5648179 h 6858000"/>
              <a:gd name="connsiteX145" fmla="*/ 6125703 w 6128435"/>
              <a:gd name="connsiteY145" fmla="*/ 5692894 h 6858000"/>
              <a:gd name="connsiteX146" fmla="*/ 6126670 w 6128435"/>
              <a:gd name="connsiteY146" fmla="*/ 5697882 h 6858000"/>
              <a:gd name="connsiteX147" fmla="*/ 6124061 w 6128435"/>
              <a:gd name="connsiteY147" fmla="*/ 5710294 h 6858000"/>
              <a:gd name="connsiteX148" fmla="*/ 6122213 w 6128435"/>
              <a:gd name="connsiteY148" fmla="*/ 5714762 h 6858000"/>
              <a:gd name="connsiteX149" fmla="*/ 6121353 w 6128435"/>
              <a:gd name="connsiteY149" fmla="*/ 5721725 h 6858000"/>
              <a:gd name="connsiteX150" fmla="*/ 6121607 w 6128435"/>
              <a:gd name="connsiteY150" fmla="*/ 5721959 h 6858000"/>
              <a:gd name="connsiteX151" fmla="*/ 6120262 w 6128435"/>
              <a:gd name="connsiteY151" fmla="*/ 5728358 h 6858000"/>
              <a:gd name="connsiteX152" fmla="*/ 6110194 w 6128435"/>
              <a:gd name="connsiteY152" fmla="*/ 5758853 h 6858000"/>
              <a:gd name="connsiteX153" fmla="*/ 6127519 w 6128435"/>
              <a:gd name="connsiteY153" fmla="*/ 5865775 h 6858000"/>
              <a:gd name="connsiteX154" fmla="*/ 6128435 w 6128435"/>
              <a:gd name="connsiteY154" fmla="*/ 5870164 h 6858000"/>
              <a:gd name="connsiteX155" fmla="*/ 6119217 w 6128435"/>
              <a:gd name="connsiteY155" fmla="*/ 5888542 h 6858000"/>
              <a:gd name="connsiteX156" fmla="*/ 6115966 w 6128435"/>
              <a:gd name="connsiteY156" fmla="*/ 5898387 h 6858000"/>
              <a:gd name="connsiteX157" fmla="*/ 6111924 w 6128435"/>
              <a:gd name="connsiteY157" fmla="*/ 5900444 h 6858000"/>
              <a:gd name="connsiteX158" fmla="*/ 6108716 w 6128435"/>
              <a:gd name="connsiteY158" fmla="*/ 5915345 h 6858000"/>
              <a:gd name="connsiteX159" fmla="*/ 6109524 w 6128435"/>
              <a:gd name="connsiteY159" fmla="*/ 5917328 h 6858000"/>
              <a:gd name="connsiteX160" fmla="*/ 6102493 w 6128435"/>
              <a:gd name="connsiteY160" fmla="*/ 5928602 h 6858000"/>
              <a:gd name="connsiteX161" fmla="*/ 6056863 w 6128435"/>
              <a:gd name="connsiteY161" fmla="*/ 6000643 h 6858000"/>
              <a:gd name="connsiteX162" fmla="*/ 6045436 w 6128435"/>
              <a:gd name="connsiteY162" fmla="*/ 6124480 h 6858000"/>
              <a:gd name="connsiteX163" fmla="*/ 6030489 w 6128435"/>
              <a:gd name="connsiteY163" fmla="*/ 6317666 h 6858000"/>
              <a:gd name="connsiteX164" fmla="*/ 6007492 w 6128435"/>
              <a:gd name="connsiteY164" fmla="*/ 6440818 h 6858000"/>
              <a:gd name="connsiteX165" fmla="*/ 6009467 w 6128435"/>
              <a:gd name="connsiteY165" fmla="*/ 6487076 h 6858000"/>
              <a:gd name="connsiteX166" fmla="*/ 5995064 w 6128435"/>
              <a:gd name="connsiteY166" fmla="*/ 6540791 h 6858000"/>
              <a:gd name="connsiteX167" fmla="*/ 5996309 w 6128435"/>
              <a:gd name="connsiteY167" fmla="*/ 6543961 h 6858000"/>
              <a:gd name="connsiteX168" fmla="*/ 5996048 w 6128435"/>
              <a:gd name="connsiteY168" fmla="*/ 6555444 h 6858000"/>
              <a:gd name="connsiteX169" fmla="*/ 6002524 w 6128435"/>
              <a:gd name="connsiteY169" fmla="*/ 6560188 h 6858000"/>
              <a:gd name="connsiteX170" fmla="*/ 6006823 w 6128435"/>
              <a:gd name="connsiteY170" fmla="*/ 6578546 h 6858000"/>
              <a:gd name="connsiteX171" fmla="*/ 6004510 w 6128435"/>
              <a:gd name="connsiteY171" fmla="*/ 6599256 h 6858000"/>
              <a:gd name="connsiteX172" fmla="*/ 5986207 w 6128435"/>
              <a:gd name="connsiteY172" fmla="*/ 6695855 h 6858000"/>
              <a:gd name="connsiteX173" fmla="*/ 5979428 w 6128435"/>
              <a:gd name="connsiteY173" fmla="*/ 6754678 h 6858000"/>
              <a:gd name="connsiteX174" fmla="*/ 5983398 w 6128435"/>
              <a:gd name="connsiteY174" fmla="*/ 6778641 h 6858000"/>
              <a:gd name="connsiteX175" fmla="*/ 5984543 w 6128435"/>
              <a:gd name="connsiteY175" fmla="*/ 6811016 h 6858000"/>
              <a:gd name="connsiteX176" fmla="*/ 5981802 w 6128435"/>
              <a:gd name="connsiteY176" fmla="*/ 6838578 h 6858000"/>
              <a:gd name="connsiteX177" fmla="*/ 5979671 w 6128435"/>
              <a:gd name="connsiteY177" fmla="*/ 6858000 h 6858000"/>
              <a:gd name="connsiteX178" fmla="*/ 0 w 6128435"/>
              <a:gd name="connsiteY178" fmla="*/ 6858000 h 6858000"/>
              <a:gd name="connsiteX179" fmla="*/ 0 w 6128435"/>
              <a:gd name="connsiteY17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71650 w 6128435"/>
              <a:gd name="connsiteY47" fmla="*/ 2440467 h 6858000"/>
              <a:gd name="connsiteX48" fmla="*/ 5271438 w 6128435"/>
              <a:gd name="connsiteY48" fmla="*/ 2447186 h 6858000"/>
              <a:gd name="connsiteX49" fmla="*/ 5271722 w 6128435"/>
              <a:gd name="connsiteY49" fmla="*/ 2447359 h 6858000"/>
              <a:gd name="connsiteX50" fmla="*/ 5272069 w 6128435"/>
              <a:gd name="connsiteY50" fmla="*/ 2454523 h 6858000"/>
              <a:gd name="connsiteX51" fmla="*/ 5271049 w 6128435"/>
              <a:gd name="connsiteY51" fmla="*/ 2459442 h 6858000"/>
              <a:gd name="connsiteX52" fmla="*/ 5307538 w 6128435"/>
              <a:gd name="connsiteY52" fmla="*/ 2514685 h 6858000"/>
              <a:gd name="connsiteX53" fmla="*/ 5337604 w 6128435"/>
              <a:gd name="connsiteY53" fmla="*/ 2597632 h 6858000"/>
              <a:gd name="connsiteX54" fmla="*/ 5407503 w 6128435"/>
              <a:gd name="connsiteY54" fmla="*/ 2786290 h 6858000"/>
              <a:gd name="connsiteX55" fmla="*/ 5407356 w 6128435"/>
              <a:gd name="connsiteY55" fmla="*/ 2787545 h 6858000"/>
              <a:gd name="connsiteX56" fmla="*/ 5411130 w 6128435"/>
              <a:gd name="connsiteY56" fmla="*/ 2788640 h 6858000"/>
              <a:gd name="connsiteX57" fmla="*/ 5416439 w 6128435"/>
              <a:gd name="connsiteY57" fmla="*/ 2805666 h 6858000"/>
              <a:gd name="connsiteX58" fmla="*/ 5416589 w 6128435"/>
              <a:gd name="connsiteY58" fmla="*/ 2810822 h 6858000"/>
              <a:gd name="connsiteX59" fmla="*/ 5418542 w 6128435"/>
              <a:gd name="connsiteY59" fmla="*/ 2817745 h 6858000"/>
              <a:gd name="connsiteX60" fmla="*/ 5418847 w 6128435"/>
              <a:gd name="connsiteY60" fmla="*/ 2817825 h 6858000"/>
              <a:gd name="connsiteX61" fmla="*/ 5423364 w 6128435"/>
              <a:gd name="connsiteY61" fmla="*/ 2858292 h 6858000"/>
              <a:gd name="connsiteX62" fmla="*/ 5479298 w 6128435"/>
              <a:gd name="connsiteY62" fmla="*/ 2947791 h 6858000"/>
              <a:gd name="connsiteX63" fmla="*/ 5481770 w 6128435"/>
              <a:gd name="connsiteY63" fmla="*/ 2951352 h 6858000"/>
              <a:gd name="connsiteX64" fmla="*/ 5481013 w 6128435"/>
              <a:gd name="connsiteY64" fmla="*/ 2973461 h 6858000"/>
              <a:gd name="connsiteX65" fmla="*/ 5482045 w 6128435"/>
              <a:gd name="connsiteY65" fmla="*/ 2984371 h 6858000"/>
              <a:gd name="connsiteX66" fmla="*/ 5479405 w 6128435"/>
              <a:gd name="connsiteY66" fmla="*/ 2988507 h 6858000"/>
              <a:gd name="connsiteX67" fmla="*/ 5482415 w 6128435"/>
              <a:gd name="connsiteY67" fmla="*/ 3004079 h 6858000"/>
              <a:gd name="connsiteX68" fmla="*/ 5483865 w 6128435"/>
              <a:gd name="connsiteY68" fmla="*/ 3005467 h 6858000"/>
              <a:gd name="connsiteX69" fmla="*/ 5482236 w 6128435"/>
              <a:gd name="connsiteY69" fmla="*/ 3019791 h 6858000"/>
              <a:gd name="connsiteX70" fmla="*/ 5475895 w 6128435"/>
              <a:gd name="connsiteY70" fmla="*/ 3033578 h 6858000"/>
              <a:gd name="connsiteX71" fmla="*/ 5477595 w 6128435"/>
              <a:gd name="connsiteY71" fmla="*/ 3250534 h 6858000"/>
              <a:gd name="connsiteX72" fmla="*/ 5532836 w 6128435"/>
              <a:gd name="connsiteY72" fmla="*/ 3353840 h 6858000"/>
              <a:gd name="connsiteX73" fmla="*/ 5561229 w 6128435"/>
              <a:gd name="connsiteY73" fmla="*/ 3395784 h 6858000"/>
              <a:gd name="connsiteX74" fmla="*/ 5589758 w 6128435"/>
              <a:gd name="connsiteY74" fmla="*/ 3506453 h 6858000"/>
              <a:gd name="connsiteX75" fmla="*/ 5596144 w 6128435"/>
              <a:gd name="connsiteY75" fmla="*/ 3534624 h 6858000"/>
              <a:gd name="connsiteX76" fmla="*/ 5597750 w 6128435"/>
              <a:gd name="connsiteY76" fmla="*/ 3534129 h 6858000"/>
              <a:gd name="connsiteX77" fmla="*/ 5599700 w 6128435"/>
              <a:gd name="connsiteY77" fmla="*/ 3547221 h 6858000"/>
              <a:gd name="connsiteX78" fmla="*/ 5615031 w 6128435"/>
              <a:gd name="connsiteY78" fmla="*/ 3557482 h 6858000"/>
              <a:gd name="connsiteX79" fmla="*/ 5618377 w 6128435"/>
              <a:gd name="connsiteY79" fmla="*/ 3588431 h 6858000"/>
              <a:gd name="connsiteX80" fmla="*/ 5612155 w 6128435"/>
              <a:gd name="connsiteY80" fmla="*/ 3589869 h 6858000"/>
              <a:gd name="connsiteX81" fmla="*/ 5620843 w 6128435"/>
              <a:gd name="connsiteY81" fmla="*/ 3606745 h 6858000"/>
              <a:gd name="connsiteX82" fmla="*/ 5655472 w 6128435"/>
              <a:gd name="connsiteY82" fmla="*/ 3678877 h 6858000"/>
              <a:gd name="connsiteX83" fmla="*/ 5680448 w 6128435"/>
              <a:gd name="connsiteY83" fmla="*/ 3717760 h 6858000"/>
              <a:gd name="connsiteX84" fmla="*/ 5683015 w 6128435"/>
              <a:gd name="connsiteY84" fmla="*/ 3762025 h 6858000"/>
              <a:gd name="connsiteX85" fmla="*/ 5696643 w 6128435"/>
              <a:gd name="connsiteY85" fmla="*/ 3773888 h 6858000"/>
              <a:gd name="connsiteX86" fmla="*/ 5699203 w 6128435"/>
              <a:gd name="connsiteY86" fmla="*/ 3775823 h 6858000"/>
              <a:gd name="connsiteX87" fmla="*/ 5704824 w 6128435"/>
              <a:gd name="connsiteY87" fmla="*/ 3785966 h 6858000"/>
              <a:gd name="connsiteX88" fmla="*/ 5712204 w 6128435"/>
              <a:gd name="connsiteY88" fmla="*/ 3785830 h 6858000"/>
              <a:gd name="connsiteX89" fmla="*/ 5724816 w 6128435"/>
              <a:gd name="connsiteY89" fmla="*/ 3798949 h 6858000"/>
              <a:gd name="connsiteX90" fmla="*/ 5733539 w 6128435"/>
              <a:gd name="connsiteY90" fmla="*/ 3818457 h 6858000"/>
              <a:gd name="connsiteX91" fmla="*/ 5768491 w 6128435"/>
              <a:gd name="connsiteY91" fmla="*/ 3914399 h 6858000"/>
              <a:gd name="connsiteX92" fmla="*/ 5793123 w 6128435"/>
              <a:gd name="connsiteY92" fmla="*/ 3969952 h 6858000"/>
              <a:gd name="connsiteX93" fmla="*/ 5808321 w 6128435"/>
              <a:gd name="connsiteY93" fmla="*/ 3988153 h 6858000"/>
              <a:gd name="connsiteX94" fmla="*/ 5825621 w 6128435"/>
              <a:gd name="connsiteY94" fmla="*/ 4015525 h 6858000"/>
              <a:gd name="connsiteX95" fmla="*/ 5860672 w 6128435"/>
              <a:gd name="connsiteY95" fmla="*/ 4061579 h 6858000"/>
              <a:gd name="connsiteX96" fmla="*/ 5872173 w 6128435"/>
              <a:gd name="connsiteY96" fmla="*/ 4088497 h 6858000"/>
              <a:gd name="connsiteX97" fmla="*/ 5883705 w 6128435"/>
              <a:gd name="connsiteY97" fmla="*/ 4101899 h 6858000"/>
              <a:gd name="connsiteX98" fmla="*/ 5885314 w 6128435"/>
              <a:gd name="connsiteY98" fmla="*/ 4108387 h 6858000"/>
              <a:gd name="connsiteX99" fmla="*/ 5894095 w 6128435"/>
              <a:gd name="connsiteY99" fmla="*/ 4128857 h 6858000"/>
              <a:gd name="connsiteX100" fmla="*/ 5898339 w 6128435"/>
              <a:gd name="connsiteY100" fmla="*/ 4140800 h 6858000"/>
              <a:gd name="connsiteX101" fmla="*/ 5899734 w 6128435"/>
              <a:gd name="connsiteY101" fmla="*/ 4145632 h 6858000"/>
              <a:gd name="connsiteX102" fmla="*/ 5897098 w 6128435"/>
              <a:gd name="connsiteY102" fmla="*/ 4157819 h 6858000"/>
              <a:gd name="connsiteX103" fmla="*/ 5903513 w 6128435"/>
              <a:gd name="connsiteY103" fmla="*/ 4187661 h 6858000"/>
              <a:gd name="connsiteX104" fmla="*/ 5917114 w 6128435"/>
              <a:gd name="connsiteY104" fmla="*/ 4213096 h 6858000"/>
              <a:gd name="connsiteX105" fmla="*/ 5921153 w 6128435"/>
              <a:gd name="connsiteY105" fmla="*/ 4236222 h 6858000"/>
              <a:gd name="connsiteX106" fmla="*/ 5924233 w 6128435"/>
              <a:gd name="connsiteY106" fmla="*/ 4242060 h 6858000"/>
              <a:gd name="connsiteX107" fmla="*/ 5928910 w 6128435"/>
              <a:gd name="connsiteY107" fmla="*/ 4300973 h 6858000"/>
              <a:gd name="connsiteX108" fmla="*/ 5939320 w 6128435"/>
              <a:gd name="connsiteY108" fmla="*/ 4340435 h 6858000"/>
              <a:gd name="connsiteX109" fmla="*/ 5946705 w 6128435"/>
              <a:gd name="connsiteY109" fmla="*/ 4428051 h 6858000"/>
              <a:gd name="connsiteX110" fmla="*/ 5949261 w 6128435"/>
              <a:gd name="connsiteY110" fmla="*/ 4449185 h 6858000"/>
              <a:gd name="connsiteX111" fmla="*/ 5957504 w 6128435"/>
              <a:gd name="connsiteY111" fmla="*/ 4465911 h 6858000"/>
              <a:gd name="connsiteX112" fmla="*/ 5964689 w 6128435"/>
              <a:gd name="connsiteY112" fmla="*/ 4468532 h 6858000"/>
              <a:gd name="connsiteX113" fmla="*/ 5967062 w 6128435"/>
              <a:gd name="connsiteY113" fmla="*/ 4479923 h 6858000"/>
              <a:gd name="connsiteX114" fmla="*/ 5968960 w 6128435"/>
              <a:gd name="connsiteY114" fmla="*/ 4482655 h 6858000"/>
              <a:gd name="connsiteX115" fmla="*/ 5978567 w 6128435"/>
              <a:gd name="connsiteY115" fmla="*/ 4498605 h 6858000"/>
              <a:gd name="connsiteX116" fmla="*/ 5980106 w 6128435"/>
              <a:gd name="connsiteY116" fmla="*/ 4585087 h 6858000"/>
              <a:gd name="connsiteX117" fmla="*/ 5998138 w 6128435"/>
              <a:gd name="connsiteY117" fmla="*/ 4697518 h 6858000"/>
              <a:gd name="connsiteX118" fmla="*/ 6013516 w 6128435"/>
              <a:gd name="connsiteY118" fmla="*/ 4786619 h 6858000"/>
              <a:gd name="connsiteX119" fmla="*/ 6025404 w 6128435"/>
              <a:gd name="connsiteY119" fmla="*/ 4858148 h 6858000"/>
              <a:gd name="connsiteX120" fmla="*/ 6007749 w 6128435"/>
              <a:gd name="connsiteY120" fmla="*/ 4964715 h 6858000"/>
              <a:gd name="connsiteX121" fmla="*/ 6005269 w 6128435"/>
              <a:gd name="connsiteY121" fmla="*/ 5150567 h 6858000"/>
              <a:gd name="connsiteX122" fmla="*/ 6001127 w 6128435"/>
              <a:gd name="connsiteY122" fmla="*/ 5164609 h 6858000"/>
              <a:gd name="connsiteX123" fmla="*/ 5996647 w 6128435"/>
              <a:gd name="connsiteY123" fmla="*/ 5185640 h 6858000"/>
              <a:gd name="connsiteX124" fmla="*/ 5998514 w 6128435"/>
              <a:gd name="connsiteY124" fmla="*/ 5189673 h 6858000"/>
              <a:gd name="connsiteX125" fmla="*/ 5995970 w 6128435"/>
              <a:gd name="connsiteY125" fmla="*/ 5221547 h 6858000"/>
              <a:gd name="connsiteX126" fmla="*/ 5997218 w 6128435"/>
              <a:gd name="connsiteY126" fmla="*/ 5222031 h 6858000"/>
              <a:gd name="connsiteX127" fmla="*/ 6002116 w 6128435"/>
              <a:gd name="connsiteY127" fmla="*/ 5231223 h 6858000"/>
              <a:gd name="connsiteX128" fmla="*/ 6008541 w 6128435"/>
              <a:gd name="connsiteY128" fmla="*/ 5248680 h 6858000"/>
              <a:gd name="connsiteX129" fmla="*/ 6039260 w 6128435"/>
              <a:gd name="connsiteY129" fmla="*/ 5289518 h 6858000"/>
              <a:gd name="connsiteX130" fmla="*/ 6036748 w 6128435"/>
              <a:gd name="connsiteY130" fmla="*/ 5322752 h 6858000"/>
              <a:gd name="connsiteX131" fmla="*/ 6036943 w 6128435"/>
              <a:gd name="connsiteY131" fmla="*/ 5329480 h 6858000"/>
              <a:gd name="connsiteX132" fmla="*/ 6037236 w 6128435"/>
              <a:gd name="connsiteY132" fmla="*/ 5329634 h 6858000"/>
              <a:gd name="connsiteX133" fmla="*/ 6038019 w 6128435"/>
              <a:gd name="connsiteY133" fmla="*/ 5336764 h 6858000"/>
              <a:gd name="connsiteX134" fmla="*/ 6037298 w 6128435"/>
              <a:gd name="connsiteY134" fmla="*/ 5341753 h 6858000"/>
              <a:gd name="connsiteX135" fmla="*/ 6037677 w 6128435"/>
              <a:gd name="connsiteY135" fmla="*/ 5354807 h 6858000"/>
              <a:gd name="connsiteX136" fmla="*/ 6039728 w 6128435"/>
              <a:gd name="connsiteY136" fmla="*/ 5359416 h 6858000"/>
              <a:gd name="connsiteX137" fmla="*/ 6043311 w 6128435"/>
              <a:gd name="connsiteY137" fmla="*/ 5361407 h 6858000"/>
              <a:gd name="connsiteX138" fmla="*/ 6042954 w 6128435"/>
              <a:gd name="connsiteY138" fmla="*/ 5362576 h 6858000"/>
              <a:gd name="connsiteX139" fmla="*/ 6053435 w 6128435"/>
              <a:gd name="connsiteY139" fmla="*/ 5387547 h 6858000"/>
              <a:gd name="connsiteX140" fmla="*/ 6065933 w 6128435"/>
              <a:gd name="connsiteY140" fmla="*/ 5443002 h 6858000"/>
              <a:gd name="connsiteX141" fmla="*/ 6068640 w 6128435"/>
              <a:gd name="connsiteY141" fmla="*/ 5474503 h 6858000"/>
              <a:gd name="connsiteX142" fmla="*/ 6080922 w 6128435"/>
              <a:gd name="connsiteY142" fmla="*/ 5561070 h 6858000"/>
              <a:gd name="connsiteX143" fmla="*/ 6096949 w 6128435"/>
              <a:gd name="connsiteY143" fmla="*/ 5648179 h 6858000"/>
              <a:gd name="connsiteX144" fmla="*/ 6125703 w 6128435"/>
              <a:gd name="connsiteY144" fmla="*/ 5692894 h 6858000"/>
              <a:gd name="connsiteX145" fmla="*/ 6126670 w 6128435"/>
              <a:gd name="connsiteY145" fmla="*/ 5697882 h 6858000"/>
              <a:gd name="connsiteX146" fmla="*/ 6124061 w 6128435"/>
              <a:gd name="connsiteY146" fmla="*/ 5710294 h 6858000"/>
              <a:gd name="connsiteX147" fmla="*/ 6122213 w 6128435"/>
              <a:gd name="connsiteY147" fmla="*/ 5714762 h 6858000"/>
              <a:gd name="connsiteX148" fmla="*/ 6121353 w 6128435"/>
              <a:gd name="connsiteY148" fmla="*/ 5721725 h 6858000"/>
              <a:gd name="connsiteX149" fmla="*/ 6121607 w 6128435"/>
              <a:gd name="connsiteY149" fmla="*/ 5721959 h 6858000"/>
              <a:gd name="connsiteX150" fmla="*/ 6120262 w 6128435"/>
              <a:gd name="connsiteY150" fmla="*/ 5728358 h 6858000"/>
              <a:gd name="connsiteX151" fmla="*/ 6110194 w 6128435"/>
              <a:gd name="connsiteY151" fmla="*/ 5758853 h 6858000"/>
              <a:gd name="connsiteX152" fmla="*/ 6127519 w 6128435"/>
              <a:gd name="connsiteY152" fmla="*/ 5865775 h 6858000"/>
              <a:gd name="connsiteX153" fmla="*/ 6128435 w 6128435"/>
              <a:gd name="connsiteY153" fmla="*/ 5870164 h 6858000"/>
              <a:gd name="connsiteX154" fmla="*/ 6119217 w 6128435"/>
              <a:gd name="connsiteY154" fmla="*/ 5888542 h 6858000"/>
              <a:gd name="connsiteX155" fmla="*/ 6115966 w 6128435"/>
              <a:gd name="connsiteY155" fmla="*/ 5898387 h 6858000"/>
              <a:gd name="connsiteX156" fmla="*/ 6111924 w 6128435"/>
              <a:gd name="connsiteY156" fmla="*/ 5900444 h 6858000"/>
              <a:gd name="connsiteX157" fmla="*/ 6108716 w 6128435"/>
              <a:gd name="connsiteY157" fmla="*/ 5915345 h 6858000"/>
              <a:gd name="connsiteX158" fmla="*/ 6109524 w 6128435"/>
              <a:gd name="connsiteY158" fmla="*/ 5917328 h 6858000"/>
              <a:gd name="connsiteX159" fmla="*/ 6102493 w 6128435"/>
              <a:gd name="connsiteY159" fmla="*/ 5928602 h 6858000"/>
              <a:gd name="connsiteX160" fmla="*/ 6056863 w 6128435"/>
              <a:gd name="connsiteY160" fmla="*/ 6000643 h 6858000"/>
              <a:gd name="connsiteX161" fmla="*/ 6045436 w 6128435"/>
              <a:gd name="connsiteY161" fmla="*/ 6124480 h 6858000"/>
              <a:gd name="connsiteX162" fmla="*/ 6030489 w 6128435"/>
              <a:gd name="connsiteY162" fmla="*/ 6317666 h 6858000"/>
              <a:gd name="connsiteX163" fmla="*/ 6007492 w 6128435"/>
              <a:gd name="connsiteY163" fmla="*/ 6440818 h 6858000"/>
              <a:gd name="connsiteX164" fmla="*/ 6009467 w 6128435"/>
              <a:gd name="connsiteY164" fmla="*/ 6487076 h 6858000"/>
              <a:gd name="connsiteX165" fmla="*/ 5995064 w 6128435"/>
              <a:gd name="connsiteY165" fmla="*/ 6540791 h 6858000"/>
              <a:gd name="connsiteX166" fmla="*/ 5996309 w 6128435"/>
              <a:gd name="connsiteY166" fmla="*/ 6543961 h 6858000"/>
              <a:gd name="connsiteX167" fmla="*/ 5996048 w 6128435"/>
              <a:gd name="connsiteY167" fmla="*/ 6555444 h 6858000"/>
              <a:gd name="connsiteX168" fmla="*/ 6002524 w 6128435"/>
              <a:gd name="connsiteY168" fmla="*/ 6560188 h 6858000"/>
              <a:gd name="connsiteX169" fmla="*/ 6006823 w 6128435"/>
              <a:gd name="connsiteY169" fmla="*/ 6578546 h 6858000"/>
              <a:gd name="connsiteX170" fmla="*/ 6004510 w 6128435"/>
              <a:gd name="connsiteY170" fmla="*/ 6599256 h 6858000"/>
              <a:gd name="connsiteX171" fmla="*/ 5986207 w 6128435"/>
              <a:gd name="connsiteY171" fmla="*/ 6695855 h 6858000"/>
              <a:gd name="connsiteX172" fmla="*/ 5979428 w 6128435"/>
              <a:gd name="connsiteY172" fmla="*/ 6754678 h 6858000"/>
              <a:gd name="connsiteX173" fmla="*/ 5983398 w 6128435"/>
              <a:gd name="connsiteY173" fmla="*/ 6778641 h 6858000"/>
              <a:gd name="connsiteX174" fmla="*/ 5984543 w 6128435"/>
              <a:gd name="connsiteY174" fmla="*/ 6811016 h 6858000"/>
              <a:gd name="connsiteX175" fmla="*/ 5981802 w 6128435"/>
              <a:gd name="connsiteY175" fmla="*/ 6838578 h 6858000"/>
              <a:gd name="connsiteX176" fmla="*/ 5979671 w 6128435"/>
              <a:gd name="connsiteY176" fmla="*/ 6858000 h 6858000"/>
              <a:gd name="connsiteX177" fmla="*/ 0 w 6128435"/>
              <a:gd name="connsiteY177" fmla="*/ 6858000 h 6858000"/>
              <a:gd name="connsiteX178" fmla="*/ 0 w 6128435"/>
              <a:gd name="connsiteY17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71650 w 6128435"/>
              <a:gd name="connsiteY46" fmla="*/ 2440467 h 6858000"/>
              <a:gd name="connsiteX47" fmla="*/ 5271438 w 6128435"/>
              <a:gd name="connsiteY47" fmla="*/ 2447186 h 6858000"/>
              <a:gd name="connsiteX48" fmla="*/ 5271722 w 6128435"/>
              <a:gd name="connsiteY48" fmla="*/ 2447359 h 6858000"/>
              <a:gd name="connsiteX49" fmla="*/ 5272069 w 6128435"/>
              <a:gd name="connsiteY49" fmla="*/ 2454523 h 6858000"/>
              <a:gd name="connsiteX50" fmla="*/ 5271049 w 6128435"/>
              <a:gd name="connsiteY50" fmla="*/ 2459442 h 6858000"/>
              <a:gd name="connsiteX51" fmla="*/ 5307538 w 6128435"/>
              <a:gd name="connsiteY51" fmla="*/ 2514685 h 6858000"/>
              <a:gd name="connsiteX52" fmla="*/ 5337604 w 6128435"/>
              <a:gd name="connsiteY52" fmla="*/ 2597632 h 6858000"/>
              <a:gd name="connsiteX53" fmla="*/ 5407503 w 6128435"/>
              <a:gd name="connsiteY53" fmla="*/ 2786290 h 6858000"/>
              <a:gd name="connsiteX54" fmla="*/ 5407356 w 6128435"/>
              <a:gd name="connsiteY54" fmla="*/ 2787545 h 6858000"/>
              <a:gd name="connsiteX55" fmla="*/ 5411130 w 6128435"/>
              <a:gd name="connsiteY55" fmla="*/ 2788640 h 6858000"/>
              <a:gd name="connsiteX56" fmla="*/ 5416439 w 6128435"/>
              <a:gd name="connsiteY56" fmla="*/ 2805666 h 6858000"/>
              <a:gd name="connsiteX57" fmla="*/ 5416589 w 6128435"/>
              <a:gd name="connsiteY57" fmla="*/ 2810822 h 6858000"/>
              <a:gd name="connsiteX58" fmla="*/ 5418542 w 6128435"/>
              <a:gd name="connsiteY58" fmla="*/ 2817745 h 6858000"/>
              <a:gd name="connsiteX59" fmla="*/ 5418847 w 6128435"/>
              <a:gd name="connsiteY59" fmla="*/ 2817825 h 6858000"/>
              <a:gd name="connsiteX60" fmla="*/ 5423364 w 6128435"/>
              <a:gd name="connsiteY60" fmla="*/ 2858292 h 6858000"/>
              <a:gd name="connsiteX61" fmla="*/ 5479298 w 6128435"/>
              <a:gd name="connsiteY61" fmla="*/ 2947791 h 6858000"/>
              <a:gd name="connsiteX62" fmla="*/ 5481770 w 6128435"/>
              <a:gd name="connsiteY62" fmla="*/ 2951352 h 6858000"/>
              <a:gd name="connsiteX63" fmla="*/ 5481013 w 6128435"/>
              <a:gd name="connsiteY63" fmla="*/ 2973461 h 6858000"/>
              <a:gd name="connsiteX64" fmla="*/ 5482045 w 6128435"/>
              <a:gd name="connsiteY64" fmla="*/ 2984371 h 6858000"/>
              <a:gd name="connsiteX65" fmla="*/ 5479405 w 6128435"/>
              <a:gd name="connsiteY65" fmla="*/ 2988507 h 6858000"/>
              <a:gd name="connsiteX66" fmla="*/ 5482415 w 6128435"/>
              <a:gd name="connsiteY66" fmla="*/ 3004079 h 6858000"/>
              <a:gd name="connsiteX67" fmla="*/ 5483865 w 6128435"/>
              <a:gd name="connsiteY67" fmla="*/ 3005467 h 6858000"/>
              <a:gd name="connsiteX68" fmla="*/ 5482236 w 6128435"/>
              <a:gd name="connsiteY68" fmla="*/ 3019791 h 6858000"/>
              <a:gd name="connsiteX69" fmla="*/ 5475895 w 6128435"/>
              <a:gd name="connsiteY69" fmla="*/ 3033578 h 6858000"/>
              <a:gd name="connsiteX70" fmla="*/ 5477595 w 6128435"/>
              <a:gd name="connsiteY70" fmla="*/ 3250534 h 6858000"/>
              <a:gd name="connsiteX71" fmla="*/ 5532836 w 6128435"/>
              <a:gd name="connsiteY71" fmla="*/ 3353840 h 6858000"/>
              <a:gd name="connsiteX72" fmla="*/ 5561229 w 6128435"/>
              <a:gd name="connsiteY72" fmla="*/ 3395784 h 6858000"/>
              <a:gd name="connsiteX73" fmla="*/ 5589758 w 6128435"/>
              <a:gd name="connsiteY73" fmla="*/ 3506453 h 6858000"/>
              <a:gd name="connsiteX74" fmla="*/ 5596144 w 6128435"/>
              <a:gd name="connsiteY74" fmla="*/ 3534624 h 6858000"/>
              <a:gd name="connsiteX75" fmla="*/ 5597750 w 6128435"/>
              <a:gd name="connsiteY75" fmla="*/ 3534129 h 6858000"/>
              <a:gd name="connsiteX76" fmla="*/ 5599700 w 6128435"/>
              <a:gd name="connsiteY76" fmla="*/ 3547221 h 6858000"/>
              <a:gd name="connsiteX77" fmla="*/ 5615031 w 6128435"/>
              <a:gd name="connsiteY77" fmla="*/ 3557482 h 6858000"/>
              <a:gd name="connsiteX78" fmla="*/ 5618377 w 6128435"/>
              <a:gd name="connsiteY78" fmla="*/ 3588431 h 6858000"/>
              <a:gd name="connsiteX79" fmla="*/ 5612155 w 6128435"/>
              <a:gd name="connsiteY79" fmla="*/ 3589869 h 6858000"/>
              <a:gd name="connsiteX80" fmla="*/ 5620843 w 6128435"/>
              <a:gd name="connsiteY80" fmla="*/ 3606745 h 6858000"/>
              <a:gd name="connsiteX81" fmla="*/ 5655472 w 6128435"/>
              <a:gd name="connsiteY81" fmla="*/ 3678877 h 6858000"/>
              <a:gd name="connsiteX82" fmla="*/ 5680448 w 6128435"/>
              <a:gd name="connsiteY82" fmla="*/ 3717760 h 6858000"/>
              <a:gd name="connsiteX83" fmla="*/ 5683015 w 6128435"/>
              <a:gd name="connsiteY83" fmla="*/ 3762025 h 6858000"/>
              <a:gd name="connsiteX84" fmla="*/ 5696643 w 6128435"/>
              <a:gd name="connsiteY84" fmla="*/ 3773888 h 6858000"/>
              <a:gd name="connsiteX85" fmla="*/ 5699203 w 6128435"/>
              <a:gd name="connsiteY85" fmla="*/ 3775823 h 6858000"/>
              <a:gd name="connsiteX86" fmla="*/ 5704824 w 6128435"/>
              <a:gd name="connsiteY86" fmla="*/ 3785966 h 6858000"/>
              <a:gd name="connsiteX87" fmla="*/ 5712204 w 6128435"/>
              <a:gd name="connsiteY87" fmla="*/ 3785830 h 6858000"/>
              <a:gd name="connsiteX88" fmla="*/ 5724816 w 6128435"/>
              <a:gd name="connsiteY88" fmla="*/ 3798949 h 6858000"/>
              <a:gd name="connsiteX89" fmla="*/ 5733539 w 6128435"/>
              <a:gd name="connsiteY89" fmla="*/ 3818457 h 6858000"/>
              <a:gd name="connsiteX90" fmla="*/ 5768491 w 6128435"/>
              <a:gd name="connsiteY90" fmla="*/ 3914399 h 6858000"/>
              <a:gd name="connsiteX91" fmla="*/ 5793123 w 6128435"/>
              <a:gd name="connsiteY91" fmla="*/ 3969952 h 6858000"/>
              <a:gd name="connsiteX92" fmla="*/ 5808321 w 6128435"/>
              <a:gd name="connsiteY92" fmla="*/ 3988153 h 6858000"/>
              <a:gd name="connsiteX93" fmla="*/ 5825621 w 6128435"/>
              <a:gd name="connsiteY93" fmla="*/ 4015525 h 6858000"/>
              <a:gd name="connsiteX94" fmla="*/ 5860672 w 6128435"/>
              <a:gd name="connsiteY94" fmla="*/ 4061579 h 6858000"/>
              <a:gd name="connsiteX95" fmla="*/ 5872173 w 6128435"/>
              <a:gd name="connsiteY95" fmla="*/ 4088497 h 6858000"/>
              <a:gd name="connsiteX96" fmla="*/ 5883705 w 6128435"/>
              <a:gd name="connsiteY96" fmla="*/ 4101899 h 6858000"/>
              <a:gd name="connsiteX97" fmla="*/ 5885314 w 6128435"/>
              <a:gd name="connsiteY97" fmla="*/ 4108387 h 6858000"/>
              <a:gd name="connsiteX98" fmla="*/ 5894095 w 6128435"/>
              <a:gd name="connsiteY98" fmla="*/ 4128857 h 6858000"/>
              <a:gd name="connsiteX99" fmla="*/ 5898339 w 6128435"/>
              <a:gd name="connsiteY99" fmla="*/ 4140800 h 6858000"/>
              <a:gd name="connsiteX100" fmla="*/ 5899734 w 6128435"/>
              <a:gd name="connsiteY100" fmla="*/ 4145632 h 6858000"/>
              <a:gd name="connsiteX101" fmla="*/ 5897098 w 6128435"/>
              <a:gd name="connsiteY101" fmla="*/ 4157819 h 6858000"/>
              <a:gd name="connsiteX102" fmla="*/ 5903513 w 6128435"/>
              <a:gd name="connsiteY102" fmla="*/ 4187661 h 6858000"/>
              <a:gd name="connsiteX103" fmla="*/ 5917114 w 6128435"/>
              <a:gd name="connsiteY103" fmla="*/ 4213096 h 6858000"/>
              <a:gd name="connsiteX104" fmla="*/ 5921153 w 6128435"/>
              <a:gd name="connsiteY104" fmla="*/ 4236222 h 6858000"/>
              <a:gd name="connsiteX105" fmla="*/ 5924233 w 6128435"/>
              <a:gd name="connsiteY105" fmla="*/ 4242060 h 6858000"/>
              <a:gd name="connsiteX106" fmla="*/ 5928910 w 6128435"/>
              <a:gd name="connsiteY106" fmla="*/ 4300973 h 6858000"/>
              <a:gd name="connsiteX107" fmla="*/ 5939320 w 6128435"/>
              <a:gd name="connsiteY107" fmla="*/ 4340435 h 6858000"/>
              <a:gd name="connsiteX108" fmla="*/ 5946705 w 6128435"/>
              <a:gd name="connsiteY108" fmla="*/ 4428051 h 6858000"/>
              <a:gd name="connsiteX109" fmla="*/ 5949261 w 6128435"/>
              <a:gd name="connsiteY109" fmla="*/ 4449185 h 6858000"/>
              <a:gd name="connsiteX110" fmla="*/ 5957504 w 6128435"/>
              <a:gd name="connsiteY110" fmla="*/ 4465911 h 6858000"/>
              <a:gd name="connsiteX111" fmla="*/ 5964689 w 6128435"/>
              <a:gd name="connsiteY111" fmla="*/ 4468532 h 6858000"/>
              <a:gd name="connsiteX112" fmla="*/ 5967062 w 6128435"/>
              <a:gd name="connsiteY112" fmla="*/ 4479923 h 6858000"/>
              <a:gd name="connsiteX113" fmla="*/ 5968960 w 6128435"/>
              <a:gd name="connsiteY113" fmla="*/ 4482655 h 6858000"/>
              <a:gd name="connsiteX114" fmla="*/ 5978567 w 6128435"/>
              <a:gd name="connsiteY114" fmla="*/ 4498605 h 6858000"/>
              <a:gd name="connsiteX115" fmla="*/ 5980106 w 6128435"/>
              <a:gd name="connsiteY115" fmla="*/ 4585087 h 6858000"/>
              <a:gd name="connsiteX116" fmla="*/ 5998138 w 6128435"/>
              <a:gd name="connsiteY116" fmla="*/ 4697518 h 6858000"/>
              <a:gd name="connsiteX117" fmla="*/ 6013516 w 6128435"/>
              <a:gd name="connsiteY117" fmla="*/ 4786619 h 6858000"/>
              <a:gd name="connsiteX118" fmla="*/ 6025404 w 6128435"/>
              <a:gd name="connsiteY118" fmla="*/ 4858148 h 6858000"/>
              <a:gd name="connsiteX119" fmla="*/ 6007749 w 6128435"/>
              <a:gd name="connsiteY119" fmla="*/ 4964715 h 6858000"/>
              <a:gd name="connsiteX120" fmla="*/ 6005269 w 6128435"/>
              <a:gd name="connsiteY120" fmla="*/ 5150567 h 6858000"/>
              <a:gd name="connsiteX121" fmla="*/ 6001127 w 6128435"/>
              <a:gd name="connsiteY121" fmla="*/ 5164609 h 6858000"/>
              <a:gd name="connsiteX122" fmla="*/ 5996647 w 6128435"/>
              <a:gd name="connsiteY122" fmla="*/ 5185640 h 6858000"/>
              <a:gd name="connsiteX123" fmla="*/ 5998514 w 6128435"/>
              <a:gd name="connsiteY123" fmla="*/ 5189673 h 6858000"/>
              <a:gd name="connsiteX124" fmla="*/ 5995970 w 6128435"/>
              <a:gd name="connsiteY124" fmla="*/ 5221547 h 6858000"/>
              <a:gd name="connsiteX125" fmla="*/ 5997218 w 6128435"/>
              <a:gd name="connsiteY125" fmla="*/ 5222031 h 6858000"/>
              <a:gd name="connsiteX126" fmla="*/ 6002116 w 6128435"/>
              <a:gd name="connsiteY126" fmla="*/ 5231223 h 6858000"/>
              <a:gd name="connsiteX127" fmla="*/ 6008541 w 6128435"/>
              <a:gd name="connsiteY127" fmla="*/ 5248680 h 6858000"/>
              <a:gd name="connsiteX128" fmla="*/ 6039260 w 6128435"/>
              <a:gd name="connsiteY128" fmla="*/ 5289518 h 6858000"/>
              <a:gd name="connsiteX129" fmla="*/ 6036748 w 6128435"/>
              <a:gd name="connsiteY129" fmla="*/ 5322752 h 6858000"/>
              <a:gd name="connsiteX130" fmla="*/ 6036943 w 6128435"/>
              <a:gd name="connsiteY130" fmla="*/ 5329480 h 6858000"/>
              <a:gd name="connsiteX131" fmla="*/ 6037236 w 6128435"/>
              <a:gd name="connsiteY131" fmla="*/ 5329634 h 6858000"/>
              <a:gd name="connsiteX132" fmla="*/ 6038019 w 6128435"/>
              <a:gd name="connsiteY132" fmla="*/ 5336764 h 6858000"/>
              <a:gd name="connsiteX133" fmla="*/ 6037298 w 6128435"/>
              <a:gd name="connsiteY133" fmla="*/ 5341753 h 6858000"/>
              <a:gd name="connsiteX134" fmla="*/ 6037677 w 6128435"/>
              <a:gd name="connsiteY134" fmla="*/ 5354807 h 6858000"/>
              <a:gd name="connsiteX135" fmla="*/ 6039728 w 6128435"/>
              <a:gd name="connsiteY135" fmla="*/ 5359416 h 6858000"/>
              <a:gd name="connsiteX136" fmla="*/ 6043311 w 6128435"/>
              <a:gd name="connsiteY136" fmla="*/ 5361407 h 6858000"/>
              <a:gd name="connsiteX137" fmla="*/ 6042954 w 6128435"/>
              <a:gd name="connsiteY137" fmla="*/ 5362576 h 6858000"/>
              <a:gd name="connsiteX138" fmla="*/ 6053435 w 6128435"/>
              <a:gd name="connsiteY138" fmla="*/ 5387547 h 6858000"/>
              <a:gd name="connsiteX139" fmla="*/ 6065933 w 6128435"/>
              <a:gd name="connsiteY139" fmla="*/ 5443002 h 6858000"/>
              <a:gd name="connsiteX140" fmla="*/ 6068640 w 6128435"/>
              <a:gd name="connsiteY140" fmla="*/ 5474503 h 6858000"/>
              <a:gd name="connsiteX141" fmla="*/ 6080922 w 6128435"/>
              <a:gd name="connsiteY141" fmla="*/ 5561070 h 6858000"/>
              <a:gd name="connsiteX142" fmla="*/ 6096949 w 6128435"/>
              <a:gd name="connsiteY142" fmla="*/ 5648179 h 6858000"/>
              <a:gd name="connsiteX143" fmla="*/ 6125703 w 6128435"/>
              <a:gd name="connsiteY143" fmla="*/ 5692894 h 6858000"/>
              <a:gd name="connsiteX144" fmla="*/ 6126670 w 6128435"/>
              <a:gd name="connsiteY144" fmla="*/ 5697882 h 6858000"/>
              <a:gd name="connsiteX145" fmla="*/ 6124061 w 6128435"/>
              <a:gd name="connsiteY145" fmla="*/ 5710294 h 6858000"/>
              <a:gd name="connsiteX146" fmla="*/ 6122213 w 6128435"/>
              <a:gd name="connsiteY146" fmla="*/ 5714762 h 6858000"/>
              <a:gd name="connsiteX147" fmla="*/ 6121353 w 6128435"/>
              <a:gd name="connsiteY147" fmla="*/ 5721725 h 6858000"/>
              <a:gd name="connsiteX148" fmla="*/ 6121607 w 6128435"/>
              <a:gd name="connsiteY148" fmla="*/ 5721959 h 6858000"/>
              <a:gd name="connsiteX149" fmla="*/ 6120262 w 6128435"/>
              <a:gd name="connsiteY149" fmla="*/ 5728358 h 6858000"/>
              <a:gd name="connsiteX150" fmla="*/ 6110194 w 6128435"/>
              <a:gd name="connsiteY150" fmla="*/ 5758853 h 6858000"/>
              <a:gd name="connsiteX151" fmla="*/ 6127519 w 6128435"/>
              <a:gd name="connsiteY151" fmla="*/ 5865775 h 6858000"/>
              <a:gd name="connsiteX152" fmla="*/ 6128435 w 6128435"/>
              <a:gd name="connsiteY152" fmla="*/ 5870164 h 6858000"/>
              <a:gd name="connsiteX153" fmla="*/ 6119217 w 6128435"/>
              <a:gd name="connsiteY153" fmla="*/ 5888542 h 6858000"/>
              <a:gd name="connsiteX154" fmla="*/ 6115966 w 6128435"/>
              <a:gd name="connsiteY154" fmla="*/ 5898387 h 6858000"/>
              <a:gd name="connsiteX155" fmla="*/ 6111924 w 6128435"/>
              <a:gd name="connsiteY155" fmla="*/ 5900444 h 6858000"/>
              <a:gd name="connsiteX156" fmla="*/ 6108716 w 6128435"/>
              <a:gd name="connsiteY156" fmla="*/ 5915345 h 6858000"/>
              <a:gd name="connsiteX157" fmla="*/ 6109524 w 6128435"/>
              <a:gd name="connsiteY157" fmla="*/ 5917328 h 6858000"/>
              <a:gd name="connsiteX158" fmla="*/ 6102493 w 6128435"/>
              <a:gd name="connsiteY158" fmla="*/ 5928602 h 6858000"/>
              <a:gd name="connsiteX159" fmla="*/ 6056863 w 6128435"/>
              <a:gd name="connsiteY159" fmla="*/ 6000643 h 6858000"/>
              <a:gd name="connsiteX160" fmla="*/ 6045436 w 6128435"/>
              <a:gd name="connsiteY160" fmla="*/ 6124480 h 6858000"/>
              <a:gd name="connsiteX161" fmla="*/ 6030489 w 6128435"/>
              <a:gd name="connsiteY161" fmla="*/ 6317666 h 6858000"/>
              <a:gd name="connsiteX162" fmla="*/ 6007492 w 6128435"/>
              <a:gd name="connsiteY162" fmla="*/ 6440818 h 6858000"/>
              <a:gd name="connsiteX163" fmla="*/ 6009467 w 6128435"/>
              <a:gd name="connsiteY163" fmla="*/ 6487076 h 6858000"/>
              <a:gd name="connsiteX164" fmla="*/ 5995064 w 6128435"/>
              <a:gd name="connsiteY164" fmla="*/ 6540791 h 6858000"/>
              <a:gd name="connsiteX165" fmla="*/ 5996309 w 6128435"/>
              <a:gd name="connsiteY165" fmla="*/ 6543961 h 6858000"/>
              <a:gd name="connsiteX166" fmla="*/ 5996048 w 6128435"/>
              <a:gd name="connsiteY166" fmla="*/ 6555444 h 6858000"/>
              <a:gd name="connsiteX167" fmla="*/ 6002524 w 6128435"/>
              <a:gd name="connsiteY167" fmla="*/ 6560188 h 6858000"/>
              <a:gd name="connsiteX168" fmla="*/ 6006823 w 6128435"/>
              <a:gd name="connsiteY168" fmla="*/ 6578546 h 6858000"/>
              <a:gd name="connsiteX169" fmla="*/ 6004510 w 6128435"/>
              <a:gd name="connsiteY169" fmla="*/ 6599256 h 6858000"/>
              <a:gd name="connsiteX170" fmla="*/ 5986207 w 6128435"/>
              <a:gd name="connsiteY170" fmla="*/ 6695855 h 6858000"/>
              <a:gd name="connsiteX171" fmla="*/ 5979428 w 6128435"/>
              <a:gd name="connsiteY171" fmla="*/ 6754678 h 6858000"/>
              <a:gd name="connsiteX172" fmla="*/ 5983398 w 6128435"/>
              <a:gd name="connsiteY172" fmla="*/ 6778641 h 6858000"/>
              <a:gd name="connsiteX173" fmla="*/ 5984543 w 6128435"/>
              <a:gd name="connsiteY173" fmla="*/ 6811016 h 6858000"/>
              <a:gd name="connsiteX174" fmla="*/ 5981802 w 6128435"/>
              <a:gd name="connsiteY174" fmla="*/ 6838578 h 6858000"/>
              <a:gd name="connsiteX175" fmla="*/ 5979671 w 6128435"/>
              <a:gd name="connsiteY175" fmla="*/ 6858000 h 6858000"/>
              <a:gd name="connsiteX176" fmla="*/ 0 w 6128435"/>
              <a:gd name="connsiteY176" fmla="*/ 6858000 h 6858000"/>
              <a:gd name="connsiteX177" fmla="*/ 0 w 6128435"/>
              <a:gd name="connsiteY17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98758 w 6128435"/>
              <a:gd name="connsiteY45" fmla="*/ 2375971 h 6858000"/>
              <a:gd name="connsiteX46" fmla="*/ 5271650 w 6128435"/>
              <a:gd name="connsiteY46" fmla="*/ 2440467 h 6858000"/>
              <a:gd name="connsiteX47" fmla="*/ 5271438 w 6128435"/>
              <a:gd name="connsiteY47" fmla="*/ 2447186 h 6858000"/>
              <a:gd name="connsiteX48" fmla="*/ 5271722 w 6128435"/>
              <a:gd name="connsiteY48" fmla="*/ 2447359 h 6858000"/>
              <a:gd name="connsiteX49" fmla="*/ 5272069 w 6128435"/>
              <a:gd name="connsiteY49" fmla="*/ 2454523 h 6858000"/>
              <a:gd name="connsiteX50" fmla="*/ 5271049 w 6128435"/>
              <a:gd name="connsiteY50" fmla="*/ 2459442 h 6858000"/>
              <a:gd name="connsiteX51" fmla="*/ 5307538 w 6128435"/>
              <a:gd name="connsiteY51" fmla="*/ 2514685 h 6858000"/>
              <a:gd name="connsiteX52" fmla="*/ 5337604 w 6128435"/>
              <a:gd name="connsiteY52" fmla="*/ 2597632 h 6858000"/>
              <a:gd name="connsiteX53" fmla="*/ 5407503 w 6128435"/>
              <a:gd name="connsiteY53" fmla="*/ 2786290 h 6858000"/>
              <a:gd name="connsiteX54" fmla="*/ 5407356 w 6128435"/>
              <a:gd name="connsiteY54" fmla="*/ 2787545 h 6858000"/>
              <a:gd name="connsiteX55" fmla="*/ 5411130 w 6128435"/>
              <a:gd name="connsiteY55" fmla="*/ 2788640 h 6858000"/>
              <a:gd name="connsiteX56" fmla="*/ 5416439 w 6128435"/>
              <a:gd name="connsiteY56" fmla="*/ 2805666 h 6858000"/>
              <a:gd name="connsiteX57" fmla="*/ 5416589 w 6128435"/>
              <a:gd name="connsiteY57" fmla="*/ 2810822 h 6858000"/>
              <a:gd name="connsiteX58" fmla="*/ 5418542 w 6128435"/>
              <a:gd name="connsiteY58" fmla="*/ 2817745 h 6858000"/>
              <a:gd name="connsiteX59" fmla="*/ 5418847 w 6128435"/>
              <a:gd name="connsiteY59" fmla="*/ 2817825 h 6858000"/>
              <a:gd name="connsiteX60" fmla="*/ 5423364 w 6128435"/>
              <a:gd name="connsiteY60" fmla="*/ 2858292 h 6858000"/>
              <a:gd name="connsiteX61" fmla="*/ 5479298 w 6128435"/>
              <a:gd name="connsiteY61" fmla="*/ 2947791 h 6858000"/>
              <a:gd name="connsiteX62" fmla="*/ 5481770 w 6128435"/>
              <a:gd name="connsiteY62" fmla="*/ 2951352 h 6858000"/>
              <a:gd name="connsiteX63" fmla="*/ 5481013 w 6128435"/>
              <a:gd name="connsiteY63" fmla="*/ 2973461 h 6858000"/>
              <a:gd name="connsiteX64" fmla="*/ 5482045 w 6128435"/>
              <a:gd name="connsiteY64" fmla="*/ 2984371 h 6858000"/>
              <a:gd name="connsiteX65" fmla="*/ 5479405 w 6128435"/>
              <a:gd name="connsiteY65" fmla="*/ 2988507 h 6858000"/>
              <a:gd name="connsiteX66" fmla="*/ 5482415 w 6128435"/>
              <a:gd name="connsiteY66" fmla="*/ 3004079 h 6858000"/>
              <a:gd name="connsiteX67" fmla="*/ 5483865 w 6128435"/>
              <a:gd name="connsiteY67" fmla="*/ 3005467 h 6858000"/>
              <a:gd name="connsiteX68" fmla="*/ 5482236 w 6128435"/>
              <a:gd name="connsiteY68" fmla="*/ 3019791 h 6858000"/>
              <a:gd name="connsiteX69" fmla="*/ 5475895 w 6128435"/>
              <a:gd name="connsiteY69" fmla="*/ 3033578 h 6858000"/>
              <a:gd name="connsiteX70" fmla="*/ 5477595 w 6128435"/>
              <a:gd name="connsiteY70" fmla="*/ 3250534 h 6858000"/>
              <a:gd name="connsiteX71" fmla="*/ 5532836 w 6128435"/>
              <a:gd name="connsiteY71" fmla="*/ 3353840 h 6858000"/>
              <a:gd name="connsiteX72" fmla="*/ 5561229 w 6128435"/>
              <a:gd name="connsiteY72" fmla="*/ 3395784 h 6858000"/>
              <a:gd name="connsiteX73" fmla="*/ 5589758 w 6128435"/>
              <a:gd name="connsiteY73" fmla="*/ 3506453 h 6858000"/>
              <a:gd name="connsiteX74" fmla="*/ 5596144 w 6128435"/>
              <a:gd name="connsiteY74" fmla="*/ 3534624 h 6858000"/>
              <a:gd name="connsiteX75" fmla="*/ 5597750 w 6128435"/>
              <a:gd name="connsiteY75" fmla="*/ 3534129 h 6858000"/>
              <a:gd name="connsiteX76" fmla="*/ 5599700 w 6128435"/>
              <a:gd name="connsiteY76" fmla="*/ 3547221 h 6858000"/>
              <a:gd name="connsiteX77" fmla="*/ 5615031 w 6128435"/>
              <a:gd name="connsiteY77" fmla="*/ 3557482 h 6858000"/>
              <a:gd name="connsiteX78" fmla="*/ 5618377 w 6128435"/>
              <a:gd name="connsiteY78" fmla="*/ 3588431 h 6858000"/>
              <a:gd name="connsiteX79" fmla="*/ 5612155 w 6128435"/>
              <a:gd name="connsiteY79" fmla="*/ 3589869 h 6858000"/>
              <a:gd name="connsiteX80" fmla="*/ 5620843 w 6128435"/>
              <a:gd name="connsiteY80" fmla="*/ 3606745 h 6858000"/>
              <a:gd name="connsiteX81" fmla="*/ 5655472 w 6128435"/>
              <a:gd name="connsiteY81" fmla="*/ 3678877 h 6858000"/>
              <a:gd name="connsiteX82" fmla="*/ 5680448 w 6128435"/>
              <a:gd name="connsiteY82" fmla="*/ 3717760 h 6858000"/>
              <a:gd name="connsiteX83" fmla="*/ 5683015 w 6128435"/>
              <a:gd name="connsiteY83" fmla="*/ 3762025 h 6858000"/>
              <a:gd name="connsiteX84" fmla="*/ 5696643 w 6128435"/>
              <a:gd name="connsiteY84" fmla="*/ 3773888 h 6858000"/>
              <a:gd name="connsiteX85" fmla="*/ 5699203 w 6128435"/>
              <a:gd name="connsiteY85" fmla="*/ 3775823 h 6858000"/>
              <a:gd name="connsiteX86" fmla="*/ 5704824 w 6128435"/>
              <a:gd name="connsiteY86" fmla="*/ 3785966 h 6858000"/>
              <a:gd name="connsiteX87" fmla="*/ 5712204 w 6128435"/>
              <a:gd name="connsiteY87" fmla="*/ 3785830 h 6858000"/>
              <a:gd name="connsiteX88" fmla="*/ 5724816 w 6128435"/>
              <a:gd name="connsiteY88" fmla="*/ 3798949 h 6858000"/>
              <a:gd name="connsiteX89" fmla="*/ 5733539 w 6128435"/>
              <a:gd name="connsiteY89" fmla="*/ 3818457 h 6858000"/>
              <a:gd name="connsiteX90" fmla="*/ 5768491 w 6128435"/>
              <a:gd name="connsiteY90" fmla="*/ 3914399 h 6858000"/>
              <a:gd name="connsiteX91" fmla="*/ 5793123 w 6128435"/>
              <a:gd name="connsiteY91" fmla="*/ 3969952 h 6858000"/>
              <a:gd name="connsiteX92" fmla="*/ 5808321 w 6128435"/>
              <a:gd name="connsiteY92" fmla="*/ 3988153 h 6858000"/>
              <a:gd name="connsiteX93" fmla="*/ 5825621 w 6128435"/>
              <a:gd name="connsiteY93" fmla="*/ 4015525 h 6858000"/>
              <a:gd name="connsiteX94" fmla="*/ 5860672 w 6128435"/>
              <a:gd name="connsiteY94" fmla="*/ 4061579 h 6858000"/>
              <a:gd name="connsiteX95" fmla="*/ 5872173 w 6128435"/>
              <a:gd name="connsiteY95" fmla="*/ 4088497 h 6858000"/>
              <a:gd name="connsiteX96" fmla="*/ 5883705 w 6128435"/>
              <a:gd name="connsiteY96" fmla="*/ 4101899 h 6858000"/>
              <a:gd name="connsiteX97" fmla="*/ 5885314 w 6128435"/>
              <a:gd name="connsiteY97" fmla="*/ 4108387 h 6858000"/>
              <a:gd name="connsiteX98" fmla="*/ 5894095 w 6128435"/>
              <a:gd name="connsiteY98" fmla="*/ 4128857 h 6858000"/>
              <a:gd name="connsiteX99" fmla="*/ 5898339 w 6128435"/>
              <a:gd name="connsiteY99" fmla="*/ 4140800 h 6858000"/>
              <a:gd name="connsiteX100" fmla="*/ 5899734 w 6128435"/>
              <a:gd name="connsiteY100" fmla="*/ 4145632 h 6858000"/>
              <a:gd name="connsiteX101" fmla="*/ 5897098 w 6128435"/>
              <a:gd name="connsiteY101" fmla="*/ 4157819 h 6858000"/>
              <a:gd name="connsiteX102" fmla="*/ 5903513 w 6128435"/>
              <a:gd name="connsiteY102" fmla="*/ 4187661 h 6858000"/>
              <a:gd name="connsiteX103" fmla="*/ 5917114 w 6128435"/>
              <a:gd name="connsiteY103" fmla="*/ 4213096 h 6858000"/>
              <a:gd name="connsiteX104" fmla="*/ 5921153 w 6128435"/>
              <a:gd name="connsiteY104" fmla="*/ 4236222 h 6858000"/>
              <a:gd name="connsiteX105" fmla="*/ 5924233 w 6128435"/>
              <a:gd name="connsiteY105" fmla="*/ 4242060 h 6858000"/>
              <a:gd name="connsiteX106" fmla="*/ 5928910 w 6128435"/>
              <a:gd name="connsiteY106" fmla="*/ 4300973 h 6858000"/>
              <a:gd name="connsiteX107" fmla="*/ 5939320 w 6128435"/>
              <a:gd name="connsiteY107" fmla="*/ 4340435 h 6858000"/>
              <a:gd name="connsiteX108" fmla="*/ 5946705 w 6128435"/>
              <a:gd name="connsiteY108" fmla="*/ 4428051 h 6858000"/>
              <a:gd name="connsiteX109" fmla="*/ 5949261 w 6128435"/>
              <a:gd name="connsiteY109" fmla="*/ 4449185 h 6858000"/>
              <a:gd name="connsiteX110" fmla="*/ 5957504 w 6128435"/>
              <a:gd name="connsiteY110" fmla="*/ 4465911 h 6858000"/>
              <a:gd name="connsiteX111" fmla="*/ 5964689 w 6128435"/>
              <a:gd name="connsiteY111" fmla="*/ 4468532 h 6858000"/>
              <a:gd name="connsiteX112" fmla="*/ 5967062 w 6128435"/>
              <a:gd name="connsiteY112" fmla="*/ 4479923 h 6858000"/>
              <a:gd name="connsiteX113" fmla="*/ 5968960 w 6128435"/>
              <a:gd name="connsiteY113" fmla="*/ 4482655 h 6858000"/>
              <a:gd name="connsiteX114" fmla="*/ 5978567 w 6128435"/>
              <a:gd name="connsiteY114" fmla="*/ 4498605 h 6858000"/>
              <a:gd name="connsiteX115" fmla="*/ 5980106 w 6128435"/>
              <a:gd name="connsiteY115" fmla="*/ 4585087 h 6858000"/>
              <a:gd name="connsiteX116" fmla="*/ 5998138 w 6128435"/>
              <a:gd name="connsiteY116" fmla="*/ 4697518 h 6858000"/>
              <a:gd name="connsiteX117" fmla="*/ 6013516 w 6128435"/>
              <a:gd name="connsiteY117" fmla="*/ 4786619 h 6858000"/>
              <a:gd name="connsiteX118" fmla="*/ 6025404 w 6128435"/>
              <a:gd name="connsiteY118" fmla="*/ 4858148 h 6858000"/>
              <a:gd name="connsiteX119" fmla="*/ 6007749 w 6128435"/>
              <a:gd name="connsiteY119" fmla="*/ 4964715 h 6858000"/>
              <a:gd name="connsiteX120" fmla="*/ 6005269 w 6128435"/>
              <a:gd name="connsiteY120" fmla="*/ 5150567 h 6858000"/>
              <a:gd name="connsiteX121" fmla="*/ 6001127 w 6128435"/>
              <a:gd name="connsiteY121" fmla="*/ 5164609 h 6858000"/>
              <a:gd name="connsiteX122" fmla="*/ 5996647 w 6128435"/>
              <a:gd name="connsiteY122" fmla="*/ 5185640 h 6858000"/>
              <a:gd name="connsiteX123" fmla="*/ 5998514 w 6128435"/>
              <a:gd name="connsiteY123" fmla="*/ 5189673 h 6858000"/>
              <a:gd name="connsiteX124" fmla="*/ 5995970 w 6128435"/>
              <a:gd name="connsiteY124" fmla="*/ 5221547 h 6858000"/>
              <a:gd name="connsiteX125" fmla="*/ 5997218 w 6128435"/>
              <a:gd name="connsiteY125" fmla="*/ 5222031 h 6858000"/>
              <a:gd name="connsiteX126" fmla="*/ 6002116 w 6128435"/>
              <a:gd name="connsiteY126" fmla="*/ 5231223 h 6858000"/>
              <a:gd name="connsiteX127" fmla="*/ 6008541 w 6128435"/>
              <a:gd name="connsiteY127" fmla="*/ 5248680 h 6858000"/>
              <a:gd name="connsiteX128" fmla="*/ 6039260 w 6128435"/>
              <a:gd name="connsiteY128" fmla="*/ 5289518 h 6858000"/>
              <a:gd name="connsiteX129" fmla="*/ 6036748 w 6128435"/>
              <a:gd name="connsiteY129" fmla="*/ 5322752 h 6858000"/>
              <a:gd name="connsiteX130" fmla="*/ 6036943 w 6128435"/>
              <a:gd name="connsiteY130" fmla="*/ 5329480 h 6858000"/>
              <a:gd name="connsiteX131" fmla="*/ 6037236 w 6128435"/>
              <a:gd name="connsiteY131" fmla="*/ 5329634 h 6858000"/>
              <a:gd name="connsiteX132" fmla="*/ 6038019 w 6128435"/>
              <a:gd name="connsiteY132" fmla="*/ 5336764 h 6858000"/>
              <a:gd name="connsiteX133" fmla="*/ 6037298 w 6128435"/>
              <a:gd name="connsiteY133" fmla="*/ 5341753 h 6858000"/>
              <a:gd name="connsiteX134" fmla="*/ 6037677 w 6128435"/>
              <a:gd name="connsiteY134" fmla="*/ 5354807 h 6858000"/>
              <a:gd name="connsiteX135" fmla="*/ 6039728 w 6128435"/>
              <a:gd name="connsiteY135" fmla="*/ 5359416 h 6858000"/>
              <a:gd name="connsiteX136" fmla="*/ 6043311 w 6128435"/>
              <a:gd name="connsiteY136" fmla="*/ 5361407 h 6858000"/>
              <a:gd name="connsiteX137" fmla="*/ 6042954 w 6128435"/>
              <a:gd name="connsiteY137" fmla="*/ 5362576 h 6858000"/>
              <a:gd name="connsiteX138" fmla="*/ 6053435 w 6128435"/>
              <a:gd name="connsiteY138" fmla="*/ 5387547 h 6858000"/>
              <a:gd name="connsiteX139" fmla="*/ 6065933 w 6128435"/>
              <a:gd name="connsiteY139" fmla="*/ 5443002 h 6858000"/>
              <a:gd name="connsiteX140" fmla="*/ 6068640 w 6128435"/>
              <a:gd name="connsiteY140" fmla="*/ 5474503 h 6858000"/>
              <a:gd name="connsiteX141" fmla="*/ 6080922 w 6128435"/>
              <a:gd name="connsiteY141" fmla="*/ 5561070 h 6858000"/>
              <a:gd name="connsiteX142" fmla="*/ 6096949 w 6128435"/>
              <a:gd name="connsiteY142" fmla="*/ 5648179 h 6858000"/>
              <a:gd name="connsiteX143" fmla="*/ 6125703 w 6128435"/>
              <a:gd name="connsiteY143" fmla="*/ 5692894 h 6858000"/>
              <a:gd name="connsiteX144" fmla="*/ 6126670 w 6128435"/>
              <a:gd name="connsiteY144" fmla="*/ 5697882 h 6858000"/>
              <a:gd name="connsiteX145" fmla="*/ 6124061 w 6128435"/>
              <a:gd name="connsiteY145" fmla="*/ 5710294 h 6858000"/>
              <a:gd name="connsiteX146" fmla="*/ 6122213 w 6128435"/>
              <a:gd name="connsiteY146" fmla="*/ 5714762 h 6858000"/>
              <a:gd name="connsiteX147" fmla="*/ 6121353 w 6128435"/>
              <a:gd name="connsiteY147" fmla="*/ 5721725 h 6858000"/>
              <a:gd name="connsiteX148" fmla="*/ 6121607 w 6128435"/>
              <a:gd name="connsiteY148" fmla="*/ 5721959 h 6858000"/>
              <a:gd name="connsiteX149" fmla="*/ 6120262 w 6128435"/>
              <a:gd name="connsiteY149" fmla="*/ 5728358 h 6858000"/>
              <a:gd name="connsiteX150" fmla="*/ 6110194 w 6128435"/>
              <a:gd name="connsiteY150" fmla="*/ 5758853 h 6858000"/>
              <a:gd name="connsiteX151" fmla="*/ 6127519 w 6128435"/>
              <a:gd name="connsiteY151" fmla="*/ 5865775 h 6858000"/>
              <a:gd name="connsiteX152" fmla="*/ 6128435 w 6128435"/>
              <a:gd name="connsiteY152" fmla="*/ 5870164 h 6858000"/>
              <a:gd name="connsiteX153" fmla="*/ 6119217 w 6128435"/>
              <a:gd name="connsiteY153" fmla="*/ 5888542 h 6858000"/>
              <a:gd name="connsiteX154" fmla="*/ 6115966 w 6128435"/>
              <a:gd name="connsiteY154" fmla="*/ 5898387 h 6858000"/>
              <a:gd name="connsiteX155" fmla="*/ 6111924 w 6128435"/>
              <a:gd name="connsiteY155" fmla="*/ 5900444 h 6858000"/>
              <a:gd name="connsiteX156" fmla="*/ 6108716 w 6128435"/>
              <a:gd name="connsiteY156" fmla="*/ 5915345 h 6858000"/>
              <a:gd name="connsiteX157" fmla="*/ 6109524 w 6128435"/>
              <a:gd name="connsiteY157" fmla="*/ 5917328 h 6858000"/>
              <a:gd name="connsiteX158" fmla="*/ 6102493 w 6128435"/>
              <a:gd name="connsiteY158" fmla="*/ 5928602 h 6858000"/>
              <a:gd name="connsiteX159" fmla="*/ 6056863 w 6128435"/>
              <a:gd name="connsiteY159" fmla="*/ 6000643 h 6858000"/>
              <a:gd name="connsiteX160" fmla="*/ 6045436 w 6128435"/>
              <a:gd name="connsiteY160" fmla="*/ 6124480 h 6858000"/>
              <a:gd name="connsiteX161" fmla="*/ 6030489 w 6128435"/>
              <a:gd name="connsiteY161" fmla="*/ 6317666 h 6858000"/>
              <a:gd name="connsiteX162" fmla="*/ 6007492 w 6128435"/>
              <a:gd name="connsiteY162" fmla="*/ 6440818 h 6858000"/>
              <a:gd name="connsiteX163" fmla="*/ 6009467 w 6128435"/>
              <a:gd name="connsiteY163" fmla="*/ 6487076 h 6858000"/>
              <a:gd name="connsiteX164" fmla="*/ 5995064 w 6128435"/>
              <a:gd name="connsiteY164" fmla="*/ 6540791 h 6858000"/>
              <a:gd name="connsiteX165" fmla="*/ 5996309 w 6128435"/>
              <a:gd name="connsiteY165" fmla="*/ 6543961 h 6858000"/>
              <a:gd name="connsiteX166" fmla="*/ 5996048 w 6128435"/>
              <a:gd name="connsiteY166" fmla="*/ 6555444 h 6858000"/>
              <a:gd name="connsiteX167" fmla="*/ 6002524 w 6128435"/>
              <a:gd name="connsiteY167" fmla="*/ 6560188 h 6858000"/>
              <a:gd name="connsiteX168" fmla="*/ 6006823 w 6128435"/>
              <a:gd name="connsiteY168" fmla="*/ 6578546 h 6858000"/>
              <a:gd name="connsiteX169" fmla="*/ 6004510 w 6128435"/>
              <a:gd name="connsiteY169" fmla="*/ 6599256 h 6858000"/>
              <a:gd name="connsiteX170" fmla="*/ 5986207 w 6128435"/>
              <a:gd name="connsiteY170" fmla="*/ 6695855 h 6858000"/>
              <a:gd name="connsiteX171" fmla="*/ 5979428 w 6128435"/>
              <a:gd name="connsiteY171" fmla="*/ 6754678 h 6858000"/>
              <a:gd name="connsiteX172" fmla="*/ 5983398 w 6128435"/>
              <a:gd name="connsiteY172" fmla="*/ 6778641 h 6858000"/>
              <a:gd name="connsiteX173" fmla="*/ 5984543 w 6128435"/>
              <a:gd name="connsiteY173" fmla="*/ 6811016 h 6858000"/>
              <a:gd name="connsiteX174" fmla="*/ 5981802 w 6128435"/>
              <a:gd name="connsiteY174" fmla="*/ 6838578 h 6858000"/>
              <a:gd name="connsiteX175" fmla="*/ 5979671 w 6128435"/>
              <a:gd name="connsiteY175" fmla="*/ 6858000 h 6858000"/>
              <a:gd name="connsiteX176" fmla="*/ 0 w 6128435"/>
              <a:gd name="connsiteY176" fmla="*/ 6858000 h 6858000"/>
              <a:gd name="connsiteX177" fmla="*/ 0 w 6128435"/>
              <a:gd name="connsiteY17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8758 w 6128435"/>
              <a:gd name="connsiteY44" fmla="*/ 2375971 h 6858000"/>
              <a:gd name="connsiteX45" fmla="*/ 5271650 w 6128435"/>
              <a:gd name="connsiteY45" fmla="*/ 2440467 h 6858000"/>
              <a:gd name="connsiteX46" fmla="*/ 5271438 w 6128435"/>
              <a:gd name="connsiteY46" fmla="*/ 2447186 h 6858000"/>
              <a:gd name="connsiteX47" fmla="*/ 5271722 w 6128435"/>
              <a:gd name="connsiteY47" fmla="*/ 2447359 h 6858000"/>
              <a:gd name="connsiteX48" fmla="*/ 5272069 w 6128435"/>
              <a:gd name="connsiteY48" fmla="*/ 2454523 h 6858000"/>
              <a:gd name="connsiteX49" fmla="*/ 5271049 w 6128435"/>
              <a:gd name="connsiteY49" fmla="*/ 2459442 h 6858000"/>
              <a:gd name="connsiteX50" fmla="*/ 5307538 w 6128435"/>
              <a:gd name="connsiteY50" fmla="*/ 2514685 h 6858000"/>
              <a:gd name="connsiteX51" fmla="*/ 5337604 w 6128435"/>
              <a:gd name="connsiteY51" fmla="*/ 2597632 h 6858000"/>
              <a:gd name="connsiteX52" fmla="*/ 5407503 w 6128435"/>
              <a:gd name="connsiteY52" fmla="*/ 2786290 h 6858000"/>
              <a:gd name="connsiteX53" fmla="*/ 5407356 w 6128435"/>
              <a:gd name="connsiteY53" fmla="*/ 2787545 h 6858000"/>
              <a:gd name="connsiteX54" fmla="*/ 5411130 w 6128435"/>
              <a:gd name="connsiteY54" fmla="*/ 2788640 h 6858000"/>
              <a:gd name="connsiteX55" fmla="*/ 5416439 w 6128435"/>
              <a:gd name="connsiteY55" fmla="*/ 2805666 h 6858000"/>
              <a:gd name="connsiteX56" fmla="*/ 5416589 w 6128435"/>
              <a:gd name="connsiteY56" fmla="*/ 2810822 h 6858000"/>
              <a:gd name="connsiteX57" fmla="*/ 5418542 w 6128435"/>
              <a:gd name="connsiteY57" fmla="*/ 2817745 h 6858000"/>
              <a:gd name="connsiteX58" fmla="*/ 5418847 w 6128435"/>
              <a:gd name="connsiteY58" fmla="*/ 2817825 h 6858000"/>
              <a:gd name="connsiteX59" fmla="*/ 5423364 w 6128435"/>
              <a:gd name="connsiteY59" fmla="*/ 2858292 h 6858000"/>
              <a:gd name="connsiteX60" fmla="*/ 5479298 w 6128435"/>
              <a:gd name="connsiteY60" fmla="*/ 2947791 h 6858000"/>
              <a:gd name="connsiteX61" fmla="*/ 5481770 w 6128435"/>
              <a:gd name="connsiteY61" fmla="*/ 2951352 h 6858000"/>
              <a:gd name="connsiteX62" fmla="*/ 5481013 w 6128435"/>
              <a:gd name="connsiteY62" fmla="*/ 2973461 h 6858000"/>
              <a:gd name="connsiteX63" fmla="*/ 5482045 w 6128435"/>
              <a:gd name="connsiteY63" fmla="*/ 2984371 h 6858000"/>
              <a:gd name="connsiteX64" fmla="*/ 5479405 w 6128435"/>
              <a:gd name="connsiteY64" fmla="*/ 2988507 h 6858000"/>
              <a:gd name="connsiteX65" fmla="*/ 5482415 w 6128435"/>
              <a:gd name="connsiteY65" fmla="*/ 3004079 h 6858000"/>
              <a:gd name="connsiteX66" fmla="*/ 5483865 w 6128435"/>
              <a:gd name="connsiteY66" fmla="*/ 3005467 h 6858000"/>
              <a:gd name="connsiteX67" fmla="*/ 5482236 w 6128435"/>
              <a:gd name="connsiteY67" fmla="*/ 3019791 h 6858000"/>
              <a:gd name="connsiteX68" fmla="*/ 5475895 w 6128435"/>
              <a:gd name="connsiteY68" fmla="*/ 3033578 h 6858000"/>
              <a:gd name="connsiteX69" fmla="*/ 5477595 w 6128435"/>
              <a:gd name="connsiteY69" fmla="*/ 3250534 h 6858000"/>
              <a:gd name="connsiteX70" fmla="*/ 5532836 w 6128435"/>
              <a:gd name="connsiteY70" fmla="*/ 3353840 h 6858000"/>
              <a:gd name="connsiteX71" fmla="*/ 5561229 w 6128435"/>
              <a:gd name="connsiteY71" fmla="*/ 3395784 h 6858000"/>
              <a:gd name="connsiteX72" fmla="*/ 5589758 w 6128435"/>
              <a:gd name="connsiteY72" fmla="*/ 3506453 h 6858000"/>
              <a:gd name="connsiteX73" fmla="*/ 5596144 w 6128435"/>
              <a:gd name="connsiteY73" fmla="*/ 3534624 h 6858000"/>
              <a:gd name="connsiteX74" fmla="*/ 5597750 w 6128435"/>
              <a:gd name="connsiteY74" fmla="*/ 3534129 h 6858000"/>
              <a:gd name="connsiteX75" fmla="*/ 5599700 w 6128435"/>
              <a:gd name="connsiteY75" fmla="*/ 3547221 h 6858000"/>
              <a:gd name="connsiteX76" fmla="*/ 5615031 w 6128435"/>
              <a:gd name="connsiteY76" fmla="*/ 3557482 h 6858000"/>
              <a:gd name="connsiteX77" fmla="*/ 5618377 w 6128435"/>
              <a:gd name="connsiteY77" fmla="*/ 3588431 h 6858000"/>
              <a:gd name="connsiteX78" fmla="*/ 5612155 w 6128435"/>
              <a:gd name="connsiteY78" fmla="*/ 3589869 h 6858000"/>
              <a:gd name="connsiteX79" fmla="*/ 5620843 w 6128435"/>
              <a:gd name="connsiteY79" fmla="*/ 3606745 h 6858000"/>
              <a:gd name="connsiteX80" fmla="*/ 5655472 w 6128435"/>
              <a:gd name="connsiteY80" fmla="*/ 3678877 h 6858000"/>
              <a:gd name="connsiteX81" fmla="*/ 5680448 w 6128435"/>
              <a:gd name="connsiteY81" fmla="*/ 3717760 h 6858000"/>
              <a:gd name="connsiteX82" fmla="*/ 5683015 w 6128435"/>
              <a:gd name="connsiteY82" fmla="*/ 3762025 h 6858000"/>
              <a:gd name="connsiteX83" fmla="*/ 5696643 w 6128435"/>
              <a:gd name="connsiteY83" fmla="*/ 3773888 h 6858000"/>
              <a:gd name="connsiteX84" fmla="*/ 5699203 w 6128435"/>
              <a:gd name="connsiteY84" fmla="*/ 3775823 h 6858000"/>
              <a:gd name="connsiteX85" fmla="*/ 5704824 w 6128435"/>
              <a:gd name="connsiteY85" fmla="*/ 3785966 h 6858000"/>
              <a:gd name="connsiteX86" fmla="*/ 5712204 w 6128435"/>
              <a:gd name="connsiteY86" fmla="*/ 3785830 h 6858000"/>
              <a:gd name="connsiteX87" fmla="*/ 5724816 w 6128435"/>
              <a:gd name="connsiteY87" fmla="*/ 3798949 h 6858000"/>
              <a:gd name="connsiteX88" fmla="*/ 5733539 w 6128435"/>
              <a:gd name="connsiteY88" fmla="*/ 3818457 h 6858000"/>
              <a:gd name="connsiteX89" fmla="*/ 5768491 w 6128435"/>
              <a:gd name="connsiteY89" fmla="*/ 3914399 h 6858000"/>
              <a:gd name="connsiteX90" fmla="*/ 5793123 w 6128435"/>
              <a:gd name="connsiteY90" fmla="*/ 3969952 h 6858000"/>
              <a:gd name="connsiteX91" fmla="*/ 5808321 w 6128435"/>
              <a:gd name="connsiteY91" fmla="*/ 3988153 h 6858000"/>
              <a:gd name="connsiteX92" fmla="*/ 5825621 w 6128435"/>
              <a:gd name="connsiteY92" fmla="*/ 4015525 h 6858000"/>
              <a:gd name="connsiteX93" fmla="*/ 5860672 w 6128435"/>
              <a:gd name="connsiteY93" fmla="*/ 4061579 h 6858000"/>
              <a:gd name="connsiteX94" fmla="*/ 5872173 w 6128435"/>
              <a:gd name="connsiteY94" fmla="*/ 4088497 h 6858000"/>
              <a:gd name="connsiteX95" fmla="*/ 5883705 w 6128435"/>
              <a:gd name="connsiteY95" fmla="*/ 4101899 h 6858000"/>
              <a:gd name="connsiteX96" fmla="*/ 5885314 w 6128435"/>
              <a:gd name="connsiteY96" fmla="*/ 4108387 h 6858000"/>
              <a:gd name="connsiteX97" fmla="*/ 5894095 w 6128435"/>
              <a:gd name="connsiteY97" fmla="*/ 4128857 h 6858000"/>
              <a:gd name="connsiteX98" fmla="*/ 5898339 w 6128435"/>
              <a:gd name="connsiteY98" fmla="*/ 4140800 h 6858000"/>
              <a:gd name="connsiteX99" fmla="*/ 5899734 w 6128435"/>
              <a:gd name="connsiteY99" fmla="*/ 4145632 h 6858000"/>
              <a:gd name="connsiteX100" fmla="*/ 5897098 w 6128435"/>
              <a:gd name="connsiteY100" fmla="*/ 4157819 h 6858000"/>
              <a:gd name="connsiteX101" fmla="*/ 5903513 w 6128435"/>
              <a:gd name="connsiteY101" fmla="*/ 4187661 h 6858000"/>
              <a:gd name="connsiteX102" fmla="*/ 5917114 w 6128435"/>
              <a:gd name="connsiteY102" fmla="*/ 4213096 h 6858000"/>
              <a:gd name="connsiteX103" fmla="*/ 5921153 w 6128435"/>
              <a:gd name="connsiteY103" fmla="*/ 4236222 h 6858000"/>
              <a:gd name="connsiteX104" fmla="*/ 5924233 w 6128435"/>
              <a:gd name="connsiteY104" fmla="*/ 4242060 h 6858000"/>
              <a:gd name="connsiteX105" fmla="*/ 5928910 w 6128435"/>
              <a:gd name="connsiteY105" fmla="*/ 4300973 h 6858000"/>
              <a:gd name="connsiteX106" fmla="*/ 5939320 w 6128435"/>
              <a:gd name="connsiteY106" fmla="*/ 4340435 h 6858000"/>
              <a:gd name="connsiteX107" fmla="*/ 5946705 w 6128435"/>
              <a:gd name="connsiteY107" fmla="*/ 4428051 h 6858000"/>
              <a:gd name="connsiteX108" fmla="*/ 5949261 w 6128435"/>
              <a:gd name="connsiteY108" fmla="*/ 4449185 h 6858000"/>
              <a:gd name="connsiteX109" fmla="*/ 5957504 w 6128435"/>
              <a:gd name="connsiteY109" fmla="*/ 4465911 h 6858000"/>
              <a:gd name="connsiteX110" fmla="*/ 5964689 w 6128435"/>
              <a:gd name="connsiteY110" fmla="*/ 4468532 h 6858000"/>
              <a:gd name="connsiteX111" fmla="*/ 5967062 w 6128435"/>
              <a:gd name="connsiteY111" fmla="*/ 4479923 h 6858000"/>
              <a:gd name="connsiteX112" fmla="*/ 5968960 w 6128435"/>
              <a:gd name="connsiteY112" fmla="*/ 4482655 h 6858000"/>
              <a:gd name="connsiteX113" fmla="*/ 5978567 w 6128435"/>
              <a:gd name="connsiteY113" fmla="*/ 4498605 h 6858000"/>
              <a:gd name="connsiteX114" fmla="*/ 5980106 w 6128435"/>
              <a:gd name="connsiteY114" fmla="*/ 4585087 h 6858000"/>
              <a:gd name="connsiteX115" fmla="*/ 5998138 w 6128435"/>
              <a:gd name="connsiteY115" fmla="*/ 4697518 h 6858000"/>
              <a:gd name="connsiteX116" fmla="*/ 6013516 w 6128435"/>
              <a:gd name="connsiteY116" fmla="*/ 4786619 h 6858000"/>
              <a:gd name="connsiteX117" fmla="*/ 6025404 w 6128435"/>
              <a:gd name="connsiteY117" fmla="*/ 4858148 h 6858000"/>
              <a:gd name="connsiteX118" fmla="*/ 6007749 w 6128435"/>
              <a:gd name="connsiteY118" fmla="*/ 4964715 h 6858000"/>
              <a:gd name="connsiteX119" fmla="*/ 6005269 w 6128435"/>
              <a:gd name="connsiteY119" fmla="*/ 5150567 h 6858000"/>
              <a:gd name="connsiteX120" fmla="*/ 6001127 w 6128435"/>
              <a:gd name="connsiteY120" fmla="*/ 5164609 h 6858000"/>
              <a:gd name="connsiteX121" fmla="*/ 5996647 w 6128435"/>
              <a:gd name="connsiteY121" fmla="*/ 5185640 h 6858000"/>
              <a:gd name="connsiteX122" fmla="*/ 5998514 w 6128435"/>
              <a:gd name="connsiteY122" fmla="*/ 5189673 h 6858000"/>
              <a:gd name="connsiteX123" fmla="*/ 5995970 w 6128435"/>
              <a:gd name="connsiteY123" fmla="*/ 5221547 h 6858000"/>
              <a:gd name="connsiteX124" fmla="*/ 5997218 w 6128435"/>
              <a:gd name="connsiteY124" fmla="*/ 5222031 h 6858000"/>
              <a:gd name="connsiteX125" fmla="*/ 6002116 w 6128435"/>
              <a:gd name="connsiteY125" fmla="*/ 5231223 h 6858000"/>
              <a:gd name="connsiteX126" fmla="*/ 6008541 w 6128435"/>
              <a:gd name="connsiteY126" fmla="*/ 5248680 h 6858000"/>
              <a:gd name="connsiteX127" fmla="*/ 6039260 w 6128435"/>
              <a:gd name="connsiteY127" fmla="*/ 5289518 h 6858000"/>
              <a:gd name="connsiteX128" fmla="*/ 6036748 w 6128435"/>
              <a:gd name="connsiteY128" fmla="*/ 5322752 h 6858000"/>
              <a:gd name="connsiteX129" fmla="*/ 6036943 w 6128435"/>
              <a:gd name="connsiteY129" fmla="*/ 5329480 h 6858000"/>
              <a:gd name="connsiteX130" fmla="*/ 6037236 w 6128435"/>
              <a:gd name="connsiteY130" fmla="*/ 5329634 h 6858000"/>
              <a:gd name="connsiteX131" fmla="*/ 6038019 w 6128435"/>
              <a:gd name="connsiteY131" fmla="*/ 5336764 h 6858000"/>
              <a:gd name="connsiteX132" fmla="*/ 6037298 w 6128435"/>
              <a:gd name="connsiteY132" fmla="*/ 5341753 h 6858000"/>
              <a:gd name="connsiteX133" fmla="*/ 6037677 w 6128435"/>
              <a:gd name="connsiteY133" fmla="*/ 5354807 h 6858000"/>
              <a:gd name="connsiteX134" fmla="*/ 6039728 w 6128435"/>
              <a:gd name="connsiteY134" fmla="*/ 5359416 h 6858000"/>
              <a:gd name="connsiteX135" fmla="*/ 6043311 w 6128435"/>
              <a:gd name="connsiteY135" fmla="*/ 5361407 h 6858000"/>
              <a:gd name="connsiteX136" fmla="*/ 6042954 w 6128435"/>
              <a:gd name="connsiteY136" fmla="*/ 5362576 h 6858000"/>
              <a:gd name="connsiteX137" fmla="*/ 6053435 w 6128435"/>
              <a:gd name="connsiteY137" fmla="*/ 5387547 h 6858000"/>
              <a:gd name="connsiteX138" fmla="*/ 6065933 w 6128435"/>
              <a:gd name="connsiteY138" fmla="*/ 5443002 h 6858000"/>
              <a:gd name="connsiteX139" fmla="*/ 6068640 w 6128435"/>
              <a:gd name="connsiteY139" fmla="*/ 5474503 h 6858000"/>
              <a:gd name="connsiteX140" fmla="*/ 6080922 w 6128435"/>
              <a:gd name="connsiteY140" fmla="*/ 5561070 h 6858000"/>
              <a:gd name="connsiteX141" fmla="*/ 6096949 w 6128435"/>
              <a:gd name="connsiteY141" fmla="*/ 5648179 h 6858000"/>
              <a:gd name="connsiteX142" fmla="*/ 6125703 w 6128435"/>
              <a:gd name="connsiteY142" fmla="*/ 5692894 h 6858000"/>
              <a:gd name="connsiteX143" fmla="*/ 6126670 w 6128435"/>
              <a:gd name="connsiteY143" fmla="*/ 5697882 h 6858000"/>
              <a:gd name="connsiteX144" fmla="*/ 6124061 w 6128435"/>
              <a:gd name="connsiteY144" fmla="*/ 5710294 h 6858000"/>
              <a:gd name="connsiteX145" fmla="*/ 6122213 w 6128435"/>
              <a:gd name="connsiteY145" fmla="*/ 5714762 h 6858000"/>
              <a:gd name="connsiteX146" fmla="*/ 6121353 w 6128435"/>
              <a:gd name="connsiteY146" fmla="*/ 5721725 h 6858000"/>
              <a:gd name="connsiteX147" fmla="*/ 6121607 w 6128435"/>
              <a:gd name="connsiteY147" fmla="*/ 5721959 h 6858000"/>
              <a:gd name="connsiteX148" fmla="*/ 6120262 w 6128435"/>
              <a:gd name="connsiteY148" fmla="*/ 5728358 h 6858000"/>
              <a:gd name="connsiteX149" fmla="*/ 6110194 w 6128435"/>
              <a:gd name="connsiteY149" fmla="*/ 5758853 h 6858000"/>
              <a:gd name="connsiteX150" fmla="*/ 6127519 w 6128435"/>
              <a:gd name="connsiteY150" fmla="*/ 5865775 h 6858000"/>
              <a:gd name="connsiteX151" fmla="*/ 6128435 w 6128435"/>
              <a:gd name="connsiteY151" fmla="*/ 5870164 h 6858000"/>
              <a:gd name="connsiteX152" fmla="*/ 6119217 w 6128435"/>
              <a:gd name="connsiteY152" fmla="*/ 5888542 h 6858000"/>
              <a:gd name="connsiteX153" fmla="*/ 6115966 w 6128435"/>
              <a:gd name="connsiteY153" fmla="*/ 5898387 h 6858000"/>
              <a:gd name="connsiteX154" fmla="*/ 6111924 w 6128435"/>
              <a:gd name="connsiteY154" fmla="*/ 5900444 h 6858000"/>
              <a:gd name="connsiteX155" fmla="*/ 6108716 w 6128435"/>
              <a:gd name="connsiteY155" fmla="*/ 5915345 h 6858000"/>
              <a:gd name="connsiteX156" fmla="*/ 6109524 w 6128435"/>
              <a:gd name="connsiteY156" fmla="*/ 5917328 h 6858000"/>
              <a:gd name="connsiteX157" fmla="*/ 6102493 w 6128435"/>
              <a:gd name="connsiteY157" fmla="*/ 5928602 h 6858000"/>
              <a:gd name="connsiteX158" fmla="*/ 6056863 w 6128435"/>
              <a:gd name="connsiteY158" fmla="*/ 6000643 h 6858000"/>
              <a:gd name="connsiteX159" fmla="*/ 6045436 w 6128435"/>
              <a:gd name="connsiteY159" fmla="*/ 6124480 h 6858000"/>
              <a:gd name="connsiteX160" fmla="*/ 6030489 w 6128435"/>
              <a:gd name="connsiteY160" fmla="*/ 6317666 h 6858000"/>
              <a:gd name="connsiteX161" fmla="*/ 6007492 w 6128435"/>
              <a:gd name="connsiteY161" fmla="*/ 6440818 h 6858000"/>
              <a:gd name="connsiteX162" fmla="*/ 6009467 w 6128435"/>
              <a:gd name="connsiteY162" fmla="*/ 6487076 h 6858000"/>
              <a:gd name="connsiteX163" fmla="*/ 5995064 w 6128435"/>
              <a:gd name="connsiteY163" fmla="*/ 6540791 h 6858000"/>
              <a:gd name="connsiteX164" fmla="*/ 5996309 w 6128435"/>
              <a:gd name="connsiteY164" fmla="*/ 6543961 h 6858000"/>
              <a:gd name="connsiteX165" fmla="*/ 5996048 w 6128435"/>
              <a:gd name="connsiteY165" fmla="*/ 6555444 h 6858000"/>
              <a:gd name="connsiteX166" fmla="*/ 6002524 w 6128435"/>
              <a:gd name="connsiteY166" fmla="*/ 6560188 h 6858000"/>
              <a:gd name="connsiteX167" fmla="*/ 6006823 w 6128435"/>
              <a:gd name="connsiteY167" fmla="*/ 6578546 h 6858000"/>
              <a:gd name="connsiteX168" fmla="*/ 6004510 w 6128435"/>
              <a:gd name="connsiteY168" fmla="*/ 6599256 h 6858000"/>
              <a:gd name="connsiteX169" fmla="*/ 5986207 w 6128435"/>
              <a:gd name="connsiteY169" fmla="*/ 6695855 h 6858000"/>
              <a:gd name="connsiteX170" fmla="*/ 5979428 w 6128435"/>
              <a:gd name="connsiteY170" fmla="*/ 6754678 h 6858000"/>
              <a:gd name="connsiteX171" fmla="*/ 5983398 w 6128435"/>
              <a:gd name="connsiteY171" fmla="*/ 6778641 h 6858000"/>
              <a:gd name="connsiteX172" fmla="*/ 5984543 w 6128435"/>
              <a:gd name="connsiteY172" fmla="*/ 6811016 h 6858000"/>
              <a:gd name="connsiteX173" fmla="*/ 5981802 w 6128435"/>
              <a:gd name="connsiteY173" fmla="*/ 6838578 h 6858000"/>
              <a:gd name="connsiteX174" fmla="*/ 5979671 w 6128435"/>
              <a:gd name="connsiteY174" fmla="*/ 6858000 h 6858000"/>
              <a:gd name="connsiteX175" fmla="*/ 0 w 6128435"/>
              <a:gd name="connsiteY175" fmla="*/ 6858000 h 6858000"/>
              <a:gd name="connsiteX176" fmla="*/ 0 w 6128435"/>
              <a:gd name="connsiteY17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272069 w 6128435"/>
              <a:gd name="connsiteY47" fmla="*/ 2454523 h 6858000"/>
              <a:gd name="connsiteX48" fmla="*/ 5271049 w 6128435"/>
              <a:gd name="connsiteY48" fmla="*/ 2459442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272069 w 6128435"/>
              <a:gd name="connsiteY47" fmla="*/ 2454523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148653 w 6128435"/>
              <a:gd name="connsiteY47" fmla="*/ 2460132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148653 w 6128435"/>
              <a:gd name="connsiteY47" fmla="*/ 2460132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148653 w 6128435"/>
              <a:gd name="connsiteY46" fmla="*/ 2460132 h 6858000"/>
              <a:gd name="connsiteX47" fmla="*/ 5192511 w 6128435"/>
              <a:gd name="connsiteY47" fmla="*/ 2549199 h 6858000"/>
              <a:gd name="connsiteX48" fmla="*/ 5307538 w 6128435"/>
              <a:gd name="connsiteY48" fmla="*/ 2514685 h 6858000"/>
              <a:gd name="connsiteX49" fmla="*/ 5337604 w 6128435"/>
              <a:gd name="connsiteY49" fmla="*/ 2597632 h 6858000"/>
              <a:gd name="connsiteX50" fmla="*/ 5407503 w 6128435"/>
              <a:gd name="connsiteY50" fmla="*/ 2786290 h 6858000"/>
              <a:gd name="connsiteX51" fmla="*/ 5407356 w 6128435"/>
              <a:gd name="connsiteY51" fmla="*/ 2787545 h 6858000"/>
              <a:gd name="connsiteX52" fmla="*/ 5411130 w 6128435"/>
              <a:gd name="connsiteY52" fmla="*/ 2788640 h 6858000"/>
              <a:gd name="connsiteX53" fmla="*/ 5416439 w 6128435"/>
              <a:gd name="connsiteY53" fmla="*/ 2805666 h 6858000"/>
              <a:gd name="connsiteX54" fmla="*/ 5416589 w 6128435"/>
              <a:gd name="connsiteY54" fmla="*/ 2810822 h 6858000"/>
              <a:gd name="connsiteX55" fmla="*/ 5418542 w 6128435"/>
              <a:gd name="connsiteY55" fmla="*/ 2817745 h 6858000"/>
              <a:gd name="connsiteX56" fmla="*/ 5418847 w 6128435"/>
              <a:gd name="connsiteY56" fmla="*/ 2817825 h 6858000"/>
              <a:gd name="connsiteX57" fmla="*/ 5423364 w 6128435"/>
              <a:gd name="connsiteY57" fmla="*/ 2858292 h 6858000"/>
              <a:gd name="connsiteX58" fmla="*/ 5479298 w 6128435"/>
              <a:gd name="connsiteY58" fmla="*/ 2947791 h 6858000"/>
              <a:gd name="connsiteX59" fmla="*/ 5481770 w 6128435"/>
              <a:gd name="connsiteY59" fmla="*/ 2951352 h 6858000"/>
              <a:gd name="connsiteX60" fmla="*/ 5481013 w 6128435"/>
              <a:gd name="connsiteY60" fmla="*/ 2973461 h 6858000"/>
              <a:gd name="connsiteX61" fmla="*/ 5482045 w 6128435"/>
              <a:gd name="connsiteY61" fmla="*/ 2984371 h 6858000"/>
              <a:gd name="connsiteX62" fmla="*/ 5479405 w 6128435"/>
              <a:gd name="connsiteY62" fmla="*/ 2988507 h 6858000"/>
              <a:gd name="connsiteX63" fmla="*/ 5482415 w 6128435"/>
              <a:gd name="connsiteY63" fmla="*/ 3004079 h 6858000"/>
              <a:gd name="connsiteX64" fmla="*/ 5483865 w 6128435"/>
              <a:gd name="connsiteY64" fmla="*/ 3005467 h 6858000"/>
              <a:gd name="connsiteX65" fmla="*/ 5482236 w 6128435"/>
              <a:gd name="connsiteY65" fmla="*/ 3019791 h 6858000"/>
              <a:gd name="connsiteX66" fmla="*/ 5475895 w 6128435"/>
              <a:gd name="connsiteY66" fmla="*/ 3033578 h 6858000"/>
              <a:gd name="connsiteX67" fmla="*/ 5477595 w 6128435"/>
              <a:gd name="connsiteY67" fmla="*/ 3250534 h 6858000"/>
              <a:gd name="connsiteX68" fmla="*/ 5532836 w 6128435"/>
              <a:gd name="connsiteY68" fmla="*/ 3353840 h 6858000"/>
              <a:gd name="connsiteX69" fmla="*/ 5561229 w 6128435"/>
              <a:gd name="connsiteY69" fmla="*/ 3395784 h 6858000"/>
              <a:gd name="connsiteX70" fmla="*/ 5589758 w 6128435"/>
              <a:gd name="connsiteY70" fmla="*/ 3506453 h 6858000"/>
              <a:gd name="connsiteX71" fmla="*/ 5596144 w 6128435"/>
              <a:gd name="connsiteY71" fmla="*/ 3534624 h 6858000"/>
              <a:gd name="connsiteX72" fmla="*/ 5597750 w 6128435"/>
              <a:gd name="connsiteY72" fmla="*/ 3534129 h 6858000"/>
              <a:gd name="connsiteX73" fmla="*/ 5599700 w 6128435"/>
              <a:gd name="connsiteY73" fmla="*/ 3547221 h 6858000"/>
              <a:gd name="connsiteX74" fmla="*/ 5615031 w 6128435"/>
              <a:gd name="connsiteY74" fmla="*/ 3557482 h 6858000"/>
              <a:gd name="connsiteX75" fmla="*/ 5618377 w 6128435"/>
              <a:gd name="connsiteY75" fmla="*/ 3588431 h 6858000"/>
              <a:gd name="connsiteX76" fmla="*/ 5612155 w 6128435"/>
              <a:gd name="connsiteY76" fmla="*/ 3589869 h 6858000"/>
              <a:gd name="connsiteX77" fmla="*/ 5620843 w 6128435"/>
              <a:gd name="connsiteY77" fmla="*/ 3606745 h 6858000"/>
              <a:gd name="connsiteX78" fmla="*/ 5655472 w 6128435"/>
              <a:gd name="connsiteY78" fmla="*/ 3678877 h 6858000"/>
              <a:gd name="connsiteX79" fmla="*/ 5680448 w 6128435"/>
              <a:gd name="connsiteY79" fmla="*/ 3717760 h 6858000"/>
              <a:gd name="connsiteX80" fmla="*/ 5683015 w 6128435"/>
              <a:gd name="connsiteY80" fmla="*/ 3762025 h 6858000"/>
              <a:gd name="connsiteX81" fmla="*/ 5696643 w 6128435"/>
              <a:gd name="connsiteY81" fmla="*/ 3773888 h 6858000"/>
              <a:gd name="connsiteX82" fmla="*/ 5699203 w 6128435"/>
              <a:gd name="connsiteY82" fmla="*/ 3775823 h 6858000"/>
              <a:gd name="connsiteX83" fmla="*/ 5704824 w 6128435"/>
              <a:gd name="connsiteY83" fmla="*/ 3785966 h 6858000"/>
              <a:gd name="connsiteX84" fmla="*/ 5712204 w 6128435"/>
              <a:gd name="connsiteY84" fmla="*/ 3785830 h 6858000"/>
              <a:gd name="connsiteX85" fmla="*/ 5724816 w 6128435"/>
              <a:gd name="connsiteY85" fmla="*/ 3798949 h 6858000"/>
              <a:gd name="connsiteX86" fmla="*/ 5733539 w 6128435"/>
              <a:gd name="connsiteY86" fmla="*/ 3818457 h 6858000"/>
              <a:gd name="connsiteX87" fmla="*/ 5768491 w 6128435"/>
              <a:gd name="connsiteY87" fmla="*/ 3914399 h 6858000"/>
              <a:gd name="connsiteX88" fmla="*/ 5793123 w 6128435"/>
              <a:gd name="connsiteY88" fmla="*/ 3969952 h 6858000"/>
              <a:gd name="connsiteX89" fmla="*/ 5808321 w 6128435"/>
              <a:gd name="connsiteY89" fmla="*/ 3988153 h 6858000"/>
              <a:gd name="connsiteX90" fmla="*/ 5825621 w 6128435"/>
              <a:gd name="connsiteY90" fmla="*/ 4015525 h 6858000"/>
              <a:gd name="connsiteX91" fmla="*/ 5860672 w 6128435"/>
              <a:gd name="connsiteY91" fmla="*/ 4061579 h 6858000"/>
              <a:gd name="connsiteX92" fmla="*/ 5872173 w 6128435"/>
              <a:gd name="connsiteY92" fmla="*/ 4088497 h 6858000"/>
              <a:gd name="connsiteX93" fmla="*/ 5883705 w 6128435"/>
              <a:gd name="connsiteY93" fmla="*/ 4101899 h 6858000"/>
              <a:gd name="connsiteX94" fmla="*/ 5885314 w 6128435"/>
              <a:gd name="connsiteY94" fmla="*/ 4108387 h 6858000"/>
              <a:gd name="connsiteX95" fmla="*/ 5894095 w 6128435"/>
              <a:gd name="connsiteY95" fmla="*/ 4128857 h 6858000"/>
              <a:gd name="connsiteX96" fmla="*/ 5898339 w 6128435"/>
              <a:gd name="connsiteY96" fmla="*/ 4140800 h 6858000"/>
              <a:gd name="connsiteX97" fmla="*/ 5899734 w 6128435"/>
              <a:gd name="connsiteY97" fmla="*/ 4145632 h 6858000"/>
              <a:gd name="connsiteX98" fmla="*/ 5897098 w 6128435"/>
              <a:gd name="connsiteY98" fmla="*/ 4157819 h 6858000"/>
              <a:gd name="connsiteX99" fmla="*/ 5903513 w 6128435"/>
              <a:gd name="connsiteY99" fmla="*/ 4187661 h 6858000"/>
              <a:gd name="connsiteX100" fmla="*/ 5917114 w 6128435"/>
              <a:gd name="connsiteY100" fmla="*/ 4213096 h 6858000"/>
              <a:gd name="connsiteX101" fmla="*/ 5921153 w 6128435"/>
              <a:gd name="connsiteY101" fmla="*/ 4236222 h 6858000"/>
              <a:gd name="connsiteX102" fmla="*/ 5924233 w 6128435"/>
              <a:gd name="connsiteY102" fmla="*/ 4242060 h 6858000"/>
              <a:gd name="connsiteX103" fmla="*/ 5928910 w 6128435"/>
              <a:gd name="connsiteY103" fmla="*/ 4300973 h 6858000"/>
              <a:gd name="connsiteX104" fmla="*/ 5939320 w 6128435"/>
              <a:gd name="connsiteY104" fmla="*/ 4340435 h 6858000"/>
              <a:gd name="connsiteX105" fmla="*/ 5946705 w 6128435"/>
              <a:gd name="connsiteY105" fmla="*/ 4428051 h 6858000"/>
              <a:gd name="connsiteX106" fmla="*/ 5949261 w 6128435"/>
              <a:gd name="connsiteY106" fmla="*/ 4449185 h 6858000"/>
              <a:gd name="connsiteX107" fmla="*/ 5957504 w 6128435"/>
              <a:gd name="connsiteY107" fmla="*/ 4465911 h 6858000"/>
              <a:gd name="connsiteX108" fmla="*/ 5964689 w 6128435"/>
              <a:gd name="connsiteY108" fmla="*/ 4468532 h 6858000"/>
              <a:gd name="connsiteX109" fmla="*/ 5967062 w 6128435"/>
              <a:gd name="connsiteY109" fmla="*/ 4479923 h 6858000"/>
              <a:gd name="connsiteX110" fmla="*/ 5968960 w 6128435"/>
              <a:gd name="connsiteY110" fmla="*/ 4482655 h 6858000"/>
              <a:gd name="connsiteX111" fmla="*/ 5978567 w 6128435"/>
              <a:gd name="connsiteY111" fmla="*/ 4498605 h 6858000"/>
              <a:gd name="connsiteX112" fmla="*/ 5980106 w 6128435"/>
              <a:gd name="connsiteY112" fmla="*/ 4585087 h 6858000"/>
              <a:gd name="connsiteX113" fmla="*/ 5998138 w 6128435"/>
              <a:gd name="connsiteY113" fmla="*/ 4697518 h 6858000"/>
              <a:gd name="connsiteX114" fmla="*/ 6013516 w 6128435"/>
              <a:gd name="connsiteY114" fmla="*/ 4786619 h 6858000"/>
              <a:gd name="connsiteX115" fmla="*/ 6025404 w 6128435"/>
              <a:gd name="connsiteY115" fmla="*/ 4858148 h 6858000"/>
              <a:gd name="connsiteX116" fmla="*/ 6007749 w 6128435"/>
              <a:gd name="connsiteY116" fmla="*/ 4964715 h 6858000"/>
              <a:gd name="connsiteX117" fmla="*/ 6005269 w 6128435"/>
              <a:gd name="connsiteY117" fmla="*/ 5150567 h 6858000"/>
              <a:gd name="connsiteX118" fmla="*/ 6001127 w 6128435"/>
              <a:gd name="connsiteY118" fmla="*/ 5164609 h 6858000"/>
              <a:gd name="connsiteX119" fmla="*/ 5996647 w 6128435"/>
              <a:gd name="connsiteY119" fmla="*/ 5185640 h 6858000"/>
              <a:gd name="connsiteX120" fmla="*/ 5998514 w 6128435"/>
              <a:gd name="connsiteY120" fmla="*/ 5189673 h 6858000"/>
              <a:gd name="connsiteX121" fmla="*/ 5995970 w 6128435"/>
              <a:gd name="connsiteY121" fmla="*/ 5221547 h 6858000"/>
              <a:gd name="connsiteX122" fmla="*/ 5997218 w 6128435"/>
              <a:gd name="connsiteY122" fmla="*/ 5222031 h 6858000"/>
              <a:gd name="connsiteX123" fmla="*/ 6002116 w 6128435"/>
              <a:gd name="connsiteY123" fmla="*/ 5231223 h 6858000"/>
              <a:gd name="connsiteX124" fmla="*/ 6008541 w 6128435"/>
              <a:gd name="connsiteY124" fmla="*/ 5248680 h 6858000"/>
              <a:gd name="connsiteX125" fmla="*/ 6039260 w 6128435"/>
              <a:gd name="connsiteY125" fmla="*/ 5289518 h 6858000"/>
              <a:gd name="connsiteX126" fmla="*/ 6036748 w 6128435"/>
              <a:gd name="connsiteY126" fmla="*/ 5322752 h 6858000"/>
              <a:gd name="connsiteX127" fmla="*/ 6036943 w 6128435"/>
              <a:gd name="connsiteY127" fmla="*/ 5329480 h 6858000"/>
              <a:gd name="connsiteX128" fmla="*/ 6037236 w 6128435"/>
              <a:gd name="connsiteY128" fmla="*/ 5329634 h 6858000"/>
              <a:gd name="connsiteX129" fmla="*/ 6038019 w 6128435"/>
              <a:gd name="connsiteY129" fmla="*/ 5336764 h 6858000"/>
              <a:gd name="connsiteX130" fmla="*/ 6037298 w 6128435"/>
              <a:gd name="connsiteY130" fmla="*/ 5341753 h 6858000"/>
              <a:gd name="connsiteX131" fmla="*/ 6037677 w 6128435"/>
              <a:gd name="connsiteY131" fmla="*/ 5354807 h 6858000"/>
              <a:gd name="connsiteX132" fmla="*/ 6039728 w 6128435"/>
              <a:gd name="connsiteY132" fmla="*/ 5359416 h 6858000"/>
              <a:gd name="connsiteX133" fmla="*/ 6043311 w 6128435"/>
              <a:gd name="connsiteY133" fmla="*/ 5361407 h 6858000"/>
              <a:gd name="connsiteX134" fmla="*/ 6042954 w 6128435"/>
              <a:gd name="connsiteY134" fmla="*/ 5362576 h 6858000"/>
              <a:gd name="connsiteX135" fmla="*/ 6053435 w 6128435"/>
              <a:gd name="connsiteY135" fmla="*/ 5387547 h 6858000"/>
              <a:gd name="connsiteX136" fmla="*/ 6065933 w 6128435"/>
              <a:gd name="connsiteY136" fmla="*/ 5443002 h 6858000"/>
              <a:gd name="connsiteX137" fmla="*/ 6068640 w 6128435"/>
              <a:gd name="connsiteY137" fmla="*/ 5474503 h 6858000"/>
              <a:gd name="connsiteX138" fmla="*/ 6080922 w 6128435"/>
              <a:gd name="connsiteY138" fmla="*/ 5561070 h 6858000"/>
              <a:gd name="connsiteX139" fmla="*/ 6096949 w 6128435"/>
              <a:gd name="connsiteY139" fmla="*/ 5648179 h 6858000"/>
              <a:gd name="connsiteX140" fmla="*/ 6125703 w 6128435"/>
              <a:gd name="connsiteY140" fmla="*/ 5692894 h 6858000"/>
              <a:gd name="connsiteX141" fmla="*/ 6126670 w 6128435"/>
              <a:gd name="connsiteY141" fmla="*/ 5697882 h 6858000"/>
              <a:gd name="connsiteX142" fmla="*/ 6124061 w 6128435"/>
              <a:gd name="connsiteY142" fmla="*/ 5710294 h 6858000"/>
              <a:gd name="connsiteX143" fmla="*/ 6122213 w 6128435"/>
              <a:gd name="connsiteY143" fmla="*/ 5714762 h 6858000"/>
              <a:gd name="connsiteX144" fmla="*/ 6121353 w 6128435"/>
              <a:gd name="connsiteY144" fmla="*/ 5721725 h 6858000"/>
              <a:gd name="connsiteX145" fmla="*/ 6121607 w 6128435"/>
              <a:gd name="connsiteY145" fmla="*/ 5721959 h 6858000"/>
              <a:gd name="connsiteX146" fmla="*/ 6120262 w 6128435"/>
              <a:gd name="connsiteY146" fmla="*/ 5728358 h 6858000"/>
              <a:gd name="connsiteX147" fmla="*/ 6110194 w 6128435"/>
              <a:gd name="connsiteY147" fmla="*/ 5758853 h 6858000"/>
              <a:gd name="connsiteX148" fmla="*/ 6127519 w 6128435"/>
              <a:gd name="connsiteY148" fmla="*/ 5865775 h 6858000"/>
              <a:gd name="connsiteX149" fmla="*/ 6128435 w 6128435"/>
              <a:gd name="connsiteY149" fmla="*/ 5870164 h 6858000"/>
              <a:gd name="connsiteX150" fmla="*/ 6119217 w 6128435"/>
              <a:gd name="connsiteY150" fmla="*/ 5888542 h 6858000"/>
              <a:gd name="connsiteX151" fmla="*/ 6115966 w 6128435"/>
              <a:gd name="connsiteY151" fmla="*/ 5898387 h 6858000"/>
              <a:gd name="connsiteX152" fmla="*/ 6111924 w 6128435"/>
              <a:gd name="connsiteY152" fmla="*/ 5900444 h 6858000"/>
              <a:gd name="connsiteX153" fmla="*/ 6108716 w 6128435"/>
              <a:gd name="connsiteY153" fmla="*/ 5915345 h 6858000"/>
              <a:gd name="connsiteX154" fmla="*/ 6109524 w 6128435"/>
              <a:gd name="connsiteY154" fmla="*/ 5917328 h 6858000"/>
              <a:gd name="connsiteX155" fmla="*/ 6102493 w 6128435"/>
              <a:gd name="connsiteY155" fmla="*/ 5928602 h 6858000"/>
              <a:gd name="connsiteX156" fmla="*/ 6056863 w 6128435"/>
              <a:gd name="connsiteY156" fmla="*/ 6000643 h 6858000"/>
              <a:gd name="connsiteX157" fmla="*/ 6045436 w 6128435"/>
              <a:gd name="connsiteY157" fmla="*/ 6124480 h 6858000"/>
              <a:gd name="connsiteX158" fmla="*/ 6030489 w 6128435"/>
              <a:gd name="connsiteY158" fmla="*/ 6317666 h 6858000"/>
              <a:gd name="connsiteX159" fmla="*/ 6007492 w 6128435"/>
              <a:gd name="connsiteY159" fmla="*/ 6440818 h 6858000"/>
              <a:gd name="connsiteX160" fmla="*/ 6009467 w 6128435"/>
              <a:gd name="connsiteY160" fmla="*/ 6487076 h 6858000"/>
              <a:gd name="connsiteX161" fmla="*/ 5995064 w 6128435"/>
              <a:gd name="connsiteY161" fmla="*/ 6540791 h 6858000"/>
              <a:gd name="connsiteX162" fmla="*/ 5996309 w 6128435"/>
              <a:gd name="connsiteY162" fmla="*/ 6543961 h 6858000"/>
              <a:gd name="connsiteX163" fmla="*/ 5996048 w 6128435"/>
              <a:gd name="connsiteY163" fmla="*/ 6555444 h 6858000"/>
              <a:gd name="connsiteX164" fmla="*/ 6002524 w 6128435"/>
              <a:gd name="connsiteY164" fmla="*/ 6560188 h 6858000"/>
              <a:gd name="connsiteX165" fmla="*/ 6006823 w 6128435"/>
              <a:gd name="connsiteY165" fmla="*/ 6578546 h 6858000"/>
              <a:gd name="connsiteX166" fmla="*/ 6004510 w 6128435"/>
              <a:gd name="connsiteY166" fmla="*/ 6599256 h 6858000"/>
              <a:gd name="connsiteX167" fmla="*/ 5986207 w 6128435"/>
              <a:gd name="connsiteY167" fmla="*/ 6695855 h 6858000"/>
              <a:gd name="connsiteX168" fmla="*/ 5979428 w 6128435"/>
              <a:gd name="connsiteY168" fmla="*/ 6754678 h 6858000"/>
              <a:gd name="connsiteX169" fmla="*/ 5983398 w 6128435"/>
              <a:gd name="connsiteY169" fmla="*/ 6778641 h 6858000"/>
              <a:gd name="connsiteX170" fmla="*/ 5984543 w 6128435"/>
              <a:gd name="connsiteY170" fmla="*/ 6811016 h 6858000"/>
              <a:gd name="connsiteX171" fmla="*/ 5981802 w 6128435"/>
              <a:gd name="connsiteY171" fmla="*/ 6838578 h 6858000"/>
              <a:gd name="connsiteX172" fmla="*/ 5979671 w 6128435"/>
              <a:gd name="connsiteY172" fmla="*/ 6858000 h 6858000"/>
              <a:gd name="connsiteX173" fmla="*/ 0 w 6128435"/>
              <a:gd name="connsiteY173" fmla="*/ 6858000 h 6858000"/>
              <a:gd name="connsiteX174" fmla="*/ 0 w 6128435"/>
              <a:gd name="connsiteY17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04120 w 6128435"/>
              <a:gd name="connsiteY45" fmla="*/ 2435967 h 6858000"/>
              <a:gd name="connsiteX46" fmla="*/ 5148653 w 6128435"/>
              <a:gd name="connsiteY46" fmla="*/ 2460132 h 6858000"/>
              <a:gd name="connsiteX47" fmla="*/ 5192511 w 6128435"/>
              <a:gd name="connsiteY47" fmla="*/ 2549199 h 6858000"/>
              <a:gd name="connsiteX48" fmla="*/ 5307538 w 6128435"/>
              <a:gd name="connsiteY48" fmla="*/ 2514685 h 6858000"/>
              <a:gd name="connsiteX49" fmla="*/ 5337604 w 6128435"/>
              <a:gd name="connsiteY49" fmla="*/ 2597632 h 6858000"/>
              <a:gd name="connsiteX50" fmla="*/ 5407503 w 6128435"/>
              <a:gd name="connsiteY50" fmla="*/ 2786290 h 6858000"/>
              <a:gd name="connsiteX51" fmla="*/ 5407356 w 6128435"/>
              <a:gd name="connsiteY51" fmla="*/ 2787545 h 6858000"/>
              <a:gd name="connsiteX52" fmla="*/ 5411130 w 6128435"/>
              <a:gd name="connsiteY52" fmla="*/ 2788640 h 6858000"/>
              <a:gd name="connsiteX53" fmla="*/ 5416439 w 6128435"/>
              <a:gd name="connsiteY53" fmla="*/ 2805666 h 6858000"/>
              <a:gd name="connsiteX54" fmla="*/ 5416589 w 6128435"/>
              <a:gd name="connsiteY54" fmla="*/ 2810822 h 6858000"/>
              <a:gd name="connsiteX55" fmla="*/ 5418542 w 6128435"/>
              <a:gd name="connsiteY55" fmla="*/ 2817745 h 6858000"/>
              <a:gd name="connsiteX56" fmla="*/ 5418847 w 6128435"/>
              <a:gd name="connsiteY56" fmla="*/ 2817825 h 6858000"/>
              <a:gd name="connsiteX57" fmla="*/ 5423364 w 6128435"/>
              <a:gd name="connsiteY57" fmla="*/ 2858292 h 6858000"/>
              <a:gd name="connsiteX58" fmla="*/ 5479298 w 6128435"/>
              <a:gd name="connsiteY58" fmla="*/ 2947791 h 6858000"/>
              <a:gd name="connsiteX59" fmla="*/ 5481770 w 6128435"/>
              <a:gd name="connsiteY59" fmla="*/ 2951352 h 6858000"/>
              <a:gd name="connsiteX60" fmla="*/ 5481013 w 6128435"/>
              <a:gd name="connsiteY60" fmla="*/ 2973461 h 6858000"/>
              <a:gd name="connsiteX61" fmla="*/ 5482045 w 6128435"/>
              <a:gd name="connsiteY61" fmla="*/ 2984371 h 6858000"/>
              <a:gd name="connsiteX62" fmla="*/ 5479405 w 6128435"/>
              <a:gd name="connsiteY62" fmla="*/ 2988507 h 6858000"/>
              <a:gd name="connsiteX63" fmla="*/ 5482415 w 6128435"/>
              <a:gd name="connsiteY63" fmla="*/ 3004079 h 6858000"/>
              <a:gd name="connsiteX64" fmla="*/ 5483865 w 6128435"/>
              <a:gd name="connsiteY64" fmla="*/ 3005467 h 6858000"/>
              <a:gd name="connsiteX65" fmla="*/ 5482236 w 6128435"/>
              <a:gd name="connsiteY65" fmla="*/ 3019791 h 6858000"/>
              <a:gd name="connsiteX66" fmla="*/ 5475895 w 6128435"/>
              <a:gd name="connsiteY66" fmla="*/ 3033578 h 6858000"/>
              <a:gd name="connsiteX67" fmla="*/ 5477595 w 6128435"/>
              <a:gd name="connsiteY67" fmla="*/ 3250534 h 6858000"/>
              <a:gd name="connsiteX68" fmla="*/ 5532836 w 6128435"/>
              <a:gd name="connsiteY68" fmla="*/ 3353840 h 6858000"/>
              <a:gd name="connsiteX69" fmla="*/ 5561229 w 6128435"/>
              <a:gd name="connsiteY69" fmla="*/ 3395784 h 6858000"/>
              <a:gd name="connsiteX70" fmla="*/ 5589758 w 6128435"/>
              <a:gd name="connsiteY70" fmla="*/ 3506453 h 6858000"/>
              <a:gd name="connsiteX71" fmla="*/ 5596144 w 6128435"/>
              <a:gd name="connsiteY71" fmla="*/ 3534624 h 6858000"/>
              <a:gd name="connsiteX72" fmla="*/ 5597750 w 6128435"/>
              <a:gd name="connsiteY72" fmla="*/ 3534129 h 6858000"/>
              <a:gd name="connsiteX73" fmla="*/ 5599700 w 6128435"/>
              <a:gd name="connsiteY73" fmla="*/ 3547221 h 6858000"/>
              <a:gd name="connsiteX74" fmla="*/ 5615031 w 6128435"/>
              <a:gd name="connsiteY74" fmla="*/ 3557482 h 6858000"/>
              <a:gd name="connsiteX75" fmla="*/ 5618377 w 6128435"/>
              <a:gd name="connsiteY75" fmla="*/ 3588431 h 6858000"/>
              <a:gd name="connsiteX76" fmla="*/ 5612155 w 6128435"/>
              <a:gd name="connsiteY76" fmla="*/ 3589869 h 6858000"/>
              <a:gd name="connsiteX77" fmla="*/ 5620843 w 6128435"/>
              <a:gd name="connsiteY77" fmla="*/ 3606745 h 6858000"/>
              <a:gd name="connsiteX78" fmla="*/ 5655472 w 6128435"/>
              <a:gd name="connsiteY78" fmla="*/ 3678877 h 6858000"/>
              <a:gd name="connsiteX79" fmla="*/ 5680448 w 6128435"/>
              <a:gd name="connsiteY79" fmla="*/ 3717760 h 6858000"/>
              <a:gd name="connsiteX80" fmla="*/ 5683015 w 6128435"/>
              <a:gd name="connsiteY80" fmla="*/ 3762025 h 6858000"/>
              <a:gd name="connsiteX81" fmla="*/ 5696643 w 6128435"/>
              <a:gd name="connsiteY81" fmla="*/ 3773888 h 6858000"/>
              <a:gd name="connsiteX82" fmla="*/ 5699203 w 6128435"/>
              <a:gd name="connsiteY82" fmla="*/ 3775823 h 6858000"/>
              <a:gd name="connsiteX83" fmla="*/ 5704824 w 6128435"/>
              <a:gd name="connsiteY83" fmla="*/ 3785966 h 6858000"/>
              <a:gd name="connsiteX84" fmla="*/ 5712204 w 6128435"/>
              <a:gd name="connsiteY84" fmla="*/ 3785830 h 6858000"/>
              <a:gd name="connsiteX85" fmla="*/ 5724816 w 6128435"/>
              <a:gd name="connsiteY85" fmla="*/ 3798949 h 6858000"/>
              <a:gd name="connsiteX86" fmla="*/ 5733539 w 6128435"/>
              <a:gd name="connsiteY86" fmla="*/ 3818457 h 6858000"/>
              <a:gd name="connsiteX87" fmla="*/ 5768491 w 6128435"/>
              <a:gd name="connsiteY87" fmla="*/ 3914399 h 6858000"/>
              <a:gd name="connsiteX88" fmla="*/ 5793123 w 6128435"/>
              <a:gd name="connsiteY88" fmla="*/ 3969952 h 6858000"/>
              <a:gd name="connsiteX89" fmla="*/ 5808321 w 6128435"/>
              <a:gd name="connsiteY89" fmla="*/ 3988153 h 6858000"/>
              <a:gd name="connsiteX90" fmla="*/ 5825621 w 6128435"/>
              <a:gd name="connsiteY90" fmla="*/ 4015525 h 6858000"/>
              <a:gd name="connsiteX91" fmla="*/ 5860672 w 6128435"/>
              <a:gd name="connsiteY91" fmla="*/ 4061579 h 6858000"/>
              <a:gd name="connsiteX92" fmla="*/ 5872173 w 6128435"/>
              <a:gd name="connsiteY92" fmla="*/ 4088497 h 6858000"/>
              <a:gd name="connsiteX93" fmla="*/ 5883705 w 6128435"/>
              <a:gd name="connsiteY93" fmla="*/ 4101899 h 6858000"/>
              <a:gd name="connsiteX94" fmla="*/ 5885314 w 6128435"/>
              <a:gd name="connsiteY94" fmla="*/ 4108387 h 6858000"/>
              <a:gd name="connsiteX95" fmla="*/ 5894095 w 6128435"/>
              <a:gd name="connsiteY95" fmla="*/ 4128857 h 6858000"/>
              <a:gd name="connsiteX96" fmla="*/ 5898339 w 6128435"/>
              <a:gd name="connsiteY96" fmla="*/ 4140800 h 6858000"/>
              <a:gd name="connsiteX97" fmla="*/ 5899734 w 6128435"/>
              <a:gd name="connsiteY97" fmla="*/ 4145632 h 6858000"/>
              <a:gd name="connsiteX98" fmla="*/ 5897098 w 6128435"/>
              <a:gd name="connsiteY98" fmla="*/ 4157819 h 6858000"/>
              <a:gd name="connsiteX99" fmla="*/ 5903513 w 6128435"/>
              <a:gd name="connsiteY99" fmla="*/ 4187661 h 6858000"/>
              <a:gd name="connsiteX100" fmla="*/ 5917114 w 6128435"/>
              <a:gd name="connsiteY100" fmla="*/ 4213096 h 6858000"/>
              <a:gd name="connsiteX101" fmla="*/ 5921153 w 6128435"/>
              <a:gd name="connsiteY101" fmla="*/ 4236222 h 6858000"/>
              <a:gd name="connsiteX102" fmla="*/ 5924233 w 6128435"/>
              <a:gd name="connsiteY102" fmla="*/ 4242060 h 6858000"/>
              <a:gd name="connsiteX103" fmla="*/ 5928910 w 6128435"/>
              <a:gd name="connsiteY103" fmla="*/ 4300973 h 6858000"/>
              <a:gd name="connsiteX104" fmla="*/ 5939320 w 6128435"/>
              <a:gd name="connsiteY104" fmla="*/ 4340435 h 6858000"/>
              <a:gd name="connsiteX105" fmla="*/ 5946705 w 6128435"/>
              <a:gd name="connsiteY105" fmla="*/ 4428051 h 6858000"/>
              <a:gd name="connsiteX106" fmla="*/ 5949261 w 6128435"/>
              <a:gd name="connsiteY106" fmla="*/ 4449185 h 6858000"/>
              <a:gd name="connsiteX107" fmla="*/ 5957504 w 6128435"/>
              <a:gd name="connsiteY107" fmla="*/ 4465911 h 6858000"/>
              <a:gd name="connsiteX108" fmla="*/ 5964689 w 6128435"/>
              <a:gd name="connsiteY108" fmla="*/ 4468532 h 6858000"/>
              <a:gd name="connsiteX109" fmla="*/ 5967062 w 6128435"/>
              <a:gd name="connsiteY109" fmla="*/ 4479923 h 6858000"/>
              <a:gd name="connsiteX110" fmla="*/ 5968960 w 6128435"/>
              <a:gd name="connsiteY110" fmla="*/ 4482655 h 6858000"/>
              <a:gd name="connsiteX111" fmla="*/ 5978567 w 6128435"/>
              <a:gd name="connsiteY111" fmla="*/ 4498605 h 6858000"/>
              <a:gd name="connsiteX112" fmla="*/ 5980106 w 6128435"/>
              <a:gd name="connsiteY112" fmla="*/ 4585087 h 6858000"/>
              <a:gd name="connsiteX113" fmla="*/ 5998138 w 6128435"/>
              <a:gd name="connsiteY113" fmla="*/ 4697518 h 6858000"/>
              <a:gd name="connsiteX114" fmla="*/ 6013516 w 6128435"/>
              <a:gd name="connsiteY114" fmla="*/ 4786619 h 6858000"/>
              <a:gd name="connsiteX115" fmla="*/ 6025404 w 6128435"/>
              <a:gd name="connsiteY115" fmla="*/ 4858148 h 6858000"/>
              <a:gd name="connsiteX116" fmla="*/ 6007749 w 6128435"/>
              <a:gd name="connsiteY116" fmla="*/ 4964715 h 6858000"/>
              <a:gd name="connsiteX117" fmla="*/ 6005269 w 6128435"/>
              <a:gd name="connsiteY117" fmla="*/ 5150567 h 6858000"/>
              <a:gd name="connsiteX118" fmla="*/ 6001127 w 6128435"/>
              <a:gd name="connsiteY118" fmla="*/ 5164609 h 6858000"/>
              <a:gd name="connsiteX119" fmla="*/ 5996647 w 6128435"/>
              <a:gd name="connsiteY119" fmla="*/ 5185640 h 6858000"/>
              <a:gd name="connsiteX120" fmla="*/ 5998514 w 6128435"/>
              <a:gd name="connsiteY120" fmla="*/ 5189673 h 6858000"/>
              <a:gd name="connsiteX121" fmla="*/ 5995970 w 6128435"/>
              <a:gd name="connsiteY121" fmla="*/ 5221547 h 6858000"/>
              <a:gd name="connsiteX122" fmla="*/ 5997218 w 6128435"/>
              <a:gd name="connsiteY122" fmla="*/ 5222031 h 6858000"/>
              <a:gd name="connsiteX123" fmla="*/ 6002116 w 6128435"/>
              <a:gd name="connsiteY123" fmla="*/ 5231223 h 6858000"/>
              <a:gd name="connsiteX124" fmla="*/ 6008541 w 6128435"/>
              <a:gd name="connsiteY124" fmla="*/ 5248680 h 6858000"/>
              <a:gd name="connsiteX125" fmla="*/ 6039260 w 6128435"/>
              <a:gd name="connsiteY125" fmla="*/ 5289518 h 6858000"/>
              <a:gd name="connsiteX126" fmla="*/ 6036748 w 6128435"/>
              <a:gd name="connsiteY126" fmla="*/ 5322752 h 6858000"/>
              <a:gd name="connsiteX127" fmla="*/ 6036943 w 6128435"/>
              <a:gd name="connsiteY127" fmla="*/ 5329480 h 6858000"/>
              <a:gd name="connsiteX128" fmla="*/ 6037236 w 6128435"/>
              <a:gd name="connsiteY128" fmla="*/ 5329634 h 6858000"/>
              <a:gd name="connsiteX129" fmla="*/ 6038019 w 6128435"/>
              <a:gd name="connsiteY129" fmla="*/ 5336764 h 6858000"/>
              <a:gd name="connsiteX130" fmla="*/ 6037298 w 6128435"/>
              <a:gd name="connsiteY130" fmla="*/ 5341753 h 6858000"/>
              <a:gd name="connsiteX131" fmla="*/ 6037677 w 6128435"/>
              <a:gd name="connsiteY131" fmla="*/ 5354807 h 6858000"/>
              <a:gd name="connsiteX132" fmla="*/ 6039728 w 6128435"/>
              <a:gd name="connsiteY132" fmla="*/ 5359416 h 6858000"/>
              <a:gd name="connsiteX133" fmla="*/ 6043311 w 6128435"/>
              <a:gd name="connsiteY133" fmla="*/ 5361407 h 6858000"/>
              <a:gd name="connsiteX134" fmla="*/ 6042954 w 6128435"/>
              <a:gd name="connsiteY134" fmla="*/ 5362576 h 6858000"/>
              <a:gd name="connsiteX135" fmla="*/ 6053435 w 6128435"/>
              <a:gd name="connsiteY135" fmla="*/ 5387547 h 6858000"/>
              <a:gd name="connsiteX136" fmla="*/ 6065933 w 6128435"/>
              <a:gd name="connsiteY136" fmla="*/ 5443002 h 6858000"/>
              <a:gd name="connsiteX137" fmla="*/ 6068640 w 6128435"/>
              <a:gd name="connsiteY137" fmla="*/ 5474503 h 6858000"/>
              <a:gd name="connsiteX138" fmla="*/ 6080922 w 6128435"/>
              <a:gd name="connsiteY138" fmla="*/ 5561070 h 6858000"/>
              <a:gd name="connsiteX139" fmla="*/ 6096949 w 6128435"/>
              <a:gd name="connsiteY139" fmla="*/ 5648179 h 6858000"/>
              <a:gd name="connsiteX140" fmla="*/ 6125703 w 6128435"/>
              <a:gd name="connsiteY140" fmla="*/ 5692894 h 6858000"/>
              <a:gd name="connsiteX141" fmla="*/ 6126670 w 6128435"/>
              <a:gd name="connsiteY141" fmla="*/ 5697882 h 6858000"/>
              <a:gd name="connsiteX142" fmla="*/ 6124061 w 6128435"/>
              <a:gd name="connsiteY142" fmla="*/ 5710294 h 6858000"/>
              <a:gd name="connsiteX143" fmla="*/ 6122213 w 6128435"/>
              <a:gd name="connsiteY143" fmla="*/ 5714762 h 6858000"/>
              <a:gd name="connsiteX144" fmla="*/ 6121353 w 6128435"/>
              <a:gd name="connsiteY144" fmla="*/ 5721725 h 6858000"/>
              <a:gd name="connsiteX145" fmla="*/ 6121607 w 6128435"/>
              <a:gd name="connsiteY145" fmla="*/ 5721959 h 6858000"/>
              <a:gd name="connsiteX146" fmla="*/ 6120262 w 6128435"/>
              <a:gd name="connsiteY146" fmla="*/ 5728358 h 6858000"/>
              <a:gd name="connsiteX147" fmla="*/ 6110194 w 6128435"/>
              <a:gd name="connsiteY147" fmla="*/ 5758853 h 6858000"/>
              <a:gd name="connsiteX148" fmla="*/ 6127519 w 6128435"/>
              <a:gd name="connsiteY148" fmla="*/ 5865775 h 6858000"/>
              <a:gd name="connsiteX149" fmla="*/ 6128435 w 6128435"/>
              <a:gd name="connsiteY149" fmla="*/ 5870164 h 6858000"/>
              <a:gd name="connsiteX150" fmla="*/ 6119217 w 6128435"/>
              <a:gd name="connsiteY150" fmla="*/ 5888542 h 6858000"/>
              <a:gd name="connsiteX151" fmla="*/ 6115966 w 6128435"/>
              <a:gd name="connsiteY151" fmla="*/ 5898387 h 6858000"/>
              <a:gd name="connsiteX152" fmla="*/ 6111924 w 6128435"/>
              <a:gd name="connsiteY152" fmla="*/ 5900444 h 6858000"/>
              <a:gd name="connsiteX153" fmla="*/ 6108716 w 6128435"/>
              <a:gd name="connsiteY153" fmla="*/ 5915345 h 6858000"/>
              <a:gd name="connsiteX154" fmla="*/ 6109524 w 6128435"/>
              <a:gd name="connsiteY154" fmla="*/ 5917328 h 6858000"/>
              <a:gd name="connsiteX155" fmla="*/ 6102493 w 6128435"/>
              <a:gd name="connsiteY155" fmla="*/ 5928602 h 6858000"/>
              <a:gd name="connsiteX156" fmla="*/ 6056863 w 6128435"/>
              <a:gd name="connsiteY156" fmla="*/ 6000643 h 6858000"/>
              <a:gd name="connsiteX157" fmla="*/ 6045436 w 6128435"/>
              <a:gd name="connsiteY157" fmla="*/ 6124480 h 6858000"/>
              <a:gd name="connsiteX158" fmla="*/ 6030489 w 6128435"/>
              <a:gd name="connsiteY158" fmla="*/ 6317666 h 6858000"/>
              <a:gd name="connsiteX159" fmla="*/ 6007492 w 6128435"/>
              <a:gd name="connsiteY159" fmla="*/ 6440818 h 6858000"/>
              <a:gd name="connsiteX160" fmla="*/ 6009467 w 6128435"/>
              <a:gd name="connsiteY160" fmla="*/ 6487076 h 6858000"/>
              <a:gd name="connsiteX161" fmla="*/ 5995064 w 6128435"/>
              <a:gd name="connsiteY161" fmla="*/ 6540791 h 6858000"/>
              <a:gd name="connsiteX162" fmla="*/ 5996309 w 6128435"/>
              <a:gd name="connsiteY162" fmla="*/ 6543961 h 6858000"/>
              <a:gd name="connsiteX163" fmla="*/ 5996048 w 6128435"/>
              <a:gd name="connsiteY163" fmla="*/ 6555444 h 6858000"/>
              <a:gd name="connsiteX164" fmla="*/ 6002524 w 6128435"/>
              <a:gd name="connsiteY164" fmla="*/ 6560188 h 6858000"/>
              <a:gd name="connsiteX165" fmla="*/ 6006823 w 6128435"/>
              <a:gd name="connsiteY165" fmla="*/ 6578546 h 6858000"/>
              <a:gd name="connsiteX166" fmla="*/ 6004510 w 6128435"/>
              <a:gd name="connsiteY166" fmla="*/ 6599256 h 6858000"/>
              <a:gd name="connsiteX167" fmla="*/ 5986207 w 6128435"/>
              <a:gd name="connsiteY167" fmla="*/ 6695855 h 6858000"/>
              <a:gd name="connsiteX168" fmla="*/ 5979428 w 6128435"/>
              <a:gd name="connsiteY168" fmla="*/ 6754678 h 6858000"/>
              <a:gd name="connsiteX169" fmla="*/ 5983398 w 6128435"/>
              <a:gd name="connsiteY169" fmla="*/ 6778641 h 6858000"/>
              <a:gd name="connsiteX170" fmla="*/ 5984543 w 6128435"/>
              <a:gd name="connsiteY170" fmla="*/ 6811016 h 6858000"/>
              <a:gd name="connsiteX171" fmla="*/ 5981802 w 6128435"/>
              <a:gd name="connsiteY171" fmla="*/ 6838578 h 6858000"/>
              <a:gd name="connsiteX172" fmla="*/ 5979671 w 6128435"/>
              <a:gd name="connsiteY172" fmla="*/ 6858000 h 6858000"/>
              <a:gd name="connsiteX173" fmla="*/ 0 w 6128435"/>
              <a:gd name="connsiteY173" fmla="*/ 6858000 h 6858000"/>
              <a:gd name="connsiteX174" fmla="*/ 0 w 6128435"/>
              <a:gd name="connsiteY17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04120 w 6128435"/>
              <a:gd name="connsiteY44" fmla="*/ 2435967 h 6858000"/>
              <a:gd name="connsiteX45" fmla="*/ 5148653 w 6128435"/>
              <a:gd name="connsiteY45" fmla="*/ 2460132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148653 w 6128435"/>
              <a:gd name="connsiteY45" fmla="*/ 2460132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37604 w 6128435"/>
              <a:gd name="connsiteY47" fmla="*/ 2597632 h 6858000"/>
              <a:gd name="connsiteX48" fmla="*/ 5407503 w 6128435"/>
              <a:gd name="connsiteY48" fmla="*/ 2786290 h 6858000"/>
              <a:gd name="connsiteX49" fmla="*/ 5407356 w 6128435"/>
              <a:gd name="connsiteY49" fmla="*/ 2787545 h 6858000"/>
              <a:gd name="connsiteX50" fmla="*/ 5411130 w 6128435"/>
              <a:gd name="connsiteY50" fmla="*/ 2788640 h 6858000"/>
              <a:gd name="connsiteX51" fmla="*/ 5416439 w 6128435"/>
              <a:gd name="connsiteY51" fmla="*/ 2805666 h 6858000"/>
              <a:gd name="connsiteX52" fmla="*/ 5416589 w 6128435"/>
              <a:gd name="connsiteY52" fmla="*/ 2810822 h 6858000"/>
              <a:gd name="connsiteX53" fmla="*/ 5418542 w 6128435"/>
              <a:gd name="connsiteY53" fmla="*/ 2817745 h 6858000"/>
              <a:gd name="connsiteX54" fmla="*/ 5418847 w 6128435"/>
              <a:gd name="connsiteY54" fmla="*/ 2817825 h 6858000"/>
              <a:gd name="connsiteX55" fmla="*/ 5423364 w 6128435"/>
              <a:gd name="connsiteY55" fmla="*/ 2858292 h 6858000"/>
              <a:gd name="connsiteX56" fmla="*/ 5479298 w 6128435"/>
              <a:gd name="connsiteY56" fmla="*/ 2947791 h 6858000"/>
              <a:gd name="connsiteX57" fmla="*/ 5481770 w 6128435"/>
              <a:gd name="connsiteY57" fmla="*/ 2951352 h 6858000"/>
              <a:gd name="connsiteX58" fmla="*/ 5481013 w 6128435"/>
              <a:gd name="connsiteY58" fmla="*/ 2973461 h 6858000"/>
              <a:gd name="connsiteX59" fmla="*/ 5482045 w 6128435"/>
              <a:gd name="connsiteY59" fmla="*/ 2984371 h 6858000"/>
              <a:gd name="connsiteX60" fmla="*/ 5479405 w 6128435"/>
              <a:gd name="connsiteY60" fmla="*/ 2988507 h 6858000"/>
              <a:gd name="connsiteX61" fmla="*/ 5482415 w 6128435"/>
              <a:gd name="connsiteY61" fmla="*/ 3004079 h 6858000"/>
              <a:gd name="connsiteX62" fmla="*/ 5483865 w 6128435"/>
              <a:gd name="connsiteY62" fmla="*/ 3005467 h 6858000"/>
              <a:gd name="connsiteX63" fmla="*/ 5482236 w 6128435"/>
              <a:gd name="connsiteY63" fmla="*/ 3019791 h 6858000"/>
              <a:gd name="connsiteX64" fmla="*/ 5475895 w 6128435"/>
              <a:gd name="connsiteY64" fmla="*/ 3033578 h 6858000"/>
              <a:gd name="connsiteX65" fmla="*/ 5477595 w 6128435"/>
              <a:gd name="connsiteY65" fmla="*/ 3250534 h 6858000"/>
              <a:gd name="connsiteX66" fmla="*/ 5532836 w 6128435"/>
              <a:gd name="connsiteY66" fmla="*/ 3353840 h 6858000"/>
              <a:gd name="connsiteX67" fmla="*/ 5561229 w 6128435"/>
              <a:gd name="connsiteY67" fmla="*/ 3395784 h 6858000"/>
              <a:gd name="connsiteX68" fmla="*/ 5589758 w 6128435"/>
              <a:gd name="connsiteY68" fmla="*/ 3506453 h 6858000"/>
              <a:gd name="connsiteX69" fmla="*/ 5596144 w 6128435"/>
              <a:gd name="connsiteY69" fmla="*/ 3534624 h 6858000"/>
              <a:gd name="connsiteX70" fmla="*/ 5597750 w 6128435"/>
              <a:gd name="connsiteY70" fmla="*/ 3534129 h 6858000"/>
              <a:gd name="connsiteX71" fmla="*/ 5599700 w 6128435"/>
              <a:gd name="connsiteY71" fmla="*/ 3547221 h 6858000"/>
              <a:gd name="connsiteX72" fmla="*/ 5615031 w 6128435"/>
              <a:gd name="connsiteY72" fmla="*/ 3557482 h 6858000"/>
              <a:gd name="connsiteX73" fmla="*/ 5618377 w 6128435"/>
              <a:gd name="connsiteY73" fmla="*/ 3588431 h 6858000"/>
              <a:gd name="connsiteX74" fmla="*/ 5612155 w 6128435"/>
              <a:gd name="connsiteY74" fmla="*/ 3589869 h 6858000"/>
              <a:gd name="connsiteX75" fmla="*/ 5620843 w 6128435"/>
              <a:gd name="connsiteY75" fmla="*/ 3606745 h 6858000"/>
              <a:gd name="connsiteX76" fmla="*/ 5655472 w 6128435"/>
              <a:gd name="connsiteY76" fmla="*/ 3678877 h 6858000"/>
              <a:gd name="connsiteX77" fmla="*/ 5680448 w 6128435"/>
              <a:gd name="connsiteY77" fmla="*/ 3717760 h 6858000"/>
              <a:gd name="connsiteX78" fmla="*/ 5683015 w 6128435"/>
              <a:gd name="connsiteY78" fmla="*/ 3762025 h 6858000"/>
              <a:gd name="connsiteX79" fmla="*/ 5696643 w 6128435"/>
              <a:gd name="connsiteY79" fmla="*/ 3773888 h 6858000"/>
              <a:gd name="connsiteX80" fmla="*/ 5699203 w 6128435"/>
              <a:gd name="connsiteY80" fmla="*/ 3775823 h 6858000"/>
              <a:gd name="connsiteX81" fmla="*/ 5704824 w 6128435"/>
              <a:gd name="connsiteY81" fmla="*/ 3785966 h 6858000"/>
              <a:gd name="connsiteX82" fmla="*/ 5712204 w 6128435"/>
              <a:gd name="connsiteY82" fmla="*/ 3785830 h 6858000"/>
              <a:gd name="connsiteX83" fmla="*/ 5724816 w 6128435"/>
              <a:gd name="connsiteY83" fmla="*/ 3798949 h 6858000"/>
              <a:gd name="connsiteX84" fmla="*/ 5733539 w 6128435"/>
              <a:gd name="connsiteY84" fmla="*/ 3818457 h 6858000"/>
              <a:gd name="connsiteX85" fmla="*/ 5768491 w 6128435"/>
              <a:gd name="connsiteY85" fmla="*/ 3914399 h 6858000"/>
              <a:gd name="connsiteX86" fmla="*/ 5793123 w 6128435"/>
              <a:gd name="connsiteY86" fmla="*/ 3969952 h 6858000"/>
              <a:gd name="connsiteX87" fmla="*/ 5808321 w 6128435"/>
              <a:gd name="connsiteY87" fmla="*/ 3988153 h 6858000"/>
              <a:gd name="connsiteX88" fmla="*/ 5825621 w 6128435"/>
              <a:gd name="connsiteY88" fmla="*/ 4015525 h 6858000"/>
              <a:gd name="connsiteX89" fmla="*/ 5860672 w 6128435"/>
              <a:gd name="connsiteY89" fmla="*/ 4061579 h 6858000"/>
              <a:gd name="connsiteX90" fmla="*/ 5872173 w 6128435"/>
              <a:gd name="connsiteY90" fmla="*/ 4088497 h 6858000"/>
              <a:gd name="connsiteX91" fmla="*/ 5883705 w 6128435"/>
              <a:gd name="connsiteY91" fmla="*/ 4101899 h 6858000"/>
              <a:gd name="connsiteX92" fmla="*/ 5885314 w 6128435"/>
              <a:gd name="connsiteY92" fmla="*/ 4108387 h 6858000"/>
              <a:gd name="connsiteX93" fmla="*/ 5894095 w 6128435"/>
              <a:gd name="connsiteY93" fmla="*/ 4128857 h 6858000"/>
              <a:gd name="connsiteX94" fmla="*/ 5898339 w 6128435"/>
              <a:gd name="connsiteY94" fmla="*/ 4140800 h 6858000"/>
              <a:gd name="connsiteX95" fmla="*/ 5899734 w 6128435"/>
              <a:gd name="connsiteY95" fmla="*/ 4145632 h 6858000"/>
              <a:gd name="connsiteX96" fmla="*/ 5897098 w 6128435"/>
              <a:gd name="connsiteY96" fmla="*/ 4157819 h 6858000"/>
              <a:gd name="connsiteX97" fmla="*/ 5903513 w 6128435"/>
              <a:gd name="connsiteY97" fmla="*/ 4187661 h 6858000"/>
              <a:gd name="connsiteX98" fmla="*/ 5917114 w 6128435"/>
              <a:gd name="connsiteY98" fmla="*/ 4213096 h 6858000"/>
              <a:gd name="connsiteX99" fmla="*/ 5921153 w 6128435"/>
              <a:gd name="connsiteY99" fmla="*/ 4236222 h 6858000"/>
              <a:gd name="connsiteX100" fmla="*/ 5924233 w 6128435"/>
              <a:gd name="connsiteY100" fmla="*/ 4242060 h 6858000"/>
              <a:gd name="connsiteX101" fmla="*/ 5928910 w 6128435"/>
              <a:gd name="connsiteY101" fmla="*/ 4300973 h 6858000"/>
              <a:gd name="connsiteX102" fmla="*/ 5939320 w 6128435"/>
              <a:gd name="connsiteY102" fmla="*/ 4340435 h 6858000"/>
              <a:gd name="connsiteX103" fmla="*/ 5946705 w 6128435"/>
              <a:gd name="connsiteY103" fmla="*/ 4428051 h 6858000"/>
              <a:gd name="connsiteX104" fmla="*/ 5949261 w 6128435"/>
              <a:gd name="connsiteY104" fmla="*/ 4449185 h 6858000"/>
              <a:gd name="connsiteX105" fmla="*/ 5957504 w 6128435"/>
              <a:gd name="connsiteY105" fmla="*/ 4465911 h 6858000"/>
              <a:gd name="connsiteX106" fmla="*/ 5964689 w 6128435"/>
              <a:gd name="connsiteY106" fmla="*/ 4468532 h 6858000"/>
              <a:gd name="connsiteX107" fmla="*/ 5967062 w 6128435"/>
              <a:gd name="connsiteY107" fmla="*/ 4479923 h 6858000"/>
              <a:gd name="connsiteX108" fmla="*/ 5968960 w 6128435"/>
              <a:gd name="connsiteY108" fmla="*/ 4482655 h 6858000"/>
              <a:gd name="connsiteX109" fmla="*/ 5978567 w 6128435"/>
              <a:gd name="connsiteY109" fmla="*/ 4498605 h 6858000"/>
              <a:gd name="connsiteX110" fmla="*/ 5980106 w 6128435"/>
              <a:gd name="connsiteY110" fmla="*/ 4585087 h 6858000"/>
              <a:gd name="connsiteX111" fmla="*/ 5998138 w 6128435"/>
              <a:gd name="connsiteY111" fmla="*/ 4697518 h 6858000"/>
              <a:gd name="connsiteX112" fmla="*/ 6013516 w 6128435"/>
              <a:gd name="connsiteY112" fmla="*/ 4786619 h 6858000"/>
              <a:gd name="connsiteX113" fmla="*/ 6025404 w 6128435"/>
              <a:gd name="connsiteY113" fmla="*/ 4858148 h 6858000"/>
              <a:gd name="connsiteX114" fmla="*/ 6007749 w 6128435"/>
              <a:gd name="connsiteY114" fmla="*/ 4964715 h 6858000"/>
              <a:gd name="connsiteX115" fmla="*/ 6005269 w 6128435"/>
              <a:gd name="connsiteY115" fmla="*/ 5150567 h 6858000"/>
              <a:gd name="connsiteX116" fmla="*/ 6001127 w 6128435"/>
              <a:gd name="connsiteY116" fmla="*/ 5164609 h 6858000"/>
              <a:gd name="connsiteX117" fmla="*/ 5996647 w 6128435"/>
              <a:gd name="connsiteY117" fmla="*/ 5185640 h 6858000"/>
              <a:gd name="connsiteX118" fmla="*/ 5998514 w 6128435"/>
              <a:gd name="connsiteY118" fmla="*/ 5189673 h 6858000"/>
              <a:gd name="connsiteX119" fmla="*/ 5995970 w 6128435"/>
              <a:gd name="connsiteY119" fmla="*/ 5221547 h 6858000"/>
              <a:gd name="connsiteX120" fmla="*/ 5997218 w 6128435"/>
              <a:gd name="connsiteY120" fmla="*/ 5222031 h 6858000"/>
              <a:gd name="connsiteX121" fmla="*/ 6002116 w 6128435"/>
              <a:gd name="connsiteY121" fmla="*/ 5231223 h 6858000"/>
              <a:gd name="connsiteX122" fmla="*/ 6008541 w 6128435"/>
              <a:gd name="connsiteY122" fmla="*/ 5248680 h 6858000"/>
              <a:gd name="connsiteX123" fmla="*/ 6039260 w 6128435"/>
              <a:gd name="connsiteY123" fmla="*/ 5289518 h 6858000"/>
              <a:gd name="connsiteX124" fmla="*/ 6036748 w 6128435"/>
              <a:gd name="connsiteY124" fmla="*/ 5322752 h 6858000"/>
              <a:gd name="connsiteX125" fmla="*/ 6036943 w 6128435"/>
              <a:gd name="connsiteY125" fmla="*/ 5329480 h 6858000"/>
              <a:gd name="connsiteX126" fmla="*/ 6037236 w 6128435"/>
              <a:gd name="connsiteY126" fmla="*/ 5329634 h 6858000"/>
              <a:gd name="connsiteX127" fmla="*/ 6038019 w 6128435"/>
              <a:gd name="connsiteY127" fmla="*/ 5336764 h 6858000"/>
              <a:gd name="connsiteX128" fmla="*/ 6037298 w 6128435"/>
              <a:gd name="connsiteY128" fmla="*/ 5341753 h 6858000"/>
              <a:gd name="connsiteX129" fmla="*/ 6037677 w 6128435"/>
              <a:gd name="connsiteY129" fmla="*/ 5354807 h 6858000"/>
              <a:gd name="connsiteX130" fmla="*/ 6039728 w 6128435"/>
              <a:gd name="connsiteY130" fmla="*/ 5359416 h 6858000"/>
              <a:gd name="connsiteX131" fmla="*/ 6043311 w 6128435"/>
              <a:gd name="connsiteY131" fmla="*/ 5361407 h 6858000"/>
              <a:gd name="connsiteX132" fmla="*/ 6042954 w 6128435"/>
              <a:gd name="connsiteY132" fmla="*/ 5362576 h 6858000"/>
              <a:gd name="connsiteX133" fmla="*/ 6053435 w 6128435"/>
              <a:gd name="connsiteY133" fmla="*/ 5387547 h 6858000"/>
              <a:gd name="connsiteX134" fmla="*/ 6065933 w 6128435"/>
              <a:gd name="connsiteY134" fmla="*/ 5443002 h 6858000"/>
              <a:gd name="connsiteX135" fmla="*/ 6068640 w 6128435"/>
              <a:gd name="connsiteY135" fmla="*/ 5474503 h 6858000"/>
              <a:gd name="connsiteX136" fmla="*/ 6080922 w 6128435"/>
              <a:gd name="connsiteY136" fmla="*/ 5561070 h 6858000"/>
              <a:gd name="connsiteX137" fmla="*/ 6096949 w 6128435"/>
              <a:gd name="connsiteY137" fmla="*/ 5648179 h 6858000"/>
              <a:gd name="connsiteX138" fmla="*/ 6125703 w 6128435"/>
              <a:gd name="connsiteY138" fmla="*/ 5692894 h 6858000"/>
              <a:gd name="connsiteX139" fmla="*/ 6126670 w 6128435"/>
              <a:gd name="connsiteY139" fmla="*/ 5697882 h 6858000"/>
              <a:gd name="connsiteX140" fmla="*/ 6124061 w 6128435"/>
              <a:gd name="connsiteY140" fmla="*/ 5710294 h 6858000"/>
              <a:gd name="connsiteX141" fmla="*/ 6122213 w 6128435"/>
              <a:gd name="connsiteY141" fmla="*/ 5714762 h 6858000"/>
              <a:gd name="connsiteX142" fmla="*/ 6121353 w 6128435"/>
              <a:gd name="connsiteY142" fmla="*/ 5721725 h 6858000"/>
              <a:gd name="connsiteX143" fmla="*/ 6121607 w 6128435"/>
              <a:gd name="connsiteY143" fmla="*/ 5721959 h 6858000"/>
              <a:gd name="connsiteX144" fmla="*/ 6120262 w 6128435"/>
              <a:gd name="connsiteY144" fmla="*/ 5728358 h 6858000"/>
              <a:gd name="connsiteX145" fmla="*/ 6110194 w 6128435"/>
              <a:gd name="connsiteY145" fmla="*/ 5758853 h 6858000"/>
              <a:gd name="connsiteX146" fmla="*/ 6127519 w 6128435"/>
              <a:gd name="connsiteY146" fmla="*/ 5865775 h 6858000"/>
              <a:gd name="connsiteX147" fmla="*/ 6128435 w 6128435"/>
              <a:gd name="connsiteY147" fmla="*/ 5870164 h 6858000"/>
              <a:gd name="connsiteX148" fmla="*/ 6119217 w 6128435"/>
              <a:gd name="connsiteY148" fmla="*/ 5888542 h 6858000"/>
              <a:gd name="connsiteX149" fmla="*/ 6115966 w 6128435"/>
              <a:gd name="connsiteY149" fmla="*/ 5898387 h 6858000"/>
              <a:gd name="connsiteX150" fmla="*/ 6111924 w 6128435"/>
              <a:gd name="connsiteY150" fmla="*/ 5900444 h 6858000"/>
              <a:gd name="connsiteX151" fmla="*/ 6108716 w 6128435"/>
              <a:gd name="connsiteY151" fmla="*/ 5915345 h 6858000"/>
              <a:gd name="connsiteX152" fmla="*/ 6109524 w 6128435"/>
              <a:gd name="connsiteY152" fmla="*/ 5917328 h 6858000"/>
              <a:gd name="connsiteX153" fmla="*/ 6102493 w 6128435"/>
              <a:gd name="connsiteY153" fmla="*/ 5928602 h 6858000"/>
              <a:gd name="connsiteX154" fmla="*/ 6056863 w 6128435"/>
              <a:gd name="connsiteY154" fmla="*/ 6000643 h 6858000"/>
              <a:gd name="connsiteX155" fmla="*/ 6045436 w 6128435"/>
              <a:gd name="connsiteY155" fmla="*/ 6124480 h 6858000"/>
              <a:gd name="connsiteX156" fmla="*/ 6030489 w 6128435"/>
              <a:gd name="connsiteY156" fmla="*/ 6317666 h 6858000"/>
              <a:gd name="connsiteX157" fmla="*/ 6007492 w 6128435"/>
              <a:gd name="connsiteY157" fmla="*/ 6440818 h 6858000"/>
              <a:gd name="connsiteX158" fmla="*/ 6009467 w 6128435"/>
              <a:gd name="connsiteY158" fmla="*/ 6487076 h 6858000"/>
              <a:gd name="connsiteX159" fmla="*/ 5995064 w 6128435"/>
              <a:gd name="connsiteY159" fmla="*/ 6540791 h 6858000"/>
              <a:gd name="connsiteX160" fmla="*/ 5996309 w 6128435"/>
              <a:gd name="connsiteY160" fmla="*/ 6543961 h 6858000"/>
              <a:gd name="connsiteX161" fmla="*/ 5996048 w 6128435"/>
              <a:gd name="connsiteY161" fmla="*/ 6555444 h 6858000"/>
              <a:gd name="connsiteX162" fmla="*/ 6002524 w 6128435"/>
              <a:gd name="connsiteY162" fmla="*/ 6560188 h 6858000"/>
              <a:gd name="connsiteX163" fmla="*/ 6006823 w 6128435"/>
              <a:gd name="connsiteY163" fmla="*/ 6578546 h 6858000"/>
              <a:gd name="connsiteX164" fmla="*/ 6004510 w 6128435"/>
              <a:gd name="connsiteY164" fmla="*/ 6599256 h 6858000"/>
              <a:gd name="connsiteX165" fmla="*/ 5986207 w 6128435"/>
              <a:gd name="connsiteY165" fmla="*/ 6695855 h 6858000"/>
              <a:gd name="connsiteX166" fmla="*/ 5979428 w 6128435"/>
              <a:gd name="connsiteY166" fmla="*/ 6754678 h 6858000"/>
              <a:gd name="connsiteX167" fmla="*/ 5983398 w 6128435"/>
              <a:gd name="connsiteY167" fmla="*/ 6778641 h 6858000"/>
              <a:gd name="connsiteX168" fmla="*/ 5984543 w 6128435"/>
              <a:gd name="connsiteY168" fmla="*/ 6811016 h 6858000"/>
              <a:gd name="connsiteX169" fmla="*/ 5981802 w 6128435"/>
              <a:gd name="connsiteY169" fmla="*/ 6838578 h 6858000"/>
              <a:gd name="connsiteX170" fmla="*/ 5979671 w 6128435"/>
              <a:gd name="connsiteY170" fmla="*/ 6858000 h 6858000"/>
              <a:gd name="connsiteX171" fmla="*/ 0 w 6128435"/>
              <a:gd name="connsiteY171" fmla="*/ 6858000 h 6858000"/>
              <a:gd name="connsiteX172" fmla="*/ 0 w 6128435"/>
              <a:gd name="connsiteY17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71263 w 6128435"/>
              <a:gd name="connsiteY47" fmla="*/ 2586413 h 6858000"/>
              <a:gd name="connsiteX48" fmla="*/ 5407503 w 6128435"/>
              <a:gd name="connsiteY48" fmla="*/ 2786290 h 6858000"/>
              <a:gd name="connsiteX49" fmla="*/ 5407356 w 6128435"/>
              <a:gd name="connsiteY49" fmla="*/ 2787545 h 6858000"/>
              <a:gd name="connsiteX50" fmla="*/ 5411130 w 6128435"/>
              <a:gd name="connsiteY50" fmla="*/ 2788640 h 6858000"/>
              <a:gd name="connsiteX51" fmla="*/ 5416439 w 6128435"/>
              <a:gd name="connsiteY51" fmla="*/ 2805666 h 6858000"/>
              <a:gd name="connsiteX52" fmla="*/ 5416589 w 6128435"/>
              <a:gd name="connsiteY52" fmla="*/ 2810822 h 6858000"/>
              <a:gd name="connsiteX53" fmla="*/ 5418542 w 6128435"/>
              <a:gd name="connsiteY53" fmla="*/ 2817745 h 6858000"/>
              <a:gd name="connsiteX54" fmla="*/ 5418847 w 6128435"/>
              <a:gd name="connsiteY54" fmla="*/ 2817825 h 6858000"/>
              <a:gd name="connsiteX55" fmla="*/ 5423364 w 6128435"/>
              <a:gd name="connsiteY55" fmla="*/ 2858292 h 6858000"/>
              <a:gd name="connsiteX56" fmla="*/ 5479298 w 6128435"/>
              <a:gd name="connsiteY56" fmla="*/ 2947791 h 6858000"/>
              <a:gd name="connsiteX57" fmla="*/ 5481770 w 6128435"/>
              <a:gd name="connsiteY57" fmla="*/ 2951352 h 6858000"/>
              <a:gd name="connsiteX58" fmla="*/ 5481013 w 6128435"/>
              <a:gd name="connsiteY58" fmla="*/ 2973461 h 6858000"/>
              <a:gd name="connsiteX59" fmla="*/ 5482045 w 6128435"/>
              <a:gd name="connsiteY59" fmla="*/ 2984371 h 6858000"/>
              <a:gd name="connsiteX60" fmla="*/ 5479405 w 6128435"/>
              <a:gd name="connsiteY60" fmla="*/ 2988507 h 6858000"/>
              <a:gd name="connsiteX61" fmla="*/ 5482415 w 6128435"/>
              <a:gd name="connsiteY61" fmla="*/ 3004079 h 6858000"/>
              <a:gd name="connsiteX62" fmla="*/ 5483865 w 6128435"/>
              <a:gd name="connsiteY62" fmla="*/ 3005467 h 6858000"/>
              <a:gd name="connsiteX63" fmla="*/ 5482236 w 6128435"/>
              <a:gd name="connsiteY63" fmla="*/ 3019791 h 6858000"/>
              <a:gd name="connsiteX64" fmla="*/ 5475895 w 6128435"/>
              <a:gd name="connsiteY64" fmla="*/ 3033578 h 6858000"/>
              <a:gd name="connsiteX65" fmla="*/ 5477595 w 6128435"/>
              <a:gd name="connsiteY65" fmla="*/ 3250534 h 6858000"/>
              <a:gd name="connsiteX66" fmla="*/ 5532836 w 6128435"/>
              <a:gd name="connsiteY66" fmla="*/ 3353840 h 6858000"/>
              <a:gd name="connsiteX67" fmla="*/ 5561229 w 6128435"/>
              <a:gd name="connsiteY67" fmla="*/ 3395784 h 6858000"/>
              <a:gd name="connsiteX68" fmla="*/ 5589758 w 6128435"/>
              <a:gd name="connsiteY68" fmla="*/ 3506453 h 6858000"/>
              <a:gd name="connsiteX69" fmla="*/ 5596144 w 6128435"/>
              <a:gd name="connsiteY69" fmla="*/ 3534624 h 6858000"/>
              <a:gd name="connsiteX70" fmla="*/ 5597750 w 6128435"/>
              <a:gd name="connsiteY70" fmla="*/ 3534129 h 6858000"/>
              <a:gd name="connsiteX71" fmla="*/ 5599700 w 6128435"/>
              <a:gd name="connsiteY71" fmla="*/ 3547221 h 6858000"/>
              <a:gd name="connsiteX72" fmla="*/ 5615031 w 6128435"/>
              <a:gd name="connsiteY72" fmla="*/ 3557482 h 6858000"/>
              <a:gd name="connsiteX73" fmla="*/ 5618377 w 6128435"/>
              <a:gd name="connsiteY73" fmla="*/ 3588431 h 6858000"/>
              <a:gd name="connsiteX74" fmla="*/ 5612155 w 6128435"/>
              <a:gd name="connsiteY74" fmla="*/ 3589869 h 6858000"/>
              <a:gd name="connsiteX75" fmla="*/ 5620843 w 6128435"/>
              <a:gd name="connsiteY75" fmla="*/ 3606745 h 6858000"/>
              <a:gd name="connsiteX76" fmla="*/ 5655472 w 6128435"/>
              <a:gd name="connsiteY76" fmla="*/ 3678877 h 6858000"/>
              <a:gd name="connsiteX77" fmla="*/ 5680448 w 6128435"/>
              <a:gd name="connsiteY77" fmla="*/ 3717760 h 6858000"/>
              <a:gd name="connsiteX78" fmla="*/ 5683015 w 6128435"/>
              <a:gd name="connsiteY78" fmla="*/ 3762025 h 6858000"/>
              <a:gd name="connsiteX79" fmla="*/ 5696643 w 6128435"/>
              <a:gd name="connsiteY79" fmla="*/ 3773888 h 6858000"/>
              <a:gd name="connsiteX80" fmla="*/ 5699203 w 6128435"/>
              <a:gd name="connsiteY80" fmla="*/ 3775823 h 6858000"/>
              <a:gd name="connsiteX81" fmla="*/ 5704824 w 6128435"/>
              <a:gd name="connsiteY81" fmla="*/ 3785966 h 6858000"/>
              <a:gd name="connsiteX82" fmla="*/ 5712204 w 6128435"/>
              <a:gd name="connsiteY82" fmla="*/ 3785830 h 6858000"/>
              <a:gd name="connsiteX83" fmla="*/ 5724816 w 6128435"/>
              <a:gd name="connsiteY83" fmla="*/ 3798949 h 6858000"/>
              <a:gd name="connsiteX84" fmla="*/ 5733539 w 6128435"/>
              <a:gd name="connsiteY84" fmla="*/ 3818457 h 6858000"/>
              <a:gd name="connsiteX85" fmla="*/ 5768491 w 6128435"/>
              <a:gd name="connsiteY85" fmla="*/ 3914399 h 6858000"/>
              <a:gd name="connsiteX86" fmla="*/ 5793123 w 6128435"/>
              <a:gd name="connsiteY86" fmla="*/ 3969952 h 6858000"/>
              <a:gd name="connsiteX87" fmla="*/ 5808321 w 6128435"/>
              <a:gd name="connsiteY87" fmla="*/ 3988153 h 6858000"/>
              <a:gd name="connsiteX88" fmla="*/ 5825621 w 6128435"/>
              <a:gd name="connsiteY88" fmla="*/ 4015525 h 6858000"/>
              <a:gd name="connsiteX89" fmla="*/ 5860672 w 6128435"/>
              <a:gd name="connsiteY89" fmla="*/ 4061579 h 6858000"/>
              <a:gd name="connsiteX90" fmla="*/ 5872173 w 6128435"/>
              <a:gd name="connsiteY90" fmla="*/ 4088497 h 6858000"/>
              <a:gd name="connsiteX91" fmla="*/ 5883705 w 6128435"/>
              <a:gd name="connsiteY91" fmla="*/ 4101899 h 6858000"/>
              <a:gd name="connsiteX92" fmla="*/ 5885314 w 6128435"/>
              <a:gd name="connsiteY92" fmla="*/ 4108387 h 6858000"/>
              <a:gd name="connsiteX93" fmla="*/ 5894095 w 6128435"/>
              <a:gd name="connsiteY93" fmla="*/ 4128857 h 6858000"/>
              <a:gd name="connsiteX94" fmla="*/ 5898339 w 6128435"/>
              <a:gd name="connsiteY94" fmla="*/ 4140800 h 6858000"/>
              <a:gd name="connsiteX95" fmla="*/ 5899734 w 6128435"/>
              <a:gd name="connsiteY95" fmla="*/ 4145632 h 6858000"/>
              <a:gd name="connsiteX96" fmla="*/ 5897098 w 6128435"/>
              <a:gd name="connsiteY96" fmla="*/ 4157819 h 6858000"/>
              <a:gd name="connsiteX97" fmla="*/ 5903513 w 6128435"/>
              <a:gd name="connsiteY97" fmla="*/ 4187661 h 6858000"/>
              <a:gd name="connsiteX98" fmla="*/ 5917114 w 6128435"/>
              <a:gd name="connsiteY98" fmla="*/ 4213096 h 6858000"/>
              <a:gd name="connsiteX99" fmla="*/ 5921153 w 6128435"/>
              <a:gd name="connsiteY99" fmla="*/ 4236222 h 6858000"/>
              <a:gd name="connsiteX100" fmla="*/ 5924233 w 6128435"/>
              <a:gd name="connsiteY100" fmla="*/ 4242060 h 6858000"/>
              <a:gd name="connsiteX101" fmla="*/ 5928910 w 6128435"/>
              <a:gd name="connsiteY101" fmla="*/ 4300973 h 6858000"/>
              <a:gd name="connsiteX102" fmla="*/ 5939320 w 6128435"/>
              <a:gd name="connsiteY102" fmla="*/ 4340435 h 6858000"/>
              <a:gd name="connsiteX103" fmla="*/ 5946705 w 6128435"/>
              <a:gd name="connsiteY103" fmla="*/ 4428051 h 6858000"/>
              <a:gd name="connsiteX104" fmla="*/ 5949261 w 6128435"/>
              <a:gd name="connsiteY104" fmla="*/ 4449185 h 6858000"/>
              <a:gd name="connsiteX105" fmla="*/ 5957504 w 6128435"/>
              <a:gd name="connsiteY105" fmla="*/ 4465911 h 6858000"/>
              <a:gd name="connsiteX106" fmla="*/ 5964689 w 6128435"/>
              <a:gd name="connsiteY106" fmla="*/ 4468532 h 6858000"/>
              <a:gd name="connsiteX107" fmla="*/ 5967062 w 6128435"/>
              <a:gd name="connsiteY107" fmla="*/ 4479923 h 6858000"/>
              <a:gd name="connsiteX108" fmla="*/ 5968960 w 6128435"/>
              <a:gd name="connsiteY108" fmla="*/ 4482655 h 6858000"/>
              <a:gd name="connsiteX109" fmla="*/ 5978567 w 6128435"/>
              <a:gd name="connsiteY109" fmla="*/ 4498605 h 6858000"/>
              <a:gd name="connsiteX110" fmla="*/ 5980106 w 6128435"/>
              <a:gd name="connsiteY110" fmla="*/ 4585087 h 6858000"/>
              <a:gd name="connsiteX111" fmla="*/ 5998138 w 6128435"/>
              <a:gd name="connsiteY111" fmla="*/ 4697518 h 6858000"/>
              <a:gd name="connsiteX112" fmla="*/ 6013516 w 6128435"/>
              <a:gd name="connsiteY112" fmla="*/ 4786619 h 6858000"/>
              <a:gd name="connsiteX113" fmla="*/ 6025404 w 6128435"/>
              <a:gd name="connsiteY113" fmla="*/ 4858148 h 6858000"/>
              <a:gd name="connsiteX114" fmla="*/ 6007749 w 6128435"/>
              <a:gd name="connsiteY114" fmla="*/ 4964715 h 6858000"/>
              <a:gd name="connsiteX115" fmla="*/ 6005269 w 6128435"/>
              <a:gd name="connsiteY115" fmla="*/ 5150567 h 6858000"/>
              <a:gd name="connsiteX116" fmla="*/ 6001127 w 6128435"/>
              <a:gd name="connsiteY116" fmla="*/ 5164609 h 6858000"/>
              <a:gd name="connsiteX117" fmla="*/ 5996647 w 6128435"/>
              <a:gd name="connsiteY117" fmla="*/ 5185640 h 6858000"/>
              <a:gd name="connsiteX118" fmla="*/ 5998514 w 6128435"/>
              <a:gd name="connsiteY118" fmla="*/ 5189673 h 6858000"/>
              <a:gd name="connsiteX119" fmla="*/ 5995970 w 6128435"/>
              <a:gd name="connsiteY119" fmla="*/ 5221547 h 6858000"/>
              <a:gd name="connsiteX120" fmla="*/ 5997218 w 6128435"/>
              <a:gd name="connsiteY120" fmla="*/ 5222031 h 6858000"/>
              <a:gd name="connsiteX121" fmla="*/ 6002116 w 6128435"/>
              <a:gd name="connsiteY121" fmla="*/ 5231223 h 6858000"/>
              <a:gd name="connsiteX122" fmla="*/ 6008541 w 6128435"/>
              <a:gd name="connsiteY122" fmla="*/ 5248680 h 6858000"/>
              <a:gd name="connsiteX123" fmla="*/ 6039260 w 6128435"/>
              <a:gd name="connsiteY123" fmla="*/ 5289518 h 6858000"/>
              <a:gd name="connsiteX124" fmla="*/ 6036748 w 6128435"/>
              <a:gd name="connsiteY124" fmla="*/ 5322752 h 6858000"/>
              <a:gd name="connsiteX125" fmla="*/ 6036943 w 6128435"/>
              <a:gd name="connsiteY125" fmla="*/ 5329480 h 6858000"/>
              <a:gd name="connsiteX126" fmla="*/ 6037236 w 6128435"/>
              <a:gd name="connsiteY126" fmla="*/ 5329634 h 6858000"/>
              <a:gd name="connsiteX127" fmla="*/ 6038019 w 6128435"/>
              <a:gd name="connsiteY127" fmla="*/ 5336764 h 6858000"/>
              <a:gd name="connsiteX128" fmla="*/ 6037298 w 6128435"/>
              <a:gd name="connsiteY128" fmla="*/ 5341753 h 6858000"/>
              <a:gd name="connsiteX129" fmla="*/ 6037677 w 6128435"/>
              <a:gd name="connsiteY129" fmla="*/ 5354807 h 6858000"/>
              <a:gd name="connsiteX130" fmla="*/ 6039728 w 6128435"/>
              <a:gd name="connsiteY130" fmla="*/ 5359416 h 6858000"/>
              <a:gd name="connsiteX131" fmla="*/ 6043311 w 6128435"/>
              <a:gd name="connsiteY131" fmla="*/ 5361407 h 6858000"/>
              <a:gd name="connsiteX132" fmla="*/ 6042954 w 6128435"/>
              <a:gd name="connsiteY132" fmla="*/ 5362576 h 6858000"/>
              <a:gd name="connsiteX133" fmla="*/ 6053435 w 6128435"/>
              <a:gd name="connsiteY133" fmla="*/ 5387547 h 6858000"/>
              <a:gd name="connsiteX134" fmla="*/ 6065933 w 6128435"/>
              <a:gd name="connsiteY134" fmla="*/ 5443002 h 6858000"/>
              <a:gd name="connsiteX135" fmla="*/ 6068640 w 6128435"/>
              <a:gd name="connsiteY135" fmla="*/ 5474503 h 6858000"/>
              <a:gd name="connsiteX136" fmla="*/ 6080922 w 6128435"/>
              <a:gd name="connsiteY136" fmla="*/ 5561070 h 6858000"/>
              <a:gd name="connsiteX137" fmla="*/ 6096949 w 6128435"/>
              <a:gd name="connsiteY137" fmla="*/ 5648179 h 6858000"/>
              <a:gd name="connsiteX138" fmla="*/ 6125703 w 6128435"/>
              <a:gd name="connsiteY138" fmla="*/ 5692894 h 6858000"/>
              <a:gd name="connsiteX139" fmla="*/ 6126670 w 6128435"/>
              <a:gd name="connsiteY139" fmla="*/ 5697882 h 6858000"/>
              <a:gd name="connsiteX140" fmla="*/ 6124061 w 6128435"/>
              <a:gd name="connsiteY140" fmla="*/ 5710294 h 6858000"/>
              <a:gd name="connsiteX141" fmla="*/ 6122213 w 6128435"/>
              <a:gd name="connsiteY141" fmla="*/ 5714762 h 6858000"/>
              <a:gd name="connsiteX142" fmla="*/ 6121353 w 6128435"/>
              <a:gd name="connsiteY142" fmla="*/ 5721725 h 6858000"/>
              <a:gd name="connsiteX143" fmla="*/ 6121607 w 6128435"/>
              <a:gd name="connsiteY143" fmla="*/ 5721959 h 6858000"/>
              <a:gd name="connsiteX144" fmla="*/ 6120262 w 6128435"/>
              <a:gd name="connsiteY144" fmla="*/ 5728358 h 6858000"/>
              <a:gd name="connsiteX145" fmla="*/ 6110194 w 6128435"/>
              <a:gd name="connsiteY145" fmla="*/ 5758853 h 6858000"/>
              <a:gd name="connsiteX146" fmla="*/ 6127519 w 6128435"/>
              <a:gd name="connsiteY146" fmla="*/ 5865775 h 6858000"/>
              <a:gd name="connsiteX147" fmla="*/ 6128435 w 6128435"/>
              <a:gd name="connsiteY147" fmla="*/ 5870164 h 6858000"/>
              <a:gd name="connsiteX148" fmla="*/ 6119217 w 6128435"/>
              <a:gd name="connsiteY148" fmla="*/ 5888542 h 6858000"/>
              <a:gd name="connsiteX149" fmla="*/ 6115966 w 6128435"/>
              <a:gd name="connsiteY149" fmla="*/ 5898387 h 6858000"/>
              <a:gd name="connsiteX150" fmla="*/ 6111924 w 6128435"/>
              <a:gd name="connsiteY150" fmla="*/ 5900444 h 6858000"/>
              <a:gd name="connsiteX151" fmla="*/ 6108716 w 6128435"/>
              <a:gd name="connsiteY151" fmla="*/ 5915345 h 6858000"/>
              <a:gd name="connsiteX152" fmla="*/ 6109524 w 6128435"/>
              <a:gd name="connsiteY152" fmla="*/ 5917328 h 6858000"/>
              <a:gd name="connsiteX153" fmla="*/ 6102493 w 6128435"/>
              <a:gd name="connsiteY153" fmla="*/ 5928602 h 6858000"/>
              <a:gd name="connsiteX154" fmla="*/ 6056863 w 6128435"/>
              <a:gd name="connsiteY154" fmla="*/ 6000643 h 6858000"/>
              <a:gd name="connsiteX155" fmla="*/ 6045436 w 6128435"/>
              <a:gd name="connsiteY155" fmla="*/ 6124480 h 6858000"/>
              <a:gd name="connsiteX156" fmla="*/ 6030489 w 6128435"/>
              <a:gd name="connsiteY156" fmla="*/ 6317666 h 6858000"/>
              <a:gd name="connsiteX157" fmla="*/ 6007492 w 6128435"/>
              <a:gd name="connsiteY157" fmla="*/ 6440818 h 6858000"/>
              <a:gd name="connsiteX158" fmla="*/ 6009467 w 6128435"/>
              <a:gd name="connsiteY158" fmla="*/ 6487076 h 6858000"/>
              <a:gd name="connsiteX159" fmla="*/ 5995064 w 6128435"/>
              <a:gd name="connsiteY159" fmla="*/ 6540791 h 6858000"/>
              <a:gd name="connsiteX160" fmla="*/ 5996309 w 6128435"/>
              <a:gd name="connsiteY160" fmla="*/ 6543961 h 6858000"/>
              <a:gd name="connsiteX161" fmla="*/ 5996048 w 6128435"/>
              <a:gd name="connsiteY161" fmla="*/ 6555444 h 6858000"/>
              <a:gd name="connsiteX162" fmla="*/ 6002524 w 6128435"/>
              <a:gd name="connsiteY162" fmla="*/ 6560188 h 6858000"/>
              <a:gd name="connsiteX163" fmla="*/ 6006823 w 6128435"/>
              <a:gd name="connsiteY163" fmla="*/ 6578546 h 6858000"/>
              <a:gd name="connsiteX164" fmla="*/ 6004510 w 6128435"/>
              <a:gd name="connsiteY164" fmla="*/ 6599256 h 6858000"/>
              <a:gd name="connsiteX165" fmla="*/ 5986207 w 6128435"/>
              <a:gd name="connsiteY165" fmla="*/ 6695855 h 6858000"/>
              <a:gd name="connsiteX166" fmla="*/ 5979428 w 6128435"/>
              <a:gd name="connsiteY166" fmla="*/ 6754678 h 6858000"/>
              <a:gd name="connsiteX167" fmla="*/ 5983398 w 6128435"/>
              <a:gd name="connsiteY167" fmla="*/ 6778641 h 6858000"/>
              <a:gd name="connsiteX168" fmla="*/ 5984543 w 6128435"/>
              <a:gd name="connsiteY168" fmla="*/ 6811016 h 6858000"/>
              <a:gd name="connsiteX169" fmla="*/ 5981802 w 6128435"/>
              <a:gd name="connsiteY169" fmla="*/ 6838578 h 6858000"/>
              <a:gd name="connsiteX170" fmla="*/ 5979671 w 6128435"/>
              <a:gd name="connsiteY170" fmla="*/ 6858000 h 6858000"/>
              <a:gd name="connsiteX171" fmla="*/ 0 w 6128435"/>
              <a:gd name="connsiteY171" fmla="*/ 6858000 h 6858000"/>
              <a:gd name="connsiteX172" fmla="*/ 0 w 6128435"/>
              <a:gd name="connsiteY17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81505 w 6128435"/>
              <a:gd name="connsiteY63" fmla="*/ 3095286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79405 w 6128435"/>
              <a:gd name="connsiteY58" fmla="*/ 2988507 h 6858000"/>
              <a:gd name="connsiteX59" fmla="*/ 5482415 w 6128435"/>
              <a:gd name="connsiteY59" fmla="*/ 3004079 h 6858000"/>
              <a:gd name="connsiteX60" fmla="*/ 5483865 w 6128435"/>
              <a:gd name="connsiteY60" fmla="*/ 3005467 h 6858000"/>
              <a:gd name="connsiteX61" fmla="*/ 5482236 w 6128435"/>
              <a:gd name="connsiteY61" fmla="*/ 3019791 h 6858000"/>
              <a:gd name="connsiteX62" fmla="*/ 5481505 w 6128435"/>
              <a:gd name="connsiteY62" fmla="*/ 3095286 h 6858000"/>
              <a:gd name="connsiteX63" fmla="*/ 5477595 w 6128435"/>
              <a:gd name="connsiteY63" fmla="*/ 3250534 h 6858000"/>
              <a:gd name="connsiteX64" fmla="*/ 5532836 w 6128435"/>
              <a:gd name="connsiteY64" fmla="*/ 3353840 h 6858000"/>
              <a:gd name="connsiteX65" fmla="*/ 5561229 w 6128435"/>
              <a:gd name="connsiteY65" fmla="*/ 3395784 h 6858000"/>
              <a:gd name="connsiteX66" fmla="*/ 5589758 w 6128435"/>
              <a:gd name="connsiteY66" fmla="*/ 3506453 h 6858000"/>
              <a:gd name="connsiteX67" fmla="*/ 5596144 w 6128435"/>
              <a:gd name="connsiteY67" fmla="*/ 3534624 h 6858000"/>
              <a:gd name="connsiteX68" fmla="*/ 5597750 w 6128435"/>
              <a:gd name="connsiteY68" fmla="*/ 3534129 h 6858000"/>
              <a:gd name="connsiteX69" fmla="*/ 5599700 w 6128435"/>
              <a:gd name="connsiteY69" fmla="*/ 3547221 h 6858000"/>
              <a:gd name="connsiteX70" fmla="*/ 5615031 w 6128435"/>
              <a:gd name="connsiteY70" fmla="*/ 3557482 h 6858000"/>
              <a:gd name="connsiteX71" fmla="*/ 5618377 w 6128435"/>
              <a:gd name="connsiteY71" fmla="*/ 3588431 h 6858000"/>
              <a:gd name="connsiteX72" fmla="*/ 5612155 w 6128435"/>
              <a:gd name="connsiteY72" fmla="*/ 3589869 h 6858000"/>
              <a:gd name="connsiteX73" fmla="*/ 5620843 w 6128435"/>
              <a:gd name="connsiteY73" fmla="*/ 3606745 h 6858000"/>
              <a:gd name="connsiteX74" fmla="*/ 5655472 w 6128435"/>
              <a:gd name="connsiteY74" fmla="*/ 3678877 h 6858000"/>
              <a:gd name="connsiteX75" fmla="*/ 5680448 w 6128435"/>
              <a:gd name="connsiteY75" fmla="*/ 3717760 h 6858000"/>
              <a:gd name="connsiteX76" fmla="*/ 5683015 w 6128435"/>
              <a:gd name="connsiteY76" fmla="*/ 3762025 h 6858000"/>
              <a:gd name="connsiteX77" fmla="*/ 5696643 w 6128435"/>
              <a:gd name="connsiteY77" fmla="*/ 3773888 h 6858000"/>
              <a:gd name="connsiteX78" fmla="*/ 5699203 w 6128435"/>
              <a:gd name="connsiteY78" fmla="*/ 3775823 h 6858000"/>
              <a:gd name="connsiteX79" fmla="*/ 5704824 w 6128435"/>
              <a:gd name="connsiteY79" fmla="*/ 3785966 h 6858000"/>
              <a:gd name="connsiteX80" fmla="*/ 5712204 w 6128435"/>
              <a:gd name="connsiteY80" fmla="*/ 3785830 h 6858000"/>
              <a:gd name="connsiteX81" fmla="*/ 5724816 w 6128435"/>
              <a:gd name="connsiteY81" fmla="*/ 3798949 h 6858000"/>
              <a:gd name="connsiteX82" fmla="*/ 5733539 w 6128435"/>
              <a:gd name="connsiteY82" fmla="*/ 3818457 h 6858000"/>
              <a:gd name="connsiteX83" fmla="*/ 5768491 w 6128435"/>
              <a:gd name="connsiteY83" fmla="*/ 3914399 h 6858000"/>
              <a:gd name="connsiteX84" fmla="*/ 5793123 w 6128435"/>
              <a:gd name="connsiteY84" fmla="*/ 3969952 h 6858000"/>
              <a:gd name="connsiteX85" fmla="*/ 5808321 w 6128435"/>
              <a:gd name="connsiteY85" fmla="*/ 3988153 h 6858000"/>
              <a:gd name="connsiteX86" fmla="*/ 5825621 w 6128435"/>
              <a:gd name="connsiteY86" fmla="*/ 4015525 h 6858000"/>
              <a:gd name="connsiteX87" fmla="*/ 5860672 w 6128435"/>
              <a:gd name="connsiteY87" fmla="*/ 4061579 h 6858000"/>
              <a:gd name="connsiteX88" fmla="*/ 5872173 w 6128435"/>
              <a:gd name="connsiteY88" fmla="*/ 4088497 h 6858000"/>
              <a:gd name="connsiteX89" fmla="*/ 5883705 w 6128435"/>
              <a:gd name="connsiteY89" fmla="*/ 4101899 h 6858000"/>
              <a:gd name="connsiteX90" fmla="*/ 5885314 w 6128435"/>
              <a:gd name="connsiteY90" fmla="*/ 4108387 h 6858000"/>
              <a:gd name="connsiteX91" fmla="*/ 5894095 w 6128435"/>
              <a:gd name="connsiteY91" fmla="*/ 4128857 h 6858000"/>
              <a:gd name="connsiteX92" fmla="*/ 5898339 w 6128435"/>
              <a:gd name="connsiteY92" fmla="*/ 4140800 h 6858000"/>
              <a:gd name="connsiteX93" fmla="*/ 5899734 w 6128435"/>
              <a:gd name="connsiteY93" fmla="*/ 4145632 h 6858000"/>
              <a:gd name="connsiteX94" fmla="*/ 5897098 w 6128435"/>
              <a:gd name="connsiteY94" fmla="*/ 4157819 h 6858000"/>
              <a:gd name="connsiteX95" fmla="*/ 5903513 w 6128435"/>
              <a:gd name="connsiteY95" fmla="*/ 4187661 h 6858000"/>
              <a:gd name="connsiteX96" fmla="*/ 5917114 w 6128435"/>
              <a:gd name="connsiteY96" fmla="*/ 4213096 h 6858000"/>
              <a:gd name="connsiteX97" fmla="*/ 5921153 w 6128435"/>
              <a:gd name="connsiteY97" fmla="*/ 4236222 h 6858000"/>
              <a:gd name="connsiteX98" fmla="*/ 5924233 w 6128435"/>
              <a:gd name="connsiteY98" fmla="*/ 4242060 h 6858000"/>
              <a:gd name="connsiteX99" fmla="*/ 5928910 w 6128435"/>
              <a:gd name="connsiteY99" fmla="*/ 4300973 h 6858000"/>
              <a:gd name="connsiteX100" fmla="*/ 5939320 w 6128435"/>
              <a:gd name="connsiteY100" fmla="*/ 4340435 h 6858000"/>
              <a:gd name="connsiteX101" fmla="*/ 5946705 w 6128435"/>
              <a:gd name="connsiteY101" fmla="*/ 4428051 h 6858000"/>
              <a:gd name="connsiteX102" fmla="*/ 5949261 w 6128435"/>
              <a:gd name="connsiteY102" fmla="*/ 4449185 h 6858000"/>
              <a:gd name="connsiteX103" fmla="*/ 5957504 w 6128435"/>
              <a:gd name="connsiteY103" fmla="*/ 4465911 h 6858000"/>
              <a:gd name="connsiteX104" fmla="*/ 5964689 w 6128435"/>
              <a:gd name="connsiteY104" fmla="*/ 4468532 h 6858000"/>
              <a:gd name="connsiteX105" fmla="*/ 5967062 w 6128435"/>
              <a:gd name="connsiteY105" fmla="*/ 4479923 h 6858000"/>
              <a:gd name="connsiteX106" fmla="*/ 5968960 w 6128435"/>
              <a:gd name="connsiteY106" fmla="*/ 4482655 h 6858000"/>
              <a:gd name="connsiteX107" fmla="*/ 5978567 w 6128435"/>
              <a:gd name="connsiteY107" fmla="*/ 4498605 h 6858000"/>
              <a:gd name="connsiteX108" fmla="*/ 5980106 w 6128435"/>
              <a:gd name="connsiteY108" fmla="*/ 4585087 h 6858000"/>
              <a:gd name="connsiteX109" fmla="*/ 5998138 w 6128435"/>
              <a:gd name="connsiteY109" fmla="*/ 4697518 h 6858000"/>
              <a:gd name="connsiteX110" fmla="*/ 6013516 w 6128435"/>
              <a:gd name="connsiteY110" fmla="*/ 4786619 h 6858000"/>
              <a:gd name="connsiteX111" fmla="*/ 6025404 w 6128435"/>
              <a:gd name="connsiteY111" fmla="*/ 4858148 h 6858000"/>
              <a:gd name="connsiteX112" fmla="*/ 6007749 w 6128435"/>
              <a:gd name="connsiteY112" fmla="*/ 4964715 h 6858000"/>
              <a:gd name="connsiteX113" fmla="*/ 6005269 w 6128435"/>
              <a:gd name="connsiteY113" fmla="*/ 5150567 h 6858000"/>
              <a:gd name="connsiteX114" fmla="*/ 6001127 w 6128435"/>
              <a:gd name="connsiteY114" fmla="*/ 5164609 h 6858000"/>
              <a:gd name="connsiteX115" fmla="*/ 5996647 w 6128435"/>
              <a:gd name="connsiteY115" fmla="*/ 5185640 h 6858000"/>
              <a:gd name="connsiteX116" fmla="*/ 5998514 w 6128435"/>
              <a:gd name="connsiteY116" fmla="*/ 5189673 h 6858000"/>
              <a:gd name="connsiteX117" fmla="*/ 5995970 w 6128435"/>
              <a:gd name="connsiteY117" fmla="*/ 5221547 h 6858000"/>
              <a:gd name="connsiteX118" fmla="*/ 5997218 w 6128435"/>
              <a:gd name="connsiteY118" fmla="*/ 5222031 h 6858000"/>
              <a:gd name="connsiteX119" fmla="*/ 6002116 w 6128435"/>
              <a:gd name="connsiteY119" fmla="*/ 5231223 h 6858000"/>
              <a:gd name="connsiteX120" fmla="*/ 6008541 w 6128435"/>
              <a:gd name="connsiteY120" fmla="*/ 5248680 h 6858000"/>
              <a:gd name="connsiteX121" fmla="*/ 6039260 w 6128435"/>
              <a:gd name="connsiteY121" fmla="*/ 5289518 h 6858000"/>
              <a:gd name="connsiteX122" fmla="*/ 6036748 w 6128435"/>
              <a:gd name="connsiteY122" fmla="*/ 5322752 h 6858000"/>
              <a:gd name="connsiteX123" fmla="*/ 6036943 w 6128435"/>
              <a:gd name="connsiteY123" fmla="*/ 5329480 h 6858000"/>
              <a:gd name="connsiteX124" fmla="*/ 6037236 w 6128435"/>
              <a:gd name="connsiteY124" fmla="*/ 5329634 h 6858000"/>
              <a:gd name="connsiteX125" fmla="*/ 6038019 w 6128435"/>
              <a:gd name="connsiteY125" fmla="*/ 5336764 h 6858000"/>
              <a:gd name="connsiteX126" fmla="*/ 6037298 w 6128435"/>
              <a:gd name="connsiteY126" fmla="*/ 5341753 h 6858000"/>
              <a:gd name="connsiteX127" fmla="*/ 6037677 w 6128435"/>
              <a:gd name="connsiteY127" fmla="*/ 5354807 h 6858000"/>
              <a:gd name="connsiteX128" fmla="*/ 6039728 w 6128435"/>
              <a:gd name="connsiteY128" fmla="*/ 5359416 h 6858000"/>
              <a:gd name="connsiteX129" fmla="*/ 6043311 w 6128435"/>
              <a:gd name="connsiteY129" fmla="*/ 5361407 h 6858000"/>
              <a:gd name="connsiteX130" fmla="*/ 6042954 w 6128435"/>
              <a:gd name="connsiteY130" fmla="*/ 5362576 h 6858000"/>
              <a:gd name="connsiteX131" fmla="*/ 6053435 w 6128435"/>
              <a:gd name="connsiteY131" fmla="*/ 5387547 h 6858000"/>
              <a:gd name="connsiteX132" fmla="*/ 6065933 w 6128435"/>
              <a:gd name="connsiteY132" fmla="*/ 5443002 h 6858000"/>
              <a:gd name="connsiteX133" fmla="*/ 6068640 w 6128435"/>
              <a:gd name="connsiteY133" fmla="*/ 5474503 h 6858000"/>
              <a:gd name="connsiteX134" fmla="*/ 6080922 w 6128435"/>
              <a:gd name="connsiteY134" fmla="*/ 5561070 h 6858000"/>
              <a:gd name="connsiteX135" fmla="*/ 6096949 w 6128435"/>
              <a:gd name="connsiteY135" fmla="*/ 5648179 h 6858000"/>
              <a:gd name="connsiteX136" fmla="*/ 6125703 w 6128435"/>
              <a:gd name="connsiteY136" fmla="*/ 5692894 h 6858000"/>
              <a:gd name="connsiteX137" fmla="*/ 6126670 w 6128435"/>
              <a:gd name="connsiteY137" fmla="*/ 5697882 h 6858000"/>
              <a:gd name="connsiteX138" fmla="*/ 6124061 w 6128435"/>
              <a:gd name="connsiteY138" fmla="*/ 5710294 h 6858000"/>
              <a:gd name="connsiteX139" fmla="*/ 6122213 w 6128435"/>
              <a:gd name="connsiteY139" fmla="*/ 5714762 h 6858000"/>
              <a:gd name="connsiteX140" fmla="*/ 6121353 w 6128435"/>
              <a:gd name="connsiteY140" fmla="*/ 5721725 h 6858000"/>
              <a:gd name="connsiteX141" fmla="*/ 6121607 w 6128435"/>
              <a:gd name="connsiteY141" fmla="*/ 5721959 h 6858000"/>
              <a:gd name="connsiteX142" fmla="*/ 6120262 w 6128435"/>
              <a:gd name="connsiteY142" fmla="*/ 5728358 h 6858000"/>
              <a:gd name="connsiteX143" fmla="*/ 6110194 w 6128435"/>
              <a:gd name="connsiteY143" fmla="*/ 5758853 h 6858000"/>
              <a:gd name="connsiteX144" fmla="*/ 6127519 w 6128435"/>
              <a:gd name="connsiteY144" fmla="*/ 5865775 h 6858000"/>
              <a:gd name="connsiteX145" fmla="*/ 6128435 w 6128435"/>
              <a:gd name="connsiteY145" fmla="*/ 5870164 h 6858000"/>
              <a:gd name="connsiteX146" fmla="*/ 6119217 w 6128435"/>
              <a:gd name="connsiteY146" fmla="*/ 5888542 h 6858000"/>
              <a:gd name="connsiteX147" fmla="*/ 6115966 w 6128435"/>
              <a:gd name="connsiteY147" fmla="*/ 5898387 h 6858000"/>
              <a:gd name="connsiteX148" fmla="*/ 6111924 w 6128435"/>
              <a:gd name="connsiteY148" fmla="*/ 5900444 h 6858000"/>
              <a:gd name="connsiteX149" fmla="*/ 6108716 w 6128435"/>
              <a:gd name="connsiteY149" fmla="*/ 5915345 h 6858000"/>
              <a:gd name="connsiteX150" fmla="*/ 6109524 w 6128435"/>
              <a:gd name="connsiteY150" fmla="*/ 5917328 h 6858000"/>
              <a:gd name="connsiteX151" fmla="*/ 6102493 w 6128435"/>
              <a:gd name="connsiteY151" fmla="*/ 5928602 h 6858000"/>
              <a:gd name="connsiteX152" fmla="*/ 6056863 w 6128435"/>
              <a:gd name="connsiteY152" fmla="*/ 6000643 h 6858000"/>
              <a:gd name="connsiteX153" fmla="*/ 6045436 w 6128435"/>
              <a:gd name="connsiteY153" fmla="*/ 6124480 h 6858000"/>
              <a:gd name="connsiteX154" fmla="*/ 6030489 w 6128435"/>
              <a:gd name="connsiteY154" fmla="*/ 6317666 h 6858000"/>
              <a:gd name="connsiteX155" fmla="*/ 6007492 w 6128435"/>
              <a:gd name="connsiteY155" fmla="*/ 6440818 h 6858000"/>
              <a:gd name="connsiteX156" fmla="*/ 6009467 w 6128435"/>
              <a:gd name="connsiteY156" fmla="*/ 6487076 h 6858000"/>
              <a:gd name="connsiteX157" fmla="*/ 5995064 w 6128435"/>
              <a:gd name="connsiteY157" fmla="*/ 6540791 h 6858000"/>
              <a:gd name="connsiteX158" fmla="*/ 5996309 w 6128435"/>
              <a:gd name="connsiteY158" fmla="*/ 6543961 h 6858000"/>
              <a:gd name="connsiteX159" fmla="*/ 5996048 w 6128435"/>
              <a:gd name="connsiteY159" fmla="*/ 6555444 h 6858000"/>
              <a:gd name="connsiteX160" fmla="*/ 6002524 w 6128435"/>
              <a:gd name="connsiteY160" fmla="*/ 6560188 h 6858000"/>
              <a:gd name="connsiteX161" fmla="*/ 6006823 w 6128435"/>
              <a:gd name="connsiteY161" fmla="*/ 6578546 h 6858000"/>
              <a:gd name="connsiteX162" fmla="*/ 6004510 w 6128435"/>
              <a:gd name="connsiteY162" fmla="*/ 6599256 h 6858000"/>
              <a:gd name="connsiteX163" fmla="*/ 5986207 w 6128435"/>
              <a:gd name="connsiteY163" fmla="*/ 6695855 h 6858000"/>
              <a:gd name="connsiteX164" fmla="*/ 5979428 w 6128435"/>
              <a:gd name="connsiteY164" fmla="*/ 6754678 h 6858000"/>
              <a:gd name="connsiteX165" fmla="*/ 5983398 w 6128435"/>
              <a:gd name="connsiteY165" fmla="*/ 6778641 h 6858000"/>
              <a:gd name="connsiteX166" fmla="*/ 5984543 w 6128435"/>
              <a:gd name="connsiteY166" fmla="*/ 6811016 h 6858000"/>
              <a:gd name="connsiteX167" fmla="*/ 5981802 w 6128435"/>
              <a:gd name="connsiteY167" fmla="*/ 6838578 h 6858000"/>
              <a:gd name="connsiteX168" fmla="*/ 5979671 w 6128435"/>
              <a:gd name="connsiteY168" fmla="*/ 6858000 h 6858000"/>
              <a:gd name="connsiteX169" fmla="*/ 0 w 6128435"/>
              <a:gd name="connsiteY169" fmla="*/ 6858000 h 6858000"/>
              <a:gd name="connsiteX170" fmla="*/ 0 w 6128435"/>
              <a:gd name="connsiteY17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897098 w 6128435"/>
              <a:gd name="connsiteY93" fmla="*/ 4157819 h 6858000"/>
              <a:gd name="connsiteX94" fmla="*/ 5903513 w 6128435"/>
              <a:gd name="connsiteY94" fmla="*/ 4187661 h 6858000"/>
              <a:gd name="connsiteX95" fmla="*/ 5917114 w 6128435"/>
              <a:gd name="connsiteY95" fmla="*/ 4213096 h 6858000"/>
              <a:gd name="connsiteX96" fmla="*/ 5921153 w 6128435"/>
              <a:gd name="connsiteY96" fmla="*/ 4236222 h 6858000"/>
              <a:gd name="connsiteX97" fmla="*/ 5924233 w 6128435"/>
              <a:gd name="connsiteY97" fmla="*/ 4242060 h 6858000"/>
              <a:gd name="connsiteX98" fmla="*/ 5928910 w 6128435"/>
              <a:gd name="connsiteY98" fmla="*/ 4300973 h 6858000"/>
              <a:gd name="connsiteX99" fmla="*/ 5939320 w 6128435"/>
              <a:gd name="connsiteY99" fmla="*/ 4340435 h 6858000"/>
              <a:gd name="connsiteX100" fmla="*/ 5946705 w 6128435"/>
              <a:gd name="connsiteY100" fmla="*/ 4428051 h 6858000"/>
              <a:gd name="connsiteX101" fmla="*/ 5949261 w 6128435"/>
              <a:gd name="connsiteY101" fmla="*/ 4449185 h 6858000"/>
              <a:gd name="connsiteX102" fmla="*/ 5957504 w 6128435"/>
              <a:gd name="connsiteY102" fmla="*/ 4465911 h 6858000"/>
              <a:gd name="connsiteX103" fmla="*/ 5964689 w 6128435"/>
              <a:gd name="connsiteY103" fmla="*/ 4468532 h 6858000"/>
              <a:gd name="connsiteX104" fmla="*/ 5967062 w 6128435"/>
              <a:gd name="connsiteY104" fmla="*/ 4479923 h 6858000"/>
              <a:gd name="connsiteX105" fmla="*/ 5968960 w 6128435"/>
              <a:gd name="connsiteY105" fmla="*/ 4482655 h 6858000"/>
              <a:gd name="connsiteX106" fmla="*/ 5978567 w 6128435"/>
              <a:gd name="connsiteY106" fmla="*/ 4498605 h 6858000"/>
              <a:gd name="connsiteX107" fmla="*/ 5980106 w 6128435"/>
              <a:gd name="connsiteY107" fmla="*/ 4585087 h 6858000"/>
              <a:gd name="connsiteX108" fmla="*/ 5998138 w 6128435"/>
              <a:gd name="connsiteY108" fmla="*/ 4697518 h 6858000"/>
              <a:gd name="connsiteX109" fmla="*/ 6013516 w 6128435"/>
              <a:gd name="connsiteY109" fmla="*/ 4786619 h 6858000"/>
              <a:gd name="connsiteX110" fmla="*/ 6025404 w 6128435"/>
              <a:gd name="connsiteY110" fmla="*/ 4858148 h 6858000"/>
              <a:gd name="connsiteX111" fmla="*/ 6007749 w 6128435"/>
              <a:gd name="connsiteY111" fmla="*/ 4964715 h 6858000"/>
              <a:gd name="connsiteX112" fmla="*/ 6005269 w 6128435"/>
              <a:gd name="connsiteY112" fmla="*/ 5150567 h 6858000"/>
              <a:gd name="connsiteX113" fmla="*/ 6001127 w 6128435"/>
              <a:gd name="connsiteY113" fmla="*/ 5164609 h 6858000"/>
              <a:gd name="connsiteX114" fmla="*/ 5996647 w 6128435"/>
              <a:gd name="connsiteY114" fmla="*/ 5185640 h 6858000"/>
              <a:gd name="connsiteX115" fmla="*/ 5998514 w 6128435"/>
              <a:gd name="connsiteY115" fmla="*/ 5189673 h 6858000"/>
              <a:gd name="connsiteX116" fmla="*/ 5995970 w 6128435"/>
              <a:gd name="connsiteY116" fmla="*/ 5221547 h 6858000"/>
              <a:gd name="connsiteX117" fmla="*/ 5997218 w 6128435"/>
              <a:gd name="connsiteY117" fmla="*/ 5222031 h 6858000"/>
              <a:gd name="connsiteX118" fmla="*/ 6002116 w 6128435"/>
              <a:gd name="connsiteY118" fmla="*/ 5231223 h 6858000"/>
              <a:gd name="connsiteX119" fmla="*/ 6008541 w 6128435"/>
              <a:gd name="connsiteY119" fmla="*/ 5248680 h 6858000"/>
              <a:gd name="connsiteX120" fmla="*/ 6039260 w 6128435"/>
              <a:gd name="connsiteY120" fmla="*/ 5289518 h 6858000"/>
              <a:gd name="connsiteX121" fmla="*/ 6036748 w 6128435"/>
              <a:gd name="connsiteY121" fmla="*/ 5322752 h 6858000"/>
              <a:gd name="connsiteX122" fmla="*/ 6036943 w 6128435"/>
              <a:gd name="connsiteY122" fmla="*/ 5329480 h 6858000"/>
              <a:gd name="connsiteX123" fmla="*/ 6037236 w 6128435"/>
              <a:gd name="connsiteY123" fmla="*/ 5329634 h 6858000"/>
              <a:gd name="connsiteX124" fmla="*/ 6038019 w 6128435"/>
              <a:gd name="connsiteY124" fmla="*/ 5336764 h 6858000"/>
              <a:gd name="connsiteX125" fmla="*/ 6037298 w 6128435"/>
              <a:gd name="connsiteY125" fmla="*/ 5341753 h 6858000"/>
              <a:gd name="connsiteX126" fmla="*/ 6037677 w 6128435"/>
              <a:gd name="connsiteY126" fmla="*/ 5354807 h 6858000"/>
              <a:gd name="connsiteX127" fmla="*/ 6039728 w 6128435"/>
              <a:gd name="connsiteY127" fmla="*/ 5359416 h 6858000"/>
              <a:gd name="connsiteX128" fmla="*/ 6043311 w 6128435"/>
              <a:gd name="connsiteY128" fmla="*/ 5361407 h 6858000"/>
              <a:gd name="connsiteX129" fmla="*/ 6042954 w 6128435"/>
              <a:gd name="connsiteY129" fmla="*/ 5362576 h 6858000"/>
              <a:gd name="connsiteX130" fmla="*/ 6053435 w 6128435"/>
              <a:gd name="connsiteY130" fmla="*/ 5387547 h 6858000"/>
              <a:gd name="connsiteX131" fmla="*/ 6065933 w 6128435"/>
              <a:gd name="connsiteY131" fmla="*/ 5443002 h 6858000"/>
              <a:gd name="connsiteX132" fmla="*/ 6068640 w 6128435"/>
              <a:gd name="connsiteY132" fmla="*/ 5474503 h 6858000"/>
              <a:gd name="connsiteX133" fmla="*/ 6080922 w 6128435"/>
              <a:gd name="connsiteY133" fmla="*/ 5561070 h 6858000"/>
              <a:gd name="connsiteX134" fmla="*/ 6096949 w 6128435"/>
              <a:gd name="connsiteY134" fmla="*/ 5648179 h 6858000"/>
              <a:gd name="connsiteX135" fmla="*/ 6125703 w 6128435"/>
              <a:gd name="connsiteY135" fmla="*/ 5692894 h 6858000"/>
              <a:gd name="connsiteX136" fmla="*/ 6126670 w 6128435"/>
              <a:gd name="connsiteY136" fmla="*/ 5697882 h 6858000"/>
              <a:gd name="connsiteX137" fmla="*/ 6124061 w 6128435"/>
              <a:gd name="connsiteY137" fmla="*/ 5710294 h 6858000"/>
              <a:gd name="connsiteX138" fmla="*/ 6122213 w 6128435"/>
              <a:gd name="connsiteY138" fmla="*/ 5714762 h 6858000"/>
              <a:gd name="connsiteX139" fmla="*/ 6121353 w 6128435"/>
              <a:gd name="connsiteY139" fmla="*/ 5721725 h 6858000"/>
              <a:gd name="connsiteX140" fmla="*/ 6121607 w 6128435"/>
              <a:gd name="connsiteY140" fmla="*/ 5721959 h 6858000"/>
              <a:gd name="connsiteX141" fmla="*/ 6120262 w 6128435"/>
              <a:gd name="connsiteY141" fmla="*/ 5728358 h 6858000"/>
              <a:gd name="connsiteX142" fmla="*/ 6110194 w 6128435"/>
              <a:gd name="connsiteY142" fmla="*/ 5758853 h 6858000"/>
              <a:gd name="connsiteX143" fmla="*/ 6127519 w 6128435"/>
              <a:gd name="connsiteY143" fmla="*/ 5865775 h 6858000"/>
              <a:gd name="connsiteX144" fmla="*/ 6128435 w 6128435"/>
              <a:gd name="connsiteY144" fmla="*/ 5870164 h 6858000"/>
              <a:gd name="connsiteX145" fmla="*/ 6119217 w 6128435"/>
              <a:gd name="connsiteY145" fmla="*/ 5888542 h 6858000"/>
              <a:gd name="connsiteX146" fmla="*/ 6115966 w 6128435"/>
              <a:gd name="connsiteY146" fmla="*/ 5898387 h 6858000"/>
              <a:gd name="connsiteX147" fmla="*/ 6111924 w 6128435"/>
              <a:gd name="connsiteY147" fmla="*/ 5900444 h 6858000"/>
              <a:gd name="connsiteX148" fmla="*/ 6108716 w 6128435"/>
              <a:gd name="connsiteY148" fmla="*/ 5915345 h 6858000"/>
              <a:gd name="connsiteX149" fmla="*/ 6109524 w 6128435"/>
              <a:gd name="connsiteY149" fmla="*/ 5917328 h 6858000"/>
              <a:gd name="connsiteX150" fmla="*/ 6102493 w 6128435"/>
              <a:gd name="connsiteY150" fmla="*/ 5928602 h 6858000"/>
              <a:gd name="connsiteX151" fmla="*/ 6056863 w 6128435"/>
              <a:gd name="connsiteY151" fmla="*/ 6000643 h 6858000"/>
              <a:gd name="connsiteX152" fmla="*/ 6045436 w 6128435"/>
              <a:gd name="connsiteY152" fmla="*/ 6124480 h 6858000"/>
              <a:gd name="connsiteX153" fmla="*/ 6030489 w 6128435"/>
              <a:gd name="connsiteY153" fmla="*/ 6317666 h 6858000"/>
              <a:gd name="connsiteX154" fmla="*/ 6007492 w 6128435"/>
              <a:gd name="connsiteY154" fmla="*/ 6440818 h 6858000"/>
              <a:gd name="connsiteX155" fmla="*/ 6009467 w 6128435"/>
              <a:gd name="connsiteY155" fmla="*/ 6487076 h 6858000"/>
              <a:gd name="connsiteX156" fmla="*/ 5995064 w 6128435"/>
              <a:gd name="connsiteY156" fmla="*/ 6540791 h 6858000"/>
              <a:gd name="connsiteX157" fmla="*/ 5996309 w 6128435"/>
              <a:gd name="connsiteY157" fmla="*/ 6543961 h 6858000"/>
              <a:gd name="connsiteX158" fmla="*/ 5996048 w 6128435"/>
              <a:gd name="connsiteY158" fmla="*/ 6555444 h 6858000"/>
              <a:gd name="connsiteX159" fmla="*/ 6002524 w 6128435"/>
              <a:gd name="connsiteY159" fmla="*/ 6560188 h 6858000"/>
              <a:gd name="connsiteX160" fmla="*/ 6006823 w 6128435"/>
              <a:gd name="connsiteY160" fmla="*/ 6578546 h 6858000"/>
              <a:gd name="connsiteX161" fmla="*/ 6004510 w 6128435"/>
              <a:gd name="connsiteY161" fmla="*/ 6599256 h 6858000"/>
              <a:gd name="connsiteX162" fmla="*/ 5986207 w 6128435"/>
              <a:gd name="connsiteY162" fmla="*/ 6695855 h 6858000"/>
              <a:gd name="connsiteX163" fmla="*/ 5979428 w 6128435"/>
              <a:gd name="connsiteY163" fmla="*/ 6754678 h 6858000"/>
              <a:gd name="connsiteX164" fmla="*/ 5983398 w 6128435"/>
              <a:gd name="connsiteY164" fmla="*/ 6778641 h 6858000"/>
              <a:gd name="connsiteX165" fmla="*/ 5984543 w 6128435"/>
              <a:gd name="connsiteY165" fmla="*/ 6811016 h 6858000"/>
              <a:gd name="connsiteX166" fmla="*/ 5981802 w 6128435"/>
              <a:gd name="connsiteY166" fmla="*/ 6838578 h 6858000"/>
              <a:gd name="connsiteX167" fmla="*/ 5979671 w 6128435"/>
              <a:gd name="connsiteY167" fmla="*/ 6858000 h 6858000"/>
              <a:gd name="connsiteX168" fmla="*/ 0 w 6128435"/>
              <a:gd name="connsiteY168" fmla="*/ 6858000 h 6858000"/>
              <a:gd name="connsiteX169" fmla="*/ 0 w 6128435"/>
              <a:gd name="connsiteY16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57023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897098 w 6128435"/>
              <a:gd name="connsiteY93" fmla="*/ 4157819 h 6858000"/>
              <a:gd name="connsiteX94" fmla="*/ 5903513 w 6128435"/>
              <a:gd name="connsiteY94" fmla="*/ 4187661 h 6858000"/>
              <a:gd name="connsiteX95" fmla="*/ 5917114 w 6128435"/>
              <a:gd name="connsiteY95" fmla="*/ 4213096 h 6858000"/>
              <a:gd name="connsiteX96" fmla="*/ 5921153 w 6128435"/>
              <a:gd name="connsiteY96" fmla="*/ 4236222 h 6858000"/>
              <a:gd name="connsiteX97" fmla="*/ 5924233 w 6128435"/>
              <a:gd name="connsiteY97" fmla="*/ 4242060 h 6858000"/>
              <a:gd name="connsiteX98" fmla="*/ 5928910 w 6128435"/>
              <a:gd name="connsiteY98" fmla="*/ 4300973 h 6858000"/>
              <a:gd name="connsiteX99" fmla="*/ 5939320 w 6128435"/>
              <a:gd name="connsiteY99" fmla="*/ 4340435 h 6858000"/>
              <a:gd name="connsiteX100" fmla="*/ 5946705 w 6128435"/>
              <a:gd name="connsiteY100" fmla="*/ 4428051 h 6858000"/>
              <a:gd name="connsiteX101" fmla="*/ 5949261 w 6128435"/>
              <a:gd name="connsiteY101" fmla="*/ 4449185 h 6858000"/>
              <a:gd name="connsiteX102" fmla="*/ 5957504 w 6128435"/>
              <a:gd name="connsiteY102" fmla="*/ 4465911 h 6858000"/>
              <a:gd name="connsiteX103" fmla="*/ 5964689 w 6128435"/>
              <a:gd name="connsiteY103" fmla="*/ 4468532 h 6858000"/>
              <a:gd name="connsiteX104" fmla="*/ 5967062 w 6128435"/>
              <a:gd name="connsiteY104" fmla="*/ 4479923 h 6858000"/>
              <a:gd name="connsiteX105" fmla="*/ 5968960 w 6128435"/>
              <a:gd name="connsiteY105" fmla="*/ 4482655 h 6858000"/>
              <a:gd name="connsiteX106" fmla="*/ 5978567 w 6128435"/>
              <a:gd name="connsiteY106" fmla="*/ 4498605 h 6858000"/>
              <a:gd name="connsiteX107" fmla="*/ 5980106 w 6128435"/>
              <a:gd name="connsiteY107" fmla="*/ 4585087 h 6858000"/>
              <a:gd name="connsiteX108" fmla="*/ 5998138 w 6128435"/>
              <a:gd name="connsiteY108" fmla="*/ 4697518 h 6858000"/>
              <a:gd name="connsiteX109" fmla="*/ 6013516 w 6128435"/>
              <a:gd name="connsiteY109" fmla="*/ 4786619 h 6858000"/>
              <a:gd name="connsiteX110" fmla="*/ 6025404 w 6128435"/>
              <a:gd name="connsiteY110" fmla="*/ 4858148 h 6858000"/>
              <a:gd name="connsiteX111" fmla="*/ 6007749 w 6128435"/>
              <a:gd name="connsiteY111" fmla="*/ 4964715 h 6858000"/>
              <a:gd name="connsiteX112" fmla="*/ 6005269 w 6128435"/>
              <a:gd name="connsiteY112" fmla="*/ 5150567 h 6858000"/>
              <a:gd name="connsiteX113" fmla="*/ 6001127 w 6128435"/>
              <a:gd name="connsiteY113" fmla="*/ 5164609 h 6858000"/>
              <a:gd name="connsiteX114" fmla="*/ 5996647 w 6128435"/>
              <a:gd name="connsiteY114" fmla="*/ 5185640 h 6858000"/>
              <a:gd name="connsiteX115" fmla="*/ 5998514 w 6128435"/>
              <a:gd name="connsiteY115" fmla="*/ 5189673 h 6858000"/>
              <a:gd name="connsiteX116" fmla="*/ 5995970 w 6128435"/>
              <a:gd name="connsiteY116" fmla="*/ 5221547 h 6858000"/>
              <a:gd name="connsiteX117" fmla="*/ 5997218 w 6128435"/>
              <a:gd name="connsiteY117" fmla="*/ 5222031 h 6858000"/>
              <a:gd name="connsiteX118" fmla="*/ 6002116 w 6128435"/>
              <a:gd name="connsiteY118" fmla="*/ 5231223 h 6858000"/>
              <a:gd name="connsiteX119" fmla="*/ 6008541 w 6128435"/>
              <a:gd name="connsiteY119" fmla="*/ 5248680 h 6858000"/>
              <a:gd name="connsiteX120" fmla="*/ 6039260 w 6128435"/>
              <a:gd name="connsiteY120" fmla="*/ 5289518 h 6858000"/>
              <a:gd name="connsiteX121" fmla="*/ 6036748 w 6128435"/>
              <a:gd name="connsiteY121" fmla="*/ 5322752 h 6858000"/>
              <a:gd name="connsiteX122" fmla="*/ 6036943 w 6128435"/>
              <a:gd name="connsiteY122" fmla="*/ 5329480 h 6858000"/>
              <a:gd name="connsiteX123" fmla="*/ 6037236 w 6128435"/>
              <a:gd name="connsiteY123" fmla="*/ 5329634 h 6858000"/>
              <a:gd name="connsiteX124" fmla="*/ 6038019 w 6128435"/>
              <a:gd name="connsiteY124" fmla="*/ 5336764 h 6858000"/>
              <a:gd name="connsiteX125" fmla="*/ 6037298 w 6128435"/>
              <a:gd name="connsiteY125" fmla="*/ 5341753 h 6858000"/>
              <a:gd name="connsiteX126" fmla="*/ 6037677 w 6128435"/>
              <a:gd name="connsiteY126" fmla="*/ 5354807 h 6858000"/>
              <a:gd name="connsiteX127" fmla="*/ 6039728 w 6128435"/>
              <a:gd name="connsiteY127" fmla="*/ 5359416 h 6858000"/>
              <a:gd name="connsiteX128" fmla="*/ 6043311 w 6128435"/>
              <a:gd name="connsiteY128" fmla="*/ 5361407 h 6858000"/>
              <a:gd name="connsiteX129" fmla="*/ 6042954 w 6128435"/>
              <a:gd name="connsiteY129" fmla="*/ 5362576 h 6858000"/>
              <a:gd name="connsiteX130" fmla="*/ 6053435 w 6128435"/>
              <a:gd name="connsiteY130" fmla="*/ 5387547 h 6858000"/>
              <a:gd name="connsiteX131" fmla="*/ 6065933 w 6128435"/>
              <a:gd name="connsiteY131" fmla="*/ 5443002 h 6858000"/>
              <a:gd name="connsiteX132" fmla="*/ 6068640 w 6128435"/>
              <a:gd name="connsiteY132" fmla="*/ 5474503 h 6858000"/>
              <a:gd name="connsiteX133" fmla="*/ 6080922 w 6128435"/>
              <a:gd name="connsiteY133" fmla="*/ 5561070 h 6858000"/>
              <a:gd name="connsiteX134" fmla="*/ 6096949 w 6128435"/>
              <a:gd name="connsiteY134" fmla="*/ 5648179 h 6858000"/>
              <a:gd name="connsiteX135" fmla="*/ 6125703 w 6128435"/>
              <a:gd name="connsiteY135" fmla="*/ 5692894 h 6858000"/>
              <a:gd name="connsiteX136" fmla="*/ 6126670 w 6128435"/>
              <a:gd name="connsiteY136" fmla="*/ 5697882 h 6858000"/>
              <a:gd name="connsiteX137" fmla="*/ 6124061 w 6128435"/>
              <a:gd name="connsiteY137" fmla="*/ 5710294 h 6858000"/>
              <a:gd name="connsiteX138" fmla="*/ 6122213 w 6128435"/>
              <a:gd name="connsiteY138" fmla="*/ 5714762 h 6858000"/>
              <a:gd name="connsiteX139" fmla="*/ 6121353 w 6128435"/>
              <a:gd name="connsiteY139" fmla="*/ 5721725 h 6858000"/>
              <a:gd name="connsiteX140" fmla="*/ 6121607 w 6128435"/>
              <a:gd name="connsiteY140" fmla="*/ 5721959 h 6858000"/>
              <a:gd name="connsiteX141" fmla="*/ 6120262 w 6128435"/>
              <a:gd name="connsiteY141" fmla="*/ 5728358 h 6858000"/>
              <a:gd name="connsiteX142" fmla="*/ 6110194 w 6128435"/>
              <a:gd name="connsiteY142" fmla="*/ 5758853 h 6858000"/>
              <a:gd name="connsiteX143" fmla="*/ 6127519 w 6128435"/>
              <a:gd name="connsiteY143" fmla="*/ 5865775 h 6858000"/>
              <a:gd name="connsiteX144" fmla="*/ 6128435 w 6128435"/>
              <a:gd name="connsiteY144" fmla="*/ 5870164 h 6858000"/>
              <a:gd name="connsiteX145" fmla="*/ 6119217 w 6128435"/>
              <a:gd name="connsiteY145" fmla="*/ 5888542 h 6858000"/>
              <a:gd name="connsiteX146" fmla="*/ 6115966 w 6128435"/>
              <a:gd name="connsiteY146" fmla="*/ 5898387 h 6858000"/>
              <a:gd name="connsiteX147" fmla="*/ 6111924 w 6128435"/>
              <a:gd name="connsiteY147" fmla="*/ 5900444 h 6858000"/>
              <a:gd name="connsiteX148" fmla="*/ 6108716 w 6128435"/>
              <a:gd name="connsiteY148" fmla="*/ 5915345 h 6858000"/>
              <a:gd name="connsiteX149" fmla="*/ 6109524 w 6128435"/>
              <a:gd name="connsiteY149" fmla="*/ 5917328 h 6858000"/>
              <a:gd name="connsiteX150" fmla="*/ 6102493 w 6128435"/>
              <a:gd name="connsiteY150" fmla="*/ 5928602 h 6858000"/>
              <a:gd name="connsiteX151" fmla="*/ 6056863 w 6128435"/>
              <a:gd name="connsiteY151" fmla="*/ 6000643 h 6858000"/>
              <a:gd name="connsiteX152" fmla="*/ 6045436 w 6128435"/>
              <a:gd name="connsiteY152" fmla="*/ 6124480 h 6858000"/>
              <a:gd name="connsiteX153" fmla="*/ 6030489 w 6128435"/>
              <a:gd name="connsiteY153" fmla="*/ 6317666 h 6858000"/>
              <a:gd name="connsiteX154" fmla="*/ 6007492 w 6128435"/>
              <a:gd name="connsiteY154" fmla="*/ 6440818 h 6858000"/>
              <a:gd name="connsiteX155" fmla="*/ 6009467 w 6128435"/>
              <a:gd name="connsiteY155" fmla="*/ 6487076 h 6858000"/>
              <a:gd name="connsiteX156" fmla="*/ 5995064 w 6128435"/>
              <a:gd name="connsiteY156" fmla="*/ 6540791 h 6858000"/>
              <a:gd name="connsiteX157" fmla="*/ 5996309 w 6128435"/>
              <a:gd name="connsiteY157" fmla="*/ 6543961 h 6858000"/>
              <a:gd name="connsiteX158" fmla="*/ 5996048 w 6128435"/>
              <a:gd name="connsiteY158" fmla="*/ 6555444 h 6858000"/>
              <a:gd name="connsiteX159" fmla="*/ 6002524 w 6128435"/>
              <a:gd name="connsiteY159" fmla="*/ 6560188 h 6858000"/>
              <a:gd name="connsiteX160" fmla="*/ 6006823 w 6128435"/>
              <a:gd name="connsiteY160" fmla="*/ 6578546 h 6858000"/>
              <a:gd name="connsiteX161" fmla="*/ 6004510 w 6128435"/>
              <a:gd name="connsiteY161" fmla="*/ 6599256 h 6858000"/>
              <a:gd name="connsiteX162" fmla="*/ 5986207 w 6128435"/>
              <a:gd name="connsiteY162" fmla="*/ 6695855 h 6858000"/>
              <a:gd name="connsiteX163" fmla="*/ 5979428 w 6128435"/>
              <a:gd name="connsiteY163" fmla="*/ 6754678 h 6858000"/>
              <a:gd name="connsiteX164" fmla="*/ 5983398 w 6128435"/>
              <a:gd name="connsiteY164" fmla="*/ 6778641 h 6858000"/>
              <a:gd name="connsiteX165" fmla="*/ 5984543 w 6128435"/>
              <a:gd name="connsiteY165" fmla="*/ 6811016 h 6858000"/>
              <a:gd name="connsiteX166" fmla="*/ 5981802 w 6128435"/>
              <a:gd name="connsiteY166" fmla="*/ 6838578 h 6858000"/>
              <a:gd name="connsiteX167" fmla="*/ 5979671 w 6128435"/>
              <a:gd name="connsiteY167" fmla="*/ 6858000 h 6858000"/>
              <a:gd name="connsiteX168" fmla="*/ 0 w 6128435"/>
              <a:gd name="connsiteY168" fmla="*/ 6858000 h 6858000"/>
              <a:gd name="connsiteX169" fmla="*/ 0 w 6128435"/>
              <a:gd name="connsiteY16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57023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903513 w 6128435"/>
              <a:gd name="connsiteY93" fmla="*/ 4187661 h 6858000"/>
              <a:gd name="connsiteX94" fmla="*/ 5917114 w 6128435"/>
              <a:gd name="connsiteY94" fmla="*/ 4213096 h 6858000"/>
              <a:gd name="connsiteX95" fmla="*/ 5921153 w 6128435"/>
              <a:gd name="connsiteY95" fmla="*/ 4236222 h 6858000"/>
              <a:gd name="connsiteX96" fmla="*/ 5924233 w 6128435"/>
              <a:gd name="connsiteY96" fmla="*/ 4242060 h 6858000"/>
              <a:gd name="connsiteX97" fmla="*/ 5928910 w 6128435"/>
              <a:gd name="connsiteY97" fmla="*/ 4300973 h 6858000"/>
              <a:gd name="connsiteX98" fmla="*/ 5939320 w 6128435"/>
              <a:gd name="connsiteY98" fmla="*/ 4340435 h 6858000"/>
              <a:gd name="connsiteX99" fmla="*/ 5946705 w 6128435"/>
              <a:gd name="connsiteY99" fmla="*/ 4428051 h 6858000"/>
              <a:gd name="connsiteX100" fmla="*/ 5949261 w 6128435"/>
              <a:gd name="connsiteY100" fmla="*/ 4449185 h 6858000"/>
              <a:gd name="connsiteX101" fmla="*/ 5957504 w 6128435"/>
              <a:gd name="connsiteY101" fmla="*/ 4465911 h 6858000"/>
              <a:gd name="connsiteX102" fmla="*/ 5964689 w 6128435"/>
              <a:gd name="connsiteY102" fmla="*/ 4468532 h 6858000"/>
              <a:gd name="connsiteX103" fmla="*/ 5967062 w 6128435"/>
              <a:gd name="connsiteY103" fmla="*/ 4479923 h 6858000"/>
              <a:gd name="connsiteX104" fmla="*/ 5968960 w 6128435"/>
              <a:gd name="connsiteY104" fmla="*/ 4482655 h 6858000"/>
              <a:gd name="connsiteX105" fmla="*/ 5978567 w 6128435"/>
              <a:gd name="connsiteY105" fmla="*/ 4498605 h 6858000"/>
              <a:gd name="connsiteX106" fmla="*/ 5980106 w 6128435"/>
              <a:gd name="connsiteY106" fmla="*/ 4585087 h 6858000"/>
              <a:gd name="connsiteX107" fmla="*/ 5998138 w 6128435"/>
              <a:gd name="connsiteY107" fmla="*/ 4697518 h 6858000"/>
              <a:gd name="connsiteX108" fmla="*/ 6013516 w 6128435"/>
              <a:gd name="connsiteY108" fmla="*/ 4786619 h 6858000"/>
              <a:gd name="connsiteX109" fmla="*/ 6025404 w 6128435"/>
              <a:gd name="connsiteY109" fmla="*/ 4858148 h 6858000"/>
              <a:gd name="connsiteX110" fmla="*/ 6007749 w 6128435"/>
              <a:gd name="connsiteY110" fmla="*/ 4964715 h 6858000"/>
              <a:gd name="connsiteX111" fmla="*/ 6005269 w 6128435"/>
              <a:gd name="connsiteY111" fmla="*/ 5150567 h 6858000"/>
              <a:gd name="connsiteX112" fmla="*/ 6001127 w 6128435"/>
              <a:gd name="connsiteY112" fmla="*/ 5164609 h 6858000"/>
              <a:gd name="connsiteX113" fmla="*/ 5996647 w 6128435"/>
              <a:gd name="connsiteY113" fmla="*/ 5185640 h 6858000"/>
              <a:gd name="connsiteX114" fmla="*/ 5998514 w 6128435"/>
              <a:gd name="connsiteY114" fmla="*/ 5189673 h 6858000"/>
              <a:gd name="connsiteX115" fmla="*/ 5995970 w 6128435"/>
              <a:gd name="connsiteY115" fmla="*/ 5221547 h 6858000"/>
              <a:gd name="connsiteX116" fmla="*/ 5997218 w 6128435"/>
              <a:gd name="connsiteY116" fmla="*/ 5222031 h 6858000"/>
              <a:gd name="connsiteX117" fmla="*/ 6002116 w 6128435"/>
              <a:gd name="connsiteY117" fmla="*/ 5231223 h 6858000"/>
              <a:gd name="connsiteX118" fmla="*/ 6008541 w 6128435"/>
              <a:gd name="connsiteY118" fmla="*/ 5248680 h 6858000"/>
              <a:gd name="connsiteX119" fmla="*/ 6039260 w 6128435"/>
              <a:gd name="connsiteY119" fmla="*/ 5289518 h 6858000"/>
              <a:gd name="connsiteX120" fmla="*/ 6036748 w 6128435"/>
              <a:gd name="connsiteY120" fmla="*/ 5322752 h 6858000"/>
              <a:gd name="connsiteX121" fmla="*/ 6036943 w 6128435"/>
              <a:gd name="connsiteY121" fmla="*/ 5329480 h 6858000"/>
              <a:gd name="connsiteX122" fmla="*/ 6037236 w 6128435"/>
              <a:gd name="connsiteY122" fmla="*/ 5329634 h 6858000"/>
              <a:gd name="connsiteX123" fmla="*/ 6038019 w 6128435"/>
              <a:gd name="connsiteY123" fmla="*/ 5336764 h 6858000"/>
              <a:gd name="connsiteX124" fmla="*/ 6037298 w 6128435"/>
              <a:gd name="connsiteY124" fmla="*/ 5341753 h 6858000"/>
              <a:gd name="connsiteX125" fmla="*/ 6037677 w 6128435"/>
              <a:gd name="connsiteY125" fmla="*/ 5354807 h 6858000"/>
              <a:gd name="connsiteX126" fmla="*/ 6039728 w 6128435"/>
              <a:gd name="connsiteY126" fmla="*/ 5359416 h 6858000"/>
              <a:gd name="connsiteX127" fmla="*/ 6043311 w 6128435"/>
              <a:gd name="connsiteY127" fmla="*/ 5361407 h 6858000"/>
              <a:gd name="connsiteX128" fmla="*/ 6042954 w 6128435"/>
              <a:gd name="connsiteY128" fmla="*/ 5362576 h 6858000"/>
              <a:gd name="connsiteX129" fmla="*/ 6053435 w 6128435"/>
              <a:gd name="connsiteY129" fmla="*/ 5387547 h 6858000"/>
              <a:gd name="connsiteX130" fmla="*/ 6065933 w 6128435"/>
              <a:gd name="connsiteY130" fmla="*/ 5443002 h 6858000"/>
              <a:gd name="connsiteX131" fmla="*/ 6068640 w 6128435"/>
              <a:gd name="connsiteY131" fmla="*/ 5474503 h 6858000"/>
              <a:gd name="connsiteX132" fmla="*/ 6080922 w 6128435"/>
              <a:gd name="connsiteY132" fmla="*/ 5561070 h 6858000"/>
              <a:gd name="connsiteX133" fmla="*/ 6096949 w 6128435"/>
              <a:gd name="connsiteY133" fmla="*/ 5648179 h 6858000"/>
              <a:gd name="connsiteX134" fmla="*/ 6125703 w 6128435"/>
              <a:gd name="connsiteY134" fmla="*/ 5692894 h 6858000"/>
              <a:gd name="connsiteX135" fmla="*/ 6126670 w 6128435"/>
              <a:gd name="connsiteY135" fmla="*/ 5697882 h 6858000"/>
              <a:gd name="connsiteX136" fmla="*/ 6124061 w 6128435"/>
              <a:gd name="connsiteY136" fmla="*/ 5710294 h 6858000"/>
              <a:gd name="connsiteX137" fmla="*/ 6122213 w 6128435"/>
              <a:gd name="connsiteY137" fmla="*/ 5714762 h 6858000"/>
              <a:gd name="connsiteX138" fmla="*/ 6121353 w 6128435"/>
              <a:gd name="connsiteY138" fmla="*/ 5721725 h 6858000"/>
              <a:gd name="connsiteX139" fmla="*/ 6121607 w 6128435"/>
              <a:gd name="connsiteY139" fmla="*/ 5721959 h 6858000"/>
              <a:gd name="connsiteX140" fmla="*/ 6120262 w 6128435"/>
              <a:gd name="connsiteY140" fmla="*/ 5728358 h 6858000"/>
              <a:gd name="connsiteX141" fmla="*/ 6110194 w 6128435"/>
              <a:gd name="connsiteY141" fmla="*/ 5758853 h 6858000"/>
              <a:gd name="connsiteX142" fmla="*/ 6127519 w 6128435"/>
              <a:gd name="connsiteY142" fmla="*/ 5865775 h 6858000"/>
              <a:gd name="connsiteX143" fmla="*/ 6128435 w 6128435"/>
              <a:gd name="connsiteY143" fmla="*/ 5870164 h 6858000"/>
              <a:gd name="connsiteX144" fmla="*/ 6119217 w 6128435"/>
              <a:gd name="connsiteY144" fmla="*/ 5888542 h 6858000"/>
              <a:gd name="connsiteX145" fmla="*/ 6115966 w 6128435"/>
              <a:gd name="connsiteY145" fmla="*/ 5898387 h 6858000"/>
              <a:gd name="connsiteX146" fmla="*/ 6111924 w 6128435"/>
              <a:gd name="connsiteY146" fmla="*/ 5900444 h 6858000"/>
              <a:gd name="connsiteX147" fmla="*/ 6108716 w 6128435"/>
              <a:gd name="connsiteY147" fmla="*/ 5915345 h 6858000"/>
              <a:gd name="connsiteX148" fmla="*/ 6109524 w 6128435"/>
              <a:gd name="connsiteY148" fmla="*/ 5917328 h 6858000"/>
              <a:gd name="connsiteX149" fmla="*/ 6102493 w 6128435"/>
              <a:gd name="connsiteY149" fmla="*/ 5928602 h 6858000"/>
              <a:gd name="connsiteX150" fmla="*/ 6056863 w 6128435"/>
              <a:gd name="connsiteY150" fmla="*/ 6000643 h 6858000"/>
              <a:gd name="connsiteX151" fmla="*/ 6045436 w 6128435"/>
              <a:gd name="connsiteY151" fmla="*/ 6124480 h 6858000"/>
              <a:gd name="connsiteX152" fmla="*/ 6030489 w 6128435"/>
              <a:gd name="connsiteY152" fmla="*/ 6317666 h 6858000"/>
              <a:gd name="connsiteX153" fmla="*/ 6007492 w 6128435"/>
              <a:gd name="connsiteY153" fmla="*/ 6440818 h 6858000"/>
              <a:gd name="connsiteX154" fmla="*/ 6009467 w 6128435"/>
              <a:gd name="connsiteY154" fmla="*/ 6487076 h 6858000"/>
              <a:gd name="connsiteX155" fmla="*/ 5995064 w 6128435"/>
              <a:gd name="connsiteY155" fmla="*/ 6540791 h 6858000"/>
              <a:gd name="connsiteX156" fmla="*/ 5996309 w 6128435"/>
              <a:gd name="connsiteY156" fmla="*/ 6543961 h 6858000"/>
              <a:gd name="connsiteX157" fmla="*/ 5996048 w 6128435"/>
              <a:gd name="connsiteY157" fmla="*/ 6555444 h 6858000"/>
              <a:gd name="connsiteX158" fmla="*/ 6002524 w 6128435"/>
              <a:gd name="connsiteY158" fmla="*/ 6560188 h 6858000"/>
              <a:gd name="connsiteX159" fmla="*/ 6006823 w 6128435"/>
              <a:gd name="connsiteY159" fmla="*/ 6578546 h 6858000"/>
              <a:gd name="connsiteX160" fmla="*/ 6004510 w 6128435"/>
              <a:gd name="connsiteY160" fmla="*/ 6599256 h 6858000"/>
              <a:gd name="connsiteX161" fmla="*/ 5986207 w 6128435"/>
              <a:gd name="connsiteY161" fmla="*/ 6695855 h 6858000"/>
              <a:gd name="connsiteX162" fmla="*/ 5979428 w 6128435"/>
              <a:gd name="connsiteY162" fmla="*/ 6754678 h 6858000"/>
              <a:gd name="connsiteX163" fmla="*/ 5983398 w 6128435"/>
              <a:gd name="connsiteY163" fmla="*/ 6778641 h 6858000"/>
              <a:gd name="connsiteX164" fmla="*/ 5984543 w 6128435"/>
              <a:gd name="connsiteY164" fmla="*/ 6811016 h 6858000"/>
              <a:gd name="connsiteX165" fmla="*/ 5981802 w 6128435"/>
              <a:gd name="connsiteY165" fmla="*/ 6838578 h 6858000"/>
              <a:gd name="connsiteX166" fmla="*/ 5979671 w 6128435"/>
              <a:gd name="connsiteY166" fmla="*/ 6858000 h 6858000"/>
              <a:gd name="connsiteX167" fmla="*/ 0 w 6128435"/>
              <a:gd name="connsiteY167" fmla="*/ 6858000 h 6858000"/>
              <a:gd name="connsiteX168" fmla="*/ 0 w 6128435"/>
              <a:gd name="connsiteY16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9051 w 6128435"/>
              <a:gd name="connsiteY13" fmla="*/ 782518 h 6858000"/>
              <a:gd name="connsiteX14" fmla="*/ 5210428 w 6128435"/>
              <a:gd name="connsiteY14" fmla="*/ 815772 h 6858000"/>
              <a:gd name="connsiteX15" fmla="*/ 5221088 w 6128435"/>
              <a:gd name="connsiteY15" fmla="*/ 860193 h 6858000"/>
              <a:gd name="connsiteX16" fmla="*/ 5227653 w 6128435"/>
              <a:gd name="connsiteY16" fmla="*/ 886709 h 6858000"/>
              <a:gd name="connsiteX17" fmla="*/ 5230806 w 6128435"/>
              <a:gd name="connsiteY17" fmla="*/ 961354 h 6858000"/>
              <a:gd name="connsiteX18" fmla="*/ 5201018 w 6128435"/>
              <a:gd name="connsiteY18" fmla="*/ 1095027 h 6858000"/>
              <a:gd name="connsiteX19" fmla="*/ 5202153 w 6128435"/>
              <a:gd name="connsiteY19" fmla="*/ 1133224 h 6858000"/>
              <a:gd name="connsiteX20" fmla="*/ 5207370 w 6128435"/>
              <a:gd name="connsiteY20" fmla="*/ 1138097 h 6858000"/>
              <a:gd name="connsiteX21" fmla="*/ 5189234 w 6128435"/>
              <a:gd name="connsiteY21" fmla="*/ 1193495 h 6858000"/>
              <a:gd name="connsiteX22" fmla="*/ 5202769 w 6128435"/>
              <a:gd name="connsiteY22" fmla="*/ 1269450 h 6858000"/>
              <a:gd name="connsiteX23" fmla="*/ 5225968 w 6128435"/>
              <a:gd name="connsiteY23" fmla="*/ 1357994 h 6858000"/>
              <a:gd name="connsiteX24" fmla="*/ 5233819 w 6128435"/>
              <a:gd name="connsiteY24" fmla="*/ 1380922 h 6858000"/>
              <a:gd name="connsiteX25" fmla="*/ 5237226 w 6128435"/>
              <a:gd name="connsiteY25" fmla="*/ 1441327 h 6858000"/>
              <a:gd name="connsiteX26" fmla="*/ 5244434 w 6128435"/>
              <a:gd name="connsiteY26" fmla="*/ 1580810 h 6858000"/>
              <a:gd name="connsiteX27" fmla="*/ 5251453 w 6128435"/>
              <a:gd name="connsiteY27" fmla="*/ 1583934 h 6858000"/>
              <a:gd name="connsiteX28" fmla="*/ 5253136 w 6128435"/>
              <a:gd name="connsiteY28" fmla="*/ 1595457 h 6858000"/>
              <a:gd name="connsiteX29" fmla="*/ 5254863 w 6128435"/>
              <a:gd name="connsiteY29" fmla="*/ 1598311 h 6858000"/>
              <a:gd name="connsiteX30" fmla="*/ 5263491 w 6128435"/>
              <a:gd name="connsiteY30" fmla="*/ 1642938 h 6858000"/>
              <a:gd name="connsiteX31" fmla="*/ 5261314 w 6128435"/>
              <a:gd name="connsiteY31" fmla="*/ 1689177 h 6858000"/>
              <a:gd name="connsiteX32" fmla="*/ 5259788 w 6128435"/>
              <a:gd name="connsiteY32" fmla="*/ 1768516 h 6858000"/>
              <a:gd name="connsiteX33" fmla="*/ 5255696 w 6128435"/>
              <a:gd name="connsiteY33" fmla="*/ 1953770 h 6858000"/>
              <a:gd name="connsiteX34" fmla="*/ 5252592 w 6128435"/>
              <a:gd name="connsiteY34" fmla="*/ 2092210 h 6858000"/>
              <a:gd name="connsiteX35" fmla="*/ 5264303 w 6128435"/>
              <a:gd name="connsiteY35" fmla="*/ 2225157 h 6858000"/>
              <a:gd name="connsiteX36" fmla="*/ 5254949 w 6128435"/>
              <a:gd name="connsiteY36" fmla="*/ 2236160 h 6858000"/>
              <a:gd name="connsiteX37" fmla="*/ 5250104 w 6128435"/>
              <a:gd name="connsiteY37" fmla="*/ 2249166 h 6858000"/>
              <a:gd name="connsiteX38" fmla="*/ 5251214 w 6128435"/>
              <a:gd name="connsiteY38" fmla="*/ 2250944 h 6858000"/>
              <a:gd name="connsiteX39" fmla="*/ 5250644 w 6128435"/>
              <a:gd name="connsiteY39" fmla="*/ 2266619 h 6858000"/>
              <a:gd name="connsiteX40" fmla="*/ 5247111 w 6128435"/>
              <a:gd name="connsiteY40" fmla="*/ 2269679 h 6858000"/>
              <a:gd name="connsiteX41" fmla="*/ 5279312 w 6128435"/>
              <a:gd name="connsiteY41" fmla="*/ 2302757 h 6858000"/>
              <a:gd name="connsiteX42" fmla="*/ 5293877 w 6128435"/>
              <a:gd name="connsiteY42" fmla="*/ 2368649 h 6858000"/>
              <a:gd name="connsiteX43" fmla="*/ 5311338 w 6128435"/>
              <a:gd name="connsiteY43" fmla="*/ 2404034 h 6858000"/>
              <a:gd name="connsiteX44" fmla="*/ 5338366 w 6128435"/>
              <a:gd name="connsiteY44" fmla="*/ 2465052 h 6858000"/>
              <a:gd name="connsiteX45" fmla="*/ 5371263 w 6128435"/>
              <a:gd name="connsiteY45" fmla="*/ 2586413 h 6858000"/>
              <a:gd name="connsiteX46" fmla="*/ 5407503 w 6128435"/>
              <a:gd name="connsiteY46" fmla="*/ 2786290 h 6858000"/>
              <a:gd name="connsiteX47" fmla="*/ 5407356 w 6128435"/>
              <a:gd name="connsiteY47" fmla="*/ 2787545 h 6858000"/>
              <a:gd name="connsiteX48" fmla="*/ 5411130 w 6128435"/>
              <a:gd name="connsiteY48" fmla="*/ 2788640 h 6858000"/>
              <a:gd name="connsiteX49" fmla="*/ 5416439 w 6128435"/>
              <a:gd name="connsiteY49" fmla="*/ 2805666 h 6858000"/>
              <a:gd name="connsiteX50" fmla="*/ 5416589 w 6128435"/>
              <a:gd name="connsiteY50" fmla="*/ 2810822 h 6858000"/>
              <a:gd name="connsiteX51" fmla="*/ 5418542 w 6128435"/>
              <a:gd name="connsiteY51" fmla="*/ 2817745 h 6858000"/>
              <a:gd name="connsiteX52" fmla="*/ 5418847 w 6128435"/>
              <a:gd name="connsiteY52" fmla="*/ 2817825 h 6858000"/>
              <a:gd name="connsiteX53" fmla="*/ 5457023 w 6128435"/>
              <a:gd name="connsiteY53" fmla="*/ 2858292 h 6858000"/>
              <a:gd name="connsiteX54" fmla="*/ 5479298 w 6128435"/>
              <a:gd name="connsiteY54" fmla="*/ 2947791 h 6858000"/>
              <a:gd name="connsiteX55" fmla="*/ 5481770 w 6128435"/>
              <a:gd name="connsiteY55" fmla="*/ 2951352 h 6858000"/>
              <a:gd name="connsiteX56" fmla="*/ 5482045 w 6128435"/>
              <a:gd name="connsiteY56" fmla="*/ 2984371 h 6858000"/>
              <a:gd name="connsiteX57" fmla="*/ 5482415 w 6128435"/>
              <a:gd name="connsiteY57" fmla="*/ 3004079 h 6858000"/>
              <a:gd name="connsiteX58" fmla="*/ 5483865 w 6128435"/>
              <a:gd name="connsiteY58" fmla="*/ 3005467 h 6858000"/>
              <a:gd name="connsiteX59" fmla="*/ 5482236 w 6128435"/>
              <a:gd name="connsiteY59" fmla="*/ 3019791 h 6858000"/>
              <a:gd name="connsiteX60" fmla="*/ 5481505 w 6128435"/>
              <a:gd name="connsiteY60" fmla="*/ 3095286 h 6858000"/>
              <a:gd name="connsiteX61" fmla="*/ 5477595 w 6128435"/>
              <a:gd name="connsiteY61" fmla="*/ 3250534 h 6858000"/>
              <a:gd name="connsiteX62" fmla="*/ 5532836 w 6128435"/>
              <a:gd name="connsiteY62" fmla="*/ 3353840 h 6858000"/>
              <a:gd name="connsiteX63" fmla="*/ 5561229 w 6128435"/>
              <a:gd name="connsiteY63" fmla="*/ 3395784 h 6858000"/>
              <a:gd name="connsiteX64" fmla="*/ 5589758 w 6128435"/>
              <a:gd name="connsiteY64" fmla="*/ 3506453 h 6858000"/>
              <a:gd name="connsiteX65" fmla="*/ 5596144 w 6128435"/>
              <a:gd name="connsiteY65" fmla="*/ 3534624 h 6858000"/>
              <a:gd name="connsiteX66" fmla="*/ 5597750 w 6128435"/>
              <a:gd name="connsiteY66" fmla="*/ 3534129 h 6858000"/>
              <a:gd name="connsiteX67" fmla="*/ 5599700 w 6128435"/>
              <a:gd name="connsiteY67" fmla="*/ 3547221 h 6858000"/>
              <a:gd name="connsiteX68" fmla="*/ 5615031 w 6128435"/>
              <a:gd name="connsiteY68" fmla="*/ 3557482 h 6858000"/>
              <a:gd name="connsiteX69" fmla="*/ 5618377 w 6128435"/>
              <a:gd name="connsiteY69" fmla="*/ 3588431 h 6858000"/>
              <a:gd name="connsiteX70" fmla="*/ 5612155 w 6128435"/>
              <a:gd name="connsiteY70" fmla="*/ 3589869 h 6858000"/>
              <a:gd name="connsiteX71" fmla="*/ 5620843 w 6128435"/>
              <a:gd name="connsiteY71" fmla="*/ 3606745 h 6858000"/>
              <a:gd name="connsiteX72" fmla="*/ 5655472 w 6128435"/>
              <a:gd name="connsiteY72" fmla="*/ 3678877 h 6858000"/>
              <a:gd name="connsiteX73" fmla="*/ 5680448 w 6128435"/>
              <a:gd name="connsiteY73" fmla="*/ 3717760 h 6858000"/>
              <a:gd name="connsiteX74" fmla="*/ 5683015 w 6128435"/>
              <a:gd name="connsiteY74" fmla="*/ 3762025 h 6858000"/>
              <a:gd name="connsiteX75" fmla="*/ 5696643 w 6128435"/>
              <a:gd name="connsiteY75" fmla="*/ 3773888 h 6858000"/>
              <a:gd name="connsiteX76" fmla="*/ 5699203 w 6128435"/>
              <a:gd name="connsiteY76" fmla="*/ 3775823 h 6858000"/>
              <a:gd name="connsiteX77" fmla="*/ 5704824 w 6128435"/>
              <a:gd name="connsiteY77" fmla="*/ 3785966 h 6858000"/>
              <a:gd name="connsiteX78" fmla="*/ 5712204 w 6128435"/>
              <a:gd name="connsiteY78" fmla="*/ 3785830 h 6858000"/>
              <a:gd name="connsiteX79" fmla="*/ 5724816 w 6128435"/>
              <a:gd name="connsiteY79" fmla="*/ 3798949 h 6858000"/>
              <a:gd name="connsiteX80" fmla="*/ 5733539 w 6128435"/>
              <a:gd name="connsiteY80" fmla="*/ 3818457 h 6858000"/>
              <a:gd name="connsiteX81" fmla="*/ 5768491 w 6128435"/>
              <a:gd name="connsiteY81" fmla="*/ 3914399 h 6858000"/>
              <a:gd name="connsiteX82" fmla="*/ 5793123 w 6128435"/>
              <a:gd name="connsiteY82" fmla="*/ 3969952 h 6858000"/>
              <a:gd name="connsiteX83" fmla="*/ 5808321 w 6128435"/>
              <a:gd name="connsiteY83" fmla="*/ 3988153 h 6858000"/>
              <a:gd name="connsiteX84" fmla="*/ 5825621 w 6128435"/>
              <a:gd name="connsiteY84" fmla="*/ 4015525 h 6858000"/>
              <a:gd name="connsiteX85" fmla="*/ 5860672 w 6128435"/>
              <a:gd name="connsiteY85" fmla="*/ 4061579 h 6858000"/>
              <a:gd name="connsiteX86" fmla="*/ 5872173 w 6128435"/>
              <a:gd name="connsiteY86" fmla="*/ 4088497 h 6858000"/>
              <a:gd name="connsiteX87" fmla="*/ 5883705 w 6128435"/>
              <a:gd name="connsiteY87" fmla="*/ 4101899 h 6858000"/>
              <a:gd name="connsiteX88" fmla="*/ 5885314 w 6128435"/>
              <a:gd name="connsiteY88" fmla="*/ 4108387 h 6858000"/>
              <a:gd name="connsiteX89" fmla="*/ 5894095 w 6128435"/>
              <a:gd name="connsiteY89" fmla="*/ 4128857 h 6858000"/>
              <a:gd name="connsiteX90" fmla="*/ 5898339 w 6128435"/>
              <a:gd name="connsiteY90" fmla="*/ 4140800 h 6858000"/>
              <a:gd name="connsiteX91" fmla="*/ 5899734 w 6128435"/>
              <a:gd name="connsiteY91" fmla="*/ 4145632 h 6858000"/>
              <a:gd name="connsiteX92" fmla="*/ 5903513 w 6128435"/>
              <a:gd name="connsiteY92" fmla="*/ 4187661 h 6858000"/>
              <a:gd name="connsiteX93" fmla="*/ 5917114 w 6128435"/>
              <a:gd name="connsiteY93" fmla="*/ 4213096 h 6858000"/>
              <a:gd name="connsiteX94" fmla="*/ 5921153 w 6128435"/>
              <a:gd name="connsiteY94" fmla="*/ 4236222 h 6858000"/>
              <a:gd name="connsiteX95" fmla="*/ 5924233 w 6128435"/>
              <a:gd name="connsiteY95" fmla="*/ 4242060 h 6858000"/>
              <a:gd name="connsiteX96" fmla="*/ 5928910 w 6128435"/>
              <a:gd name="connsiteY96" fmla="*/ 4300973 h 6858000"/>
              <a:gd name="connsiteX97" fmla="*/ 5939320 w 6128435"/>
              <a:gd name="connsiteY97" fmla="*/ 4340435 h 6858000"/>
              <a:gd name="connsiteX98" fmla="*/ 5946705 w 6128435"/>
              <a:gd name="connsiteY98" fmla="*/ 4428051 h 6858000"/>
              <a:gd name="connsiteX99" fmla="*/ 5949261 w 6128435"/>
              <a:gd name="connsiteY99" fmla="*/ 4449185 h 6858000"/>
              <a:gd name="connsiteX100" fmla="*/ 5957504 w 6128435"/>
              <a:gd name="connsiteY100" fmla="*/ 4465911 h 6858000"/>
              <a:gd name="connsiteX101" fmla="*/ 5964689 w 6128435"/>
              <a:gd name="connsiteY101" fmla="*/ 4468532 h 6858000"/>
              <a:gd name="connsiteX102" fmla="*/ 5967062 w 6128435"/>
              <a:gd name="connsiteY102" fmla="*/ 4479923 h 6858000"/>
              <a:gd name="connsiteX103" fmla="*/ 5968960 w 6128435"/>
              <a:gd name="connsiteY103" fmla="*/ 4482655 h 6858000"/>
              <a:gd name="connsiteX104" fmla="*/ 5978567 w 6128435"/>
              <a:gd name="connsiteY104" fmla="*/ 4498605 h 6858000"/>
              <a:gd name="connsiteX105" fmla="*/ 5980106 w 6128435"/>
              <a:gd name="connsiteY105" fmla="*/ 4585087 h 6858000"/>
              <a:gd name="connsiteX106" fmla="*/ 5998138 w 6128435"/>
              <a:gd name="connsiteY106" fmla="*/ 4697518 h 6858000"/>
              <a:gd name="connsiteX107" fmla="*/ 6013516 w 6128435"/>
              <a:gd name="connsiteY107" fmla="*/ 4786619 h 6858000"/>
              <a:gd name="connsiteX108" fmla="*/ 6025404 w 6128435"/>
              <a:gd name="connsiteY108" fmla="*/ 4858148 h 6858000"/>
              <a:gd name="connsiteX109" fmla="*/ 6007749 w 6128435"/>
              <a:gd name="connsiteY109" fmla="*/ 4964715 h 6858000"/>
              <a:gd name="connsiteX110" fmla="*/ 6005269 w 6128435"/>
              <a:gd name="connsiteY110" fmla="*/ 5150567 h 6858000"/>
              <a:gd name="connsiteX111" fmla="*/ 6001127 w 6128435"/>
              <a:gd name="connsiteY111" fmla="*/ 5164609 h 6858000"/>
              <a:gd name="connsiteX112" fmla="*/ 5996647 w 6128435"/>
              <a:gd name="connsiteY112" fmla="*/ 5185640 h 6858000"/>
              <a:gd name="connsiteX113" fmla="*/ 5998514 w 6128435"/>
              <a:gd name="connsiteY113" fmla="*/ 5189673 h 6858000"/>
              <a:gd name="connsiteX114" fmla="*/ 5995970 w 6128435"/>
              <a:gd name="connsiteY114" fmla="*/ 5221547 h 6858000"/>
              <a:gd name="connsiteX115" fmla="*/ 5997218 w 6128435"/>
              <a:gd name="connsiteY115" fmla="*/ 5222031 h 6858000"/>
              <a:gd name="connsiteX116" fmla="*/ 6002116 w 6128435"/>
              <a:gd name="connsiteY116" fmla="*/ 5231223 h 6858000"/>
              <a:gd name="connsiteX117" fmla="*/ 6008541 w 6128435"/>
              <a:gd name="connsiteY117" fmla="*/ 5248680 h 6858000"/>
              <a:gd name="connsiteX118" fmla="*/ 6039260 w 6128435"/>
              <a:gd name="connsiteY118" fmla="*/ 5289518 h 6858000"/>
              <a:gd name="connsiteX119" fmla="*/ 6036748 w 6128435"/>
              <a:gd name="connsiteY119" fmla="*/ 5322752 h 6858000"/>
              <a:gd name="connsiteX120" fmla="*/ 6036943 w 6128435"/>
              <a:gd name="connsiteY120" fmla="*/ 5329480 h 6858000"/>
              <a:gd name="connsiteX121" fmla="*/ 6037236 w 6128435"/>
              <a:gd name="connsiteY121" fmla="*/ 5329634 h 6858000"/>
              <a:gd name="connsiteX122" fmla="*/ 6038019 w 6128435"/>
              <a:gd name="connsiteY122" fmla="*/ 5336764 h 6858000"/>
              <a:gd name="connsiteX123" fmla="*/ 6037298 w 6128435"/>
              <a:gd name="connsiteY123" fmla="*/ 5341753 h 6858000"/>
              <a:gd name="connsiteX124" fmla="*/ 6037677 w 6128435"/>
              <a:gd name="connsiteY124" fmla="*/ 5354807 h 6858000"/>
              <a:gd name="connsiteX125" fmla="*/ 6039728 w 6128435"/>
              <a:gd name="connsiteY125" fmla="*/ 5359416 h 6858000"/>
              <a:gd name="connsiteX126" fmla="*/ 6043311 w 6128435"/>
              <a:gd name="connsiteY126" fmla="*/ 5361407 h 6858000"/>
              <a:gd name="connsiteX127" fmla="*/ 6042954 w 6128435"/>
              <a:gd name="connsiteY127" fmla="*/ 5362576 h 6858000"/>
              <a:gd name="connsiteX128" fmla="*/ 6053435 w 6128435"/>
              <a:gd name="connsiteY128" fmla="*/ 5387547 h 6858000"/>
              <a:gd name="connsiteX129" fmla="*/ 6065933 w 6128435"/>
              <a:gd name="connsiteY129" fmla="*/ 5443002 h 6858000"/>
              <a:gd name="connsiteX130" fmla="*/ 6068640 w 6128435"/>
              <a:gd name="connsiteY130" fmla="*/ 5474503 h 6858000"/>
              <a:gd name="connsiteX131" fmla="*/ 6080922 w 6128435"/>
              <a:gd name="connsiteY131" fmla="*/ 5561070 h 6858000"/>
              <a:gd name="connsiteX132" fmla="*/ 6096949 w 6128435"/>
              <a:gd name="connsiteY132" fmla="*/ 5648179 h 6858000"/>
              <a:gd name="connsiteX133" fmla="*/ 6125703 w 6128435"/>
              <a:gd name="connsiteY133" fmla="*/ 5692894 h 6858000"/>
              <a:gd name="connsiteX134" fmla="*/ 6126670 w 6128435"/>
              <a:gd name="connsiteY134" fmla="*/ 5697882 h 6858000"/>
              <a:gd name="connsiteX135" fmla="*/ 6124061 w 6128435"/>
              <a:gd name="connsiteY135" fmla="*/ 5710294 h 6858000"/>
              <a:gd name="connsiteX136" fmla="*/ 6122213 w 6128435"/>
              <a:gd name="connsiteY136" fmla="*/ 5714762 h 6858000"/>
              <a:gd name="connsiteX137" fmla="*/ 6121353 w 6128435"/>
              <a:gd name="connsiteY137" fmla="*/ 5721725 h 6858000"/>
              <a:gd name="connsiteX138" fmla="*/ 6121607 w 6128435"/>
              <a:gd name="connsiteY138" fmla="*/ 5721959 h 6858000"/>
              <a:gd name="connsiteX139" fmla="*/ 6120262 w 6128435"/>
              <a:gd name="connsiteY139" fmla="*/ 5728358 h 6858000"/>
              <a:gd name="connsiteX140" fmla="*/ 6110194 w 6128435"/>
              <a:gd name="connsiteY140" fmla="*/ 5758853 h 6858000"/>
              <a:gd name="connsiteX141" fmla="*/ 6127519 w 6128435"/>
              <a:gd name="connsiteY141" fmla="*/ 5865775 h 6858000"/>
              <a:gd name="connsiteX142" fmla="*/ 6128435 w 6128435"/>
              <a:gd name="connsiteY142" fmla="*/ 5870164 h 6858000"/>
              <a:gd name="connsiteX143" fmla="*/ 6119217 w 6128435"/>
              <a:gd name="connsiteY143" fmla="*/ 5888542 h 6858000"/>
              <a:gd name="connsiteX144" fmla="*/ 6115966 w 6128435"/>
              <a:gd name="connsiteY144" fmla="*/ 5898387 h 6858000"/>
              <a:gd name="connsiteX145" fmla="*/ 6111924 w 6128435"/>
              <a:gd name="connsiteY145" fmla="*/ 5900444 h 6858000"/>
              <a:gd name="connsiteX146" fmla="*/ 6108716 w 6128435"/>
              <a:gd name="connsiteY146" fmla="*/ 5915345 h 6858000"/>
              <a:gd name="connsiteX147" fmla="*/ 6109524 w 6128435"/>
              <a:gd name="connsiteY147" fmla="*/ 5917328 h 6858000"/>
              <a:gd name="connsiteX148" fmla="*/ 6102493 w 6128435"/>
              <a:gd name="connsiteY148" fmla="*/ 5928602 h 6858000"/>
              <a:gd name="connsiteX149" fmla="*/ 6056863 w 6128435"/>
              <a:gd name="connsiteY149" fmla="*/ 6000643 h 6858000"/>
              <a:gd name="connsiteX150" fmla="*/ 6045436 w 6128435"/>
              <a:gd name="connsiteY150" fmla="*/ 6124480 h 6858000"/>
              <a:gd name="connsiteX151" fmla="*/ 6030489 w 6128435"/>
              <a:gd name="connsiteY151" fmla="*/ 6317666 h 6858000"/>
              <a:gd name="connsiteX152" fmla="*/ 6007492 w 6128435"/>
              <a:gd name="connsiteY152" fmla="*/ 6440818 h 6858000"/>
              <a:gd name="connsiteX153" fmla="*/ 6009467 w 6128435"/>
              <a:gd name="connsiteY153" fmla="*/ 6487076 h 6858000"/>
              <a:gd name="connsiteX154" fmla="*/ 5995064 w 6128435"/>
              <a:gd name="connsiteY154" fmla="*/ 6540791 h 6858000"/>
              <a:gd name="connsiteX155" fmla="*/ 5996309 w 6128435"/>
              <a:gd name="connsiteY155" fmla="*/ 6543961 h 6858000"/>
              <a:gd name="connsiteX156" fmla="*/ 5996048 w 6128435"/>
              <a:gd name="connsiteY156" fmla="*/ 6555444 h 6858000"/>
              <a:gd name="connsiteX157" fmla="*/ 6002524 w 6128435"/>
              <a:gd name="connsiteY157" fmla="*/ 6560188 h 6858000"/>
              <a:gd name="connsiteX158" fmla="*/ 6006823 w 6128435"/>
              <a:gd name="connsiteY158" fmla="*/ 6578546 h 6858000"/>
              <a:gd name="connsiteX159" fmla="*/ 6004510 w 6128435"/>
              <a:gd name="connsiteY159" fmla="*/ 6599256 h 6858000"/>
              <a:gd name="connsiteX160" fmla="*/ 5986207 w 6128435"/>
              <a:gd name="connsiteY160" fmla="*/ 6695855 h 6858000"/>
              <a:gd name="connsiteX161" fmla="*/ 5979428 w 6128435"/>
              <a:gd name="connsiteY161" fmla="*/ 6754678 h 6858000"/>
              <a:gd name="connsiteX162" fmla="*/ 5983398 w 6128435"/>
              <a:gd name="connsiteY162" fmla="*/ 6778641 h 6858000"/>
              <a:gd name="connsiteX163" fmla="*/ 5984543 w 6128435"/>
              <a:gd name="connsiteY163" fmla="*/ 6811016 h 6858000"/>
              <a:gd name="connsiteX164" fmla="*/ 5981802 w 6128435"/>
              <a:gd name="connsiteY164" fmla="*/ 6838578 h 6858000"/>
              <a:gd name="connsiteX165" fmla="*/ 5979671 w 6128435"/>
              <a:gd name="connsiteY165" fmla="*/ 6858000 h 6858000"/>
              <a:gd name="connsiteX166" fmla="*/ 0 w 6128435"/>
              <a:gd name="connsiteY166" fmla="*/ 6858000 h 6858000"/>
              <a:gd name="connsiteX167" fmla="*/ 0 w 6128435"/>
              <a:gd name="connsiteY16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27653 w 6128435"/>
              <a:gd name="connsiteY15" fmla="*/ 886709 h 6858000"/>
              <a:gd name="connsiteX16" fmla="*/ 5230806 w 6128435"/>
              <a:gd name="connsiteY16" fmla="*/ 961354 h 6858000"/>
              <a:gd name="connsiteX17" fmla="*/ 5201018 w 6128435"/>
              <a:gd name="connsiteY17" fmla="*/ 1095027 h 6858000"/>
              <a:gd name="connsiteX18" fmla="*/ 5202153 w 6128435"/>
              <a:gd name="connsiteY18" fmla="*/ 1133224 h 6858000"/>
              <a:gd name="connsiteX19" fmla="*/ 5207370 w 6128435"/>
              <a:gd name="connsiteY19" fmla="*/ 1138097 h 6858000"/>
              <a:gd name="connsiteX20" fmla="*/ 5189234 w 6128435"/>
              <a:gd name="connsiteY20" fmla="*/ 1193495 h 6858000"/>
              <a:gd name="connsiteX21" fmla="*/ 5202769 w 6128435"/>
              <a:gd name="connsiteY21" fmla="*/ 1269450 h 6858000"/>
              <a:gd name="connsiteX22" fmla="*/ 5225968 w 6128435"/>
              <a:gd name="connsiteY22" fmla="*/ 1357994 h 6858000"/>
              <a:gd name="connsiteX23" fmla="*/ 5233819 w 6128435"/>
              <a:gd name="connsiteY23" fmla="*/ 1380922 h 6858000"/>
              <a:gd name="connsiteX24" fmla="*/ 5237226 w 6128435"/>
              <a:gd name="connsiteY24" fmla="*/ 1441327 h 6858000"/>
              <a:gd name="connsiteX25" fmla="*/ 5244434 w 6128435"/>
              <a:gd name="connsiteY25" fmla="*/ 1580810 h 6858000"/>
              <a:gd name="connsiteX26" fmla="*/ 5251453 w 6128435"/>
              <a:gd name="connsiteY26" fmla="*/ 1583934 h 6858000"/>
              <a:gd name="connsiteX27" fmla="*/ 5253136 w 6128435"/>
              <a:gd name="connsiteY27" fmla="*/ 1595457 h 6858000"/>
              <a:gd name="connsiteX28" fmla="*/ 5254863 w 6128435"/>
              <a:gd name="connsiteY28" fmla="*/ 1598311 h 6858000"/>
              <a:gd name="connsiteX29" fmla="*/ 5263491 w 6128435"/>
              <a:gd name="connsiteY29" fmla="*/ 1642938 h 6858000"/>
              <a:gd name="connsiteX30" fmla="*/ 5261314 w 6128435"/>
              <a:gd name="connsiteY30" fmla="*/ 1689177 h 6858000"/>
              <a:gd name="connsiteX31" fmla="*/ 5259788 w 6128435"/>
              <a:gd name="connsiteY31" fmla="*/ 1768516 h 6858000"/>
              <a:gd name="connsiteX32" fmla="*/ 5255696 w 6128435"/>
              <a:gd name="connsiteY32" fmla="*/ 1953770 h 6858000"/>
              <a:gd name="connsiteX33" fmla="*/ 5252592 w 6128435"/>
              <a:gd name="connsiteY33" fmla="*/ 2092210 h 6858000"/>
              <a:gd name="connsiteX34" fmla="*/ 5264303 w 6128435"/>
              <a:gd name="connsiteY34" fmla="*/ 2225157 h 6858000"/>
              <a:gd name="connsiteX35" fmla="*/ 5254949 w 6128435"/>
              <a:gd name="connsiteY35" fmla="*/ 2236160 h 6858000"/>
              <a:gd name="connsiteX36" fmla="*/ 5250104 w 6128435"/>
              <a:gd name="connsiteY36" fmla="*/ 2249166 h 6858000"/>
              <a:gd name="connsiteX37" fmla="*/ 5251214 w 6128435"/>
              <a:gd name="connsiteY37" fmla="*/ 2250944 h 6858000"/>
              <a:gd name="connsiteX38" fmla="*/ 5250644 w 6128435"/>
              <a:gd name="connsiteY38" fmla="*/ 2266619 h 6858000"/>
              <a:gd name="connsiteX39" fmla="*/ 5247111 w 6128435"/>
              <a:gd name="connsiteY39" fmla="*/ 2269679 h 6858000"/>
              <a:gd name="connsiteX40" fmla="*/ 5279312 w 6128435"/>
              <a:gd name="connsiteY40" fmla="*/ 2302757 h 6858000"/>
              <a:gd name="connsiteX41" fmla="*/ 5293877 w 6128435"/>
              <a:gd name="connsiteY41" fmla="*/ 2368649 h 6858000"/>
              <a:gd name="connsiteX42" fmla="*/ 5311338 w 6128435"/>
              <a:gd name="connsiteY42" fmla="*/ 2404034 h 6858000"/>
              <a:gd name="connsiteX43" fmla="*/ 5338366 w 6128435"/>
              <a:gd name="connsiteY43" fmla="*/ 2465052 h 6858000"/>
              <a:gd name="connsiteX44" fmla="*/ 5371263 w 6128435"/>
              <a:gd name="connsiteY44" fmla="*/ 2586413 h 6858000"/>
              <a:gd name="connsiteX45" fmla="*/ 5407503 w 6128435"/>
              <a:gd name="connsiteY45" fmla="*/ 2786290 h 6858000"/>
              <a:gd name="connsiteX46" fmla="*/ 5407356 w 6128435"/>
              <a:gd name="connsiteY46" fmla="*/ 2787545 h 6858000"/>
              <a:gd name="connsiteX47" fmla="*/ 5411130 w 6128435"/>
              <a:gd name="connsiteY47" fmla="*/ 2788640 h 6858000"/>
              <a:gd name="connsiteX48" fmla="*/ 5416439 w 6128435"/>
              <a:gd name="connsiteY48" fmla="*/ 2805666 h 6858000"/>
              <a:gd name="connsiteX49" fmla="*/ 5416589 w 6128435"/>
              <a:gd name="connsiteY49" fmla="*/ 2810822 h 6858000"/>
              <a:gd name="connsiteX50" fmla="*/ 5418542 w 6128435"/>
              <a:gd name="connsiteY50" fmla="*/ 2817745 h 6858000"/>
              <a:gd name="connsiteX51" fmla="*/ 5418847 w 6128435"/>
              <a:gd name="connsiteY51" fmla="*/ 2817825 h 6858000"/>
              <a:gd name="connsiteX52" fmla="*/ 5457023 w 6128435"/>
              <a:gd name="connsiteY52" fmla="*/ 2858292 h 6858000"/>
              <a:gd name="connsiteX53" fmla="*/ 5479298 w 6128435"/>
              <a:gd name="connsiteY53" fmla="*/ 2947791 h 6858000"/>
              <a:gd name="connsiteX54" fmla="*/ 5481770 w 6128435"/>
              <a:gd name="connsiteY54" fmla="*/ 2951352 h 6858000"/>
              <a:gd name="connsiteX55" fmla="*/ 5482045 w 6128435"/>
              <a:gd name="connsiteY55" fmla="*/ 2984371 h 6858000"/>
              <a:gd name="connsiteX56" fmla="*/ 5482415 w 6128435"/>
              <a:gd name="connsiteY56" fmla="*/ 3004079 h 6858000"/>
              <a:gd name="connsiteX57" fmla="*/ 5483865 w 6128435"/>
              <a:gd name="connsiteY57" fmla="*/ 3005467 h 6858000"/>
              <a:gd name="connsiteX58" fmla="*/ 5482236 w 6128435"/>
              <a:gd name="connsiteY58" fmla="*/ 3019791 h 6858000"/>
              <a:gd name="connsiteX59" fmla="*/ 5481505 w 6128435"/>
              <a:gd name="connsiteY59" fmla="*/ 3095286 h 6858000"/>
              <a:gd name="connsiteX60" fmla="*/ 5477595 w 6128435"/>
              <a:gd name="connsiteY60" fmla="*/ 3250534 h 6858000"/>
              <a:gd name="connsiteX61" fmla="*/ 5532836 w 6128435"/>
              <a:gd name="connsiteY61" fmla="*/ 3353840 h 6858000"/>
              <a:gd name="connsiteX62" fmla="*/ 5561229 w 6128435"/>
              <a:gd name="connsiteY62" fmla="*/ 3395784 h 6858000"/>
              <a:gd name="connsiteX63" fmla="*/ 5589758 w 6128435"/>
              <a:gd name="connsiteY63" fmla="*/ 3506453 h 6858000"/>
              <a:gd name="connsiteX64" fmla="*/ 5596144 w 6128435"/>
              <a:gd name="connsiteY64" fmla="*/ 3534624 h 6858000"/>
              <a:gd name="connsiteX65" fmla="*/ 5597750 w 6128435"/>
              <a:gd name="connsiteY65" fmla="*/ 3534129 h 6858000"/>
              <a:gd name="connsiteX66" fmla="*/ 5599700 w 6128435"/>
              <a:gd name="connsiteY66" fmla="*/ 3547221 h 6858000"/>
              <a:gd name="connsiteX67" fmla="*/ 5615031 w 6128435"/>
              <a:gd name="connsiteY67" fmla="*/ 3557482 h 6858000"/>
              <a:gd name="connsiteX68" fmla="*/ 5618377 w 6128435"/>
              <a:gd name="connsiteY68" fmla="*/ 3588431 h 6858000"/>
              <a:gd name="connsiteX69" fmla="*/ 5612155 w 6128435"/>
              <a:gd name="connsiteY69" fmla="*/ 3589869 h 6858000"/>
              <a:gd name="connsiteX70" fmla="*/ 5620843 w 6128435"/>
              <a:gd name="connsiteY70" fmla="*/ 3606745 h 6858000"/>
              <a:gd name="connsiteX71" fmla="*/ 5655472 w 6128435"/>
              <a:gd name="connsiteY71" fmla="*/ 3678877 h 6858000"/>
              <a:gd name="connsiteX72" fmla="*/ 5680448 w 6128435"/>
              <a:gd name="connsiteY72" fmla="*/ 3717760 h 6858000"/>
              <a:gd name="connsiteX73" fmla="*/ 5683015 w 6128435"/>
              <a:gd name="connsiteY73" fmla="*/ 3762025 h 6858000"/>
              <a:gd name="connsiteX74" fmla="*/ 5696643 w 6128435"/>
              <a:gd name="connsiteY74" fmla="*/ 3773888 h 6858000"/>
              <a:gd name="connsiteX75" fmla="*/ 5699203 w 6128435"/>
              <a:gd name="connsiteY75" fmla="*/ 3775823 h 6858000"/>
              <a:gd name="connsiteX76" fmla="*/ 5704824 w 6128435"/>
              <a:gd name="connsiteY76" fmla="*/ 3785966 h 6858000"/>
              <a:gd name="connsiteX77" fmla="*/ 5712204 w 6128435"/>
              <a:gd name="connsiteY77" fmla="*/ 3785830 h 6858000"/>
              <a:gd name="connsiteX78" fmla="*/ 5724816 w 6128435"/>
              <a:gd name="connsiteY78" fmla="*/ 3798949 h 6858000"/>
              <a:gd name="connsiteX79" fmla="*/ 5733539 w 6128435"/>
              <a:gd name="connsiteY79" fmla="*/ 3818457 h 6858000"/>
              <a:gd name="connsiteX80" fmla="*/ 5768491 w 6128435"/>
              <a:gd name="connsiteY80" fmla="*/ 3914399 h 6858000"/>
              <a:gd name="connsiteX81" fmla="*/ 5793123 w 6128435"/>
              <a:gd name="connsiteY81" fmla="*/ 3969952 h 6858000"/>
              <a:gd name="connsiteX82" fmla="*/ 5808321 w 6128435"/>
              <a:gd name="connsiteY82" fmla="*/ 3988153 h 6858000"/>
              <a:gd name="connsiteX83" fmla="*/ 5825621 w 6128435"/>
              <a:gd name="connsiteY83" fmla="*/ 4015525 h 6858000"/>
              <a:gd name="connsiteX84" fmla="*/ 5860672 w 6128435"/>
              <a:gd name="connsiteY84" fmla="*/ 4061579 h 6858000"/>
              <a:gd name="connsiteX85" fmla="*/ 5872173 w 6128435"/>
              <a:gd name="connsiteY85" fmla="*/ 4088497 h 6858000"/>
              <a:gd name="connsiteX86" fmla="*/ 5883705 w 6128435"/>
              <a:gd name="connsiteY86" fmla="*/ 4101899 h 6858000"/>
              <a:gd name="connsiteX87" fmla="*/ 5885314 w 6128435"/>
              <a:gd name="connsiteY87" fmla="*/ 4108387 h 6858000"/>
              <a:gd name="connsiteX88" fmla="*/ 5894095 w 6128435"/>
              <a:gd name="connsiteY88" fmla="*/ 4128857 h 6858000"/>
              <a:gd name="connsiteX89" fmla="*/ 5898339 w 6128435"/>
              <a:gd name="connsiteY89" fmla="*/ 4140800 h 6858000"/>
              <a:gd name="connsiteX90" fmla="*/ 5899734 w 6128435"/>
              <a:gd name="connsiteY90" fmla="*/ 4145632 h 6858000"/>
              <a:gd name="connsiteX91" fmla="*/ 5903513 w 6128435"/>
              <a:gd name="connsiteY91" fmla="*/ 4187661 h 6858000"/>
              <a:gd name="connsiteX92" fmla="*/ 5917114 w 6128435"/>
              <a:gd name="connsiteY92" fmla="*/ 4213096 h 6858000"/>
              <a:gd name="connsiteX93" fmla="*/ 5921153 w 6128435"/>
              <a:gd name="connsiteY93" fmla="*/ 4236222 h 6858000"/>
              <a:gd name="connsiteX94" fmla="*/ 5924233 w 6128435"/>
              <a:gd name="connsiteY94" fmla="*/ 4242060 h 6858000"/>
              <a:gd name="connsiteX95" fmla="*/ 5928910 w 6128435"/>
              <a:gd name="connsiteY95" fmla="*/ 4300973 h 6858000"/>
              <a:gd name="connsiteX96" fmla="*/ 5939320 w 6128435"/>
              <a:gd name="connsiteY96" fmla="*/ 4340435 h 6858000"/>
              <a:gd name="connsiteX97" fmla="*/ 5946705 w 6128435"/>
              <a:gd name="connsiteY97" fmla="*/ 4428051 h 6858000"/>
              <a:gd name="connsiteX98" fmla="*/ 5949261 w 6128435"/>
              <a:gd name="connsiteY98" fmla="*/ 4449185 h 6858000"/>
              <a:gd name="connsiteX99" fmla="*/ 5957504 w 6128435"/>
              <a:gd name="connsiteY99" fmla="*/ 4465911 h 6858000"/>
              <a:gd name="connsiteX100" fmla="*/ 5964689 w 6128435"/>
              <a:gd name="connsiteY100" fmla="*/ 4468532 h 6858000"/>
              <a:gd name="connsiteX101" fmla="*/ 5967062 w 6128435"/>
              <a:gd name="connsiteY101" fmla="*/ 4479923 h 6858000"/>
              <a:gd name="connsiteX102" fmla="*/ 5968960 w 6128435"/>
              <a:gd name="connsiteY102" fmla="*/ 4482655 h 6858000"/>
              <a:gd name="connsiteX103" fmla="*/ 5978567 w 6128435"/>
              <a:gd name="connsiteY103" fmla="*/ 4498605 h 6858000"/>
              <a:gd name="connsiteX104" fmla="*/ 5980106 w 6128435"/>
              <a:gd name="connsiteY104" fmla="*/ 4585087 h 6858000"/>
              <a:gd name="connsiteX105" fmla="*/ 5998138 w 6128435"/>
              <a:gd name="connsiteY105" fmla="*/ 4697518 h 6858000"/>
              <a:gd name="connsiteX106" fmla="*/ 6013516 w 6128435"/>
              <a:gd name="connsiteY106" fmla="*/ 4786619 h 6858000"/>
              <a:gd name="connsiteX107" fmla="*/ 6025404 w 6128435"/>
              <a:gd name="connsiteY107" fmla="*/ 4858148 h 6858000"/>
              <a:gd name="connsiteX108" fmla="*/ 6007749 w 6128435"/>
              <a:gd name="connsiteY108" fmla="*/ 4964715 h 6858000"/>
              <a:gd name="connsiteX109" fmla="*/ 6005269 w 6128435"/>
              <a:gd name="connsiteY109" fmla="*/ 5150567 h 6858000"/>
              <a:gd name="connsiteX110" fmla="*/ 6001127 w 6128435"/>
              <a:gd name="connsiteY110" fmla="*/ 5164609 h 6858000"/>
              <a:gd name="connsiteX111" fmla="*/ 5996647 w 6128435"/>
              <a:gd name="connsiteY111" fmla="*/ 5185640 h 6858000"/>
              <a:gd name="connsiteX112" fmla="*/ 5998514 w 6128435"/>
              <a:gd name="connsiteY112" fmla="*/ 5189673 h 6858000"/>
              <a:gd name="connsiteX113" fmla="*/ 5995970 w 6128435"/>
              <a:gd name="connsiteY113" fmla="*/ 5221547 h 6858000"/>
              <a:gd name="connsiteX114" fmla="*/ 5997218 w 6128435"/>
              <a:gd name="connsiteY114" fmla="*/ 5222031 h 6858000"/>
              <a:gd name="connsiteX115" fmla="*/ 6002116 w 6128435"/>
              <a:gd name="connsiteY115" fmla="*/ 5231223 h 6858000"/>
              <a:gd name="connsiteX116" fmla="*/ 6008541 w 6128435"/>
              <a:gd name="connsiteY116" fmla="*/ 5248680 h 6858000"/>
              <a:gd name="connsiteX117" fmla="*/ 6039260 w 6128435"/>
              <a:gd name="connsiteY117" fmla="*/ 5289518 h 6858000"/>
              <a:gd name="connsiteX118" fmla="*/ 6036748 w 6128435"/>
              <a:gd name="connsiteY118" fmla="*/ 5322752 h 6858000"/>
              <a:gd name="connsiteX119" fmla="*/ 6036943 w 6128435"/>
              <a:gd name="connsiteY119" fmla="*/ 5329480 h 6858000"/>
              <a:gd name="connsiteX120" fmla="*/ 6037236 w 6128435"/>
              <a:gd name="connsiteY120" fmla="*/ 5329634 h 6858000"/>
              <a:gd name="connsiteX121" fmla="*/ 6038019 w 6128435"/>
              <a:gd name="connsiteY121" fmla="*/ 5336764 h 6858000"/>
              <a:gd name="connsiteX122" fmla="*/ 6037298 w 6128435"/>
              <a:gd name="connsiteY122" fmla="*/ 5341753 h 6858000"/>
              <a:gd name="connsiteX123" fmla="*/ 6037677 w 6128435"/>
              <a:gd name="connsiteY123" fmla="*/ 5354807 h 6858000"/>
              <a:gd name="connsiteX124" fmla="*/ 6039728 w 6128435"/>
              <a:gd name="connsiteY124" fmla="*/ 5359416 h 6858000"/>
              <a:gd name="connsiteX125" fmla="*/ 6043311 w 6128435"/>
              <a:gd name="connsiteY125" fmla="*/ 5361407 h 6858000"/>
              <a:gd name="connsiteX126" fmla="*/ 6042954 w 6128435"/>
              <a:gd name="connsiteY126" fmla="*/ 5362576 h 6858000"/>
              <a:gd name="connsiteX127" fmla="*/ 6053435 w 6128435"/>
              <a:gd name="connsiteY127" fmla="*/ 5387547 h 6858000"/>
              <a:gd name="connsiteX128" fmla="*/ 6065933 w 6128435"/>
              <a:gd name="connsiteY128" fmla="*/ 5443002 h 6858000"/>
              <a:gd name="connsiteX129" fmla="*/ 6068640 w 6128435"/>
              <a:gd name="connsiteY129" fmla="*/ 5474503 h 6858000"/>
              <a:gd name="connsiteX130" fmla="*/ 6080922 w 6128435"/>
              <a:gd name="connsiteY130" fmla="*/ 5561070 h 6858000"/>
              <a:gd name="connsiteX131" fmla="*/ 6096949 w 6128435"/>
              <a:gd name="connsiteY131" fmla="*/ 5648179 h 6858000"/>
              <a:gd name="connsiteX132" fmla="*/ 6125703 w 6128435"/>
              <a:gd name="connsiteY132" fmla="*/ 5692894 h 6858000"/>
              <a:gd name="connsiteX133" fmla="*/ 6126670 w 6128435"/>
              <a:gd name="connsiteY133" fmla="*/ 5697882 h 6858000"/>
              <a:gd name="connsiteX134" fmla="*/ 6124061 w 6128435"/>
              <a:gd name="connsiteY134" fmla="*/ 5710294 h 6858000"/>
              <a:gd name="connsiteX135" fmla="*/ 6122213 w 6128435"/>
              <a:gd name="connsiteY135" fmla="*/ 5714762 h 6858000"/>
              <a:gd name="connsiteX136" fmla="*/ 6121353 w 6128435"/>
              <a:gd name="connsiteY136" fmla="*/ 5721725 h 6858000"/>
              <a:gd name="connsiteX137" fmla="*/ 6121607 w 6128435"/>
              <a:gd name="connsiteY137" fmla="*/ 5721959 h 6858000"/>
              <a:gd name="connsiteX138" fmla="*/ 6120262 w 6128435"/>
              <a:gd name="connsiteY138" fmla="*/ 5728358 h 6858000"/>
              <a:gd name="connsiteX139" fmla="*/ 6110194 w 6128435"/>
              <a:gd name="connsiteY139" fmla="*/ 5758853 h 6858000"/>
              <a:gd name="connsiteX140" fmla="*/ 6127519 w 6128435"/>
              <a:gd name="connsiteY140" fmla="*/ 5865775 h 6858000"/>
              <a:gd name="connsiteX141" fmla="*/ 6128435 w 6128435"/>
              <a:gd name="connsiteY141" fmla="*/ 5870164 h 6858000"/>
              <a:gd name="connsiteX142" fmla="*/ 6119217 w 6128435"/>
              <a:gd name="connsiteY142" fmla="*/ 5888542 h 6858000"/>
              <a:gd name="connsiteX143" fmla="*/ 6115966 w 6128435"/>
              <a:gd name="connsiteY143" fmla="*/ 5898387 h 6858000"/>
              <a:gd name="connsiteX144" fmla="*/ 6111924 w 6128435"/>
              <a:gd name="connsiteY144" fmla="*/ 5900444 h 6858000"/>
              <a:gd name="connsiteX145" fmla="*/ 6108716 w 6128435"/>
              <a:gd name="connsiteY145" fmla="*/ 5915345 h 6858000"/>
              <a:gd name="connsiteX146" fmla="*/ 6109524 w 6128435"/>
              <a:gd name="connsiteY146" fmla="*/ 5917328 h 6858000"/>
              <a:gd name="connsiteX147" fmla="*/ 6102493 w 6128435"/>
              <a:gd name="connsiteY147" fmla="*/ 5928602 h 6858000"/>
              <a:gd name="connsiteX148" fmla="*/ 6056863 w 6128435"/>
              <a:gd name="connsiteY148" fmla="*/ 6000643 h 6858000"/>
              <a:gd name="connsiteX149" fmla="*/ 6045436 w 6128435"/>
              <a:gd name="connsiteY149" fmla="*/ 6124480 h 6858000"/>
              <a:gd name="connsiteX150" fmla="*/ 6030489 w 6128435"/>
              <a:gd name="connsiteY150" fmla="*/ 6317666 h 6858000"/>
              <a:gd name="connsiteX151" fmla="*/ 6007492 w 6128435"/>
              <a:gd name="connsiteY151" fmla="*/ 6440818 h 6858000"/>
              <a:gd name="connsiteX152" fmla="*/ 6009467 w 6128435"/>
              <a:gd name="connsiteY152" fmla="*/ 6487076 h 6858000"/>
              <a:gd name="connsiteX153" fmla="*/ 5995064 w 6128435"/>
              <a:gd name="connsiteY153" fmla="*/ 6540791 h 6858000"/>
              <a:gd name="connsiteX154" fmla="*/ 5996309 w 6128435"/>
              <a:gd name="connsiteY154" fmla="*/ 6543961 h 6858000"/>
              <a:gd name="connsiteX155" fmla="*/ 5996048 w 6128435"/>
              <a:gd name="connsiteY155" fmla="*/ 6555444 h 6858000"/>
              <a:gd name="connsiteX156" fmla="*/ 6002524 w 6128435"/>
              <a:gd name="connsiteY156" fmla="*/ 6560188 h 6858000"/>
              <a:gd name="connsiteX157" fmla="*/ 6006823 w 6128435"/>
              <a:gd name="connsiteY157" fmla="*/ 6578546 h 6858000"/>
              <a:gd name="connsiteX158" fmla="*/ 6004510 w 6128435"/>
              <a:gd name="connsiteY158" fmla="*/ 6599256 h 6858000"/>
              <a:gd name="connsiteX159" fmla="*/ 5986207 w 6128435"/>
              <a:gd name="connsiteY159" fmla="*/ 6695855 h 6858000"/>
              <a:gd name="connsiteX160" fmla="*/ 5979428 w 6128435"/>
              <a:gd name="connsiteY160" fmla="*/ 6754678 h 6858000"/>
              <a:gd name="connsiteX161" fmla="*/ 5983398 w 6128435"/>
              <a:gd name="connsiteY161" fmla="*/ 6778641 h 6858000"/>
              <a:gd name="connsiteX162" fmla="*/ 5984543 w 6128435"/>
              <a:gd name="connsiteY162" fmla="*/ 6811016 h 6858000"/>
              <a:gd name="connsiteX163" fmla="*/ 5981802 w 6128435"/>
              <a:gd name="connsiteY163" fmla="*/ 6838578 h 6858000"/>
              <a:gd name="connsiteX164" fmla="*/ 5979671 w 6128435"/>
              <a:gd name="connsiteY164" fmla="*/ 6858000 h 6858000"/>
              <a:gd name="connsiteX165" fmla="*/ 0 w 6128435"/>
              <a:gd name="connsiteY165" fmla="*/ 6858000 h 6858000"/>
              <a:gd name="connsiteX166" fmla="*/ 0 w 6128435"/>
              <a:gd name="connsiteY16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53136 w 6128435"/>
              <a:gd name="connsiteY26" fmla="*/ 1595457 h 6858000"/>
              <a:gd name="connsiteX27" fmla="*/ 5254863 w 6128435"/>
              <a:gd name="connsiteY27" fmla="*/ 1598311 h 6858000"/>
              <a:gd name="connsiteX28" fmla="*/ 5263491 w 6128435"/>
              <a:gd name="connsiteY28" fmla="*/ 1642938 h 6858000"/>
              <a:gd name="connsiteX29" fmla="*/ 5261314 w 6128435"/>
              <a:gd name="connsiteY29" fmla="*/ 1689177 h 6858000"/>
              <a:gd name="connsiteX30" fmla="*/ 5259788 w 6128435"/>
              <a:gd name="connsiteY30" fmla="*/ 1768516 h 6858000"/>
              <a:gd name="connsiteX31" fmla="*/ 5255696 w 6128435"/>
              <a:gd name="connsiteY31" fmla="*/ 1953770 h 6858000"/>
              <a:gd name="connsiteX32" fmla="*/ 5252592 w 6128435"/>
              <a:gd name="connsiteY32" fmla="*/ 2092210 h 6858000"/>
              <a:gd name="connsiteX33" fmla="*/ 5264303 w 6128435"/>
              <a:gd name="connsiteY33" fmla="*/ 2225157 h 6858000"/>
              <a:gd name="connsiteX34" fmla="*/ 5254949 w 6128435"/>
              <a:gd name="connsiteY34" fmla="*/ 2236160 h 6858000"/>
              <a:gd name="connsiteX35" fmla="*/ 5250104 w 6128435"/>
              <a:gd name="connsiteY35" fmla="*/ 2249166 h 6858000"/>
              <a:gd name="connsiteX36" fmla="*/ 5251214 w 6128435"/>
              <a:gd name="connsiteY36" fmla="*/ 2250944 h 6858000"/>
              <a:gd name="connsiteX37" fmla="*/ 5250644 w 6128435"/>
              <a:gd name="connsiteY37" fmla="*/ 2266619 h 6858000"/>
              <a:gd name="connsiteX38" fmla="*/ 5247111 w 6128435"/>
              <a:gd name="connsiteY38" fmla="*/ 2269679 h 6858000"/>
              <a:gd name="connsiteX39" fmla="*/ 5279312 w 6128435"/>
              <a:gd name="connsiteY39" fmla="*/ 2302757 h 6858000"/>
              <a:gd name="connsiteX40" fmla="*/ 5293877 w 6128435"/>
              <a:gd name="connsiteY40" fmla="*/ 2368649 h 6858000"/>
              <a:gd name="connsiteX41" fmla="*/ 5311338 w 6128435"/>
              <a:gd name="connsiteY41" fmla="*/ 2404034 h 6858000"/>
              <a:gd name="connsiteX42" fmla="*/ 5338366 w 6128435"/>
              <a:gd name="connsiteY42" fmla="*/ 2465052 h 6858000"/>
              <a:gd name="connsiteX43" fmla="*/ 5371263 w 6128435"/>
              <a:gd name="connsiteY43" fmla="*/ 2586413 h 6858000"/>
              <a:gd name="connsiteX44" fmla="*/ 5407503 w 6128435"/>
              <a:gd name="connsiteY44" fmla="*/ 2786290 h 6858000"/>
              <a:gd name="connsiteX45" fmla="*/ 5407356 w 6128435"/>
              <a:gd name="connsiteY45" fmla="*/ 2787545 h 6858000"/>
              <a:gd name="connsiteX46" fmla="*/ 5411130 w 6128435"/>
              <a:gd name="connsiteY46" fmla="*/ 2788640 h 6858000"/>
              <a:gd name="connsiteX47" fmla="*/ 5416439 w 6128435"/>
              <a:gd name="connsiteY47" fmla="*/ 2805666 h 6858000"/>
              <a:gd name="connsiteX48" fmla="*/ 5416589 w 6128435"/>
              <a:gd name="connsiteY48" fmla="*/ 2810822 h 6858000"/>
              <a:gd name="connsiteX49" fmla="*/ 5418542 w 6128435"/>
              <a:gd name="connsiteY49" fmla="*/ 2817745 h 6858000"/>
              <a:gd name="connsiteX50" fmla="*/ 5418847 w 6128435"/>
              <a:gd name="connsiteY50" fmla="*/ 2817825 h 6858000"/>
              <a:gd name="connsiteX51" fmla="*/ 5457023 w 6128435"/>
              <a:gd name="connsiteY51" fmla="*/ 2858292 h 6858000"/>
              <a:gd name="connsiteX52" fmla="*/ 5479298 w 6128435"/>
              <a:gd name="connsiteY52" fmla="*/ 2947791 h 6858000"/>
              <a:gd name="connsiteX53" fmla="*/ 5481770 w 6128435"/>
              <a:gd name="connsiteY53" fmla="*/ 2951352 h 6858000"/>
              <a:gd name="connsiteX54" fmla="*/ 5482045 w 6128435"/>
              <a:gd name="connsiteY54" fmla="*/ 2984371 h 6858000"/>
              <a:gd name="connsiteX55" fmla="*/ 5482415 w 6128435"/>
              <a:gd name="connsiteY55" fmla="*/ 3004079 h 6858000"/>
              <a:gd name="connsiteX56" fmla="*/ 5483865 w 6128435"/>
              <a:gd name="connsiteY56" fmla="*/ 3005467 h 6858000"/>
              <a:gd name="connsiteX57" fmla="*/ 5482236 w 6128435"/>
              <a:gd name="connsiteY57" fmla="*/ 3019791 h 6858000"/>
              <a:gd name="connsiteX58" fmla="*/ 5481505 w 6128435"/>
              <a:gd name="connsiteY58" fmla="*/ 3095286 h 6858000"/>
              <a:gd name="connsiteX59" fmla="*/ 5477595 w 6128435"/>
              <a:gd name="connsiteY59" fmla="*/ 3250534 h 6858000"/>
              <a:gd name="connsiteX60" fmla="*/ 5532836 w 6128435"/>
              <a:gd name="connsiteY60" fmla="*/ 3353840 h 6858000"/>
              <a:gd name="connsiteX61" fmla="*/ 5561229 w 6128435"/>
              <a:gd name="connsiteY61" fmla="*/ 3395784 h 6858000"/>
              <a:gd name="connsiteX62" fmla="*/ 5589758 w 6128435"/>
              <a:gd name="connsiteY62" fmla="*/ 3506453 h 6858000"/>
              <a:gd name="connsiteX63" fmla="*/ 5596144 w 6128435"/>
              <a:gd name="connsiteY63" fmla="*/ 3534624 h 6858000"/>
              <a:gd name="connsiteX64" fmla="*/ 5597750 w 6128435"/>
              <a:gd name="connsiteY64" fmla="*/ 3534129 h 6858000"/>
              <a:gd name="connsiteX65" fmla="*/ 5599700 w 6128435"/>
              <a:gd name="connsiteY65" fmla="*/ 3547221 h 6858000"/>
              <a:gd name="connsiteX66" fmla="*/ 5615031 w 6128435"/>
              <a:gd name="connsiteY66" fmla="*/ 3557482 h 6858000"/>
              <a:gd name="connsiteX67" fmla="*/ 5618377 w 6128435"/>
              <a:gd name="connsiteY67" fmla="*/ 3588431 h 6858000"/>
              <a:gd name="connsiteX68" fmla="*/ 5612155 w 6128435"/>
              <a:gd name="connsiteY68" fmla="*/ 3589869 h 6858000"/>
              <a:gd name="connsiteX69" fmla="*/ 5620843 w 6128435"/>
              <a:gd name="connsiteY69" fmla="*/ 3606745 h 6858000"/>
              <a:gd name="connsiteX70" fmla="*/ 5655472 w 6128435"/>
              <a:gd name="connsiteY70" fmla="*/ 3678877 h 6858000"/>
              <a:gd name="connsiteX71" fmla="*/ 5680448 w 6128435"/>
              <a:gd name="connsiteY71" fmla="*/ 3717760 h 6858000"/>
              <a:gd name="connsiteX72" fmla="*/ 5683015 w 6128435"/>
              <a:gd name="connsiteY72" fmla="*/ 3762025 h 6858000"/>
              <a:gd name="connsiteX73" fmla="*/ 5696643 w 6128435"/>
              <a:gd name="connsiteY73" fmla="*/ 3773888 h 6858000"/>
              <a:gd name="connsiteX74" fmla="*/ 5699203 w 6128435"/>
              <a:gd name="connsiteY74" fmla="*/ 3775823 h 6858000"/>
              <a:gd name="connsiteX75" fmla="*/ 5704824 w 6128435"/>
              <a:gd name="connsiteY75" fmla="*/ 3785966 h 6858000"/>
              <a:gd name="connsiteX76" fmla="*/ 5712204 w 6128435"/>
              <a:gd name="connsiteY76" fmla="*/ 3785830 h 6858000"/>
              <a:gd name="connsiteX77" fmla="*/ 5724816 w 6128435"/>
              <a:gd name="connsiteY77" fmla="*/ 3798949 h 6858000"/>
              <a:gd name="connsiteX78" fmla="*/ 5733539 w 6128435"/>
              <a:gd name="connsiteY78" fmla="*/ 3818457 h 6858000"/>
              <a:gd name="connsiteX79" fmla="*/ 5768491 w 6128435"/>
              <a:gd name="connsiteY79" fmla="*/ 3914399 h 6858000"/>
              <a:gd name="connsiteX80" fmla="*/ 5793123 w 6128435"/>
              <a:gd name="connsiteY80" fmla="*/ 3969952 h 6858000"/>
              <a:gd name="connsiteX81" fmla="*/ 5808321 w 6128435"/>
              <a:gd name="connsiteY81" fmla="*/ 3988153 h 6858000"/>
              <a:gd name="connsiteX82" fmla="*/ 5825621 w 6128435"/>
              <a:gd name="connsiteY82" fmla="*/ 4015525 h 6858000"/>
              <a:gd name="connsiteX83" fmla="*/ 5860672 w 6128435"/>
              <a:gd name="connsiteY83" fmla="*/ 4061579 h 6858000"/>
              <a:gd name="connsiteX84" fmla="*/ 5872173 w 6128435"/>
              <a:gd name="connsiteY84" fmla="*/ 4088497 h 6858000"/>
              <a:gd name="connsiteX85" fmla="*/ 5883705 w 6128435"/>
              <a:gd name="connsiteY85" fmla="*/ 4101899 h 6858000"/>
              <a:gd name="connsiteX86" fmla="*/ 5885314 w 6128435"/>
              <a:gd name="connsiteY86" fmla="*/ 4108387 h 6858000"/>
              <a:gd name="connsiteX87" fmla="*/ 5894095 w 6128435"/>
              <a:gd name="connsiteY87" fmla="*/ 4128857 h 6858000"/>
              <a:gd name="connsiteX88" fmla="*/ 5898339 w 6128435"/>
              <a:gd name="connsiteY88" fmla="*/ 4140800 h 6858000"/>
              <a:gd name="connsiteX89" fmla="*/ 5899734 w 6128435"/>
              <a:gd name="connsiteY89" fmla="*/ 4145632 h 6858000"/>
              <a:gd name="connsiteX90" fmla="*/ 5903513 w 6128435"/>
              <a:gd name="connsiteY90" fmla="*/ 4187661 h 6858000"/>
              <a:gd name="connsiteX91" fmla="*/ 5917114 w 6128435"/>
              <a:gd name="connsiteY91" fmla="*/ 4213096 h 6858000"/>
              <a:gd name="connsiteX92" fmla="*/ 5921153 w 6128435"/>
              <a:gd name="connsiteY92" fmla="*/ 4236222 h 6858000"/>
              <a:gd name="connsiteX93" fmla="*/ 5924233 w 6128435"/>
              <a:gd name="connsiteY93" fmla="*/ 4242060 h 6858000"/>
              <a:gd name="connsiteX94" fmla="*/ 5928910 w 6128435"/>
              <a:gd name="connsiteY94" fmla="*/ 4300973 h 6858000"/>
              <a:gd name="connsiteX95" fmla="*/ 5939320 w 6128435"/>
              <a:gd name="connsiteY95" fmla="*/ 4340435 h 6858000"/>
              <a:gd name="connsiteX96" fmla="*/ 5946705 w 6128435"/>
              <a:gd name="connsiteY96" fmla="*/ 4428051 h 6858000"/>
              <a:gd name="connsiteX97" fmla="*/ 5949261 w 6128435"/>
              <a:gd name="connsiteY97" fmla="*/ 4449185 h 6858000"/>
              <a:gd name="connsiteX98" fmla="*/ 5957504 w 6128435"/>
              <a:gd name="connsiteY98" fmla="*/ 4465911 h 6858000"/>
              <a:gd name="connsiteX99" fmla="*/ 5964689 w 6128435"/>
              <a:gd name="connsiteY99" fmla="*/ 4468532 h 6858000"/>
              <a:gd name="connsiteX100" fmla="*/ 5967062 w 6128435"/>
              <a:gd name="connsiteY100" fmla="*/ 4479923 h 6858000"/>
              <a:gd name="connsiteX101" fmla="*/ 5968960 w 6128435"/>
              <a:gd name="connsiteY101" fmla="*/ 4482655 h 6858000"/>
              <a:gd name="connsiteX102" fmla="*/ 5978567 w 6128435"/>
              <a:gd name="connsiteY102" fmla="*/ 4498605 h 6858000"/>
              <a:gd name="connsiteX103" fmla="*/ 5980106 w 6128435"/>
              <a:gd name="connsiteY103" fmla="*/ 4585087 h 6858000"/>
              <a:gd name="connsiteX104" fmla="*/ 5998138 w 6128435"/>
              <a:gd name="connsiteY104" fmla="*/ 4697518 h 6858000"/>
              <a:gd name="connsiteX105" fmla="*/ 6013516 w 6128435"/>
              <a:gd name="connsiteY105" fmla="*/ 4786619 h 6858000"/>
              <a:gd name="connsiteX106" fmla="*/ 6025404 w 6128435"/>
              <a:gd name="connsiteY106" fmla="*/ 4858148 h 6858000"/>
              <a:gd name="connsiteX107" fmla="*/ 6007749 w 6128435"/>
              <a:gd name="connsiteY107" fmla="*/ 4964715 h 6858000"/>
              <a:gd name="connsiteX108" fmla="*/ 6005269 w 6128435"/>
              <a:gd name="connsiteY108" fmla="*/ 5150567 h 6858000"/>
              <a:gd name="connsiteX109" fmla="*/ 6001127 w 6128435"/>
              <a:gd name="connsiteY109" fmla="*/ 5164609 h 6858000"/>
              <a:gd name="connsiteX110" fmla="*/ 5996647 w 6128435"/>
              <a:gd name="connsiteY110" fmla="*/ 5185640 h 6858000"/>
              <a:gd name="connsiteX111" fmla="*/ 5998514 w 6128435"/>
              <a:gd name="connsiteY111" fmla="*/ 5189673 h 6858000"/>
              <a:gd name="connsiteX112" fmla="*/ 5995970 w 6128435"/>
              <a:gd name="connsiteY112" fmla="*/ 5221547 h 6858000"/>
              <a:gd name="connsiteX113" fmla="*/ 5997218 w 6128435"/>
              <a:gd name="connsiteY113" fmla="*/ 5222031 h 6858000"/>
              <a:gd name="connsiteX114" fmla="*/ 6002116 w 6128435"/>
              <a:gd name="connsiteY114" fmla="*/ 5231223 h 6858000"/>
              <a:gd name="connsiteX115" fmla="*/ 6008541 w 6128435"/>
              <a:gd name="connsiteY115" fmla="*/ 5248680 h 6858000"/>
              <a:gd name="connsiteX116" fmla="*/ 6039260 w 6128435"/>
              <a:gd name="connsiteY116" fmla="*/ 5289518 h 6858000"/>
              <a:gd name="connsiteX117" fmla="*/ 6036748 w 6128435"/>
              <a:gd name="connsiteY117" fmla="*/ 5322752 h 6858000"/>
              <a:gd name="connsiteX118" fmla="*/ 6036943 w 6128435"/>
              <a:gd name="connsiteY118" fmla="*/ 5329480 h 6858000"/>
              <a:gd name="connsiteX119" fmla="*/ 6037236 w 6128435"/>
              <a:gd name="connsiteY119" fmla="*/ 5329634 h 6858000"/>
              <a:gd name="connsiteX120" fmla="*/ 6038019 w 6128435"/>
              <a:gd name="connsiteY120" fmla="*/ 5336764 h 6858000"/>
              <a:gd name="connsiteX121" fmla="*/ 6037298 w 6128435"/>
              <a:gd name="connsiteY121" fmla="*/ 5341753 h 6858000"/>
              <a:gd name="connsiteX122" fmla="*/ 6037677 w 6128435"/>
              <a:gd name="connsiteY122" fmla="*/ 5354807 h 6858000"/>
              <a:gd name="connsiteX123" fmla="*/ 6039728 w 6128435"/>
              <a:gd name="connsiteY123" fmla="*/ 5359416 h 6858000"/>
              <a:gd name="connsiteX124" fmla="*/ 6043311 w 6128435"/>
              <a:gd name="connsiteY124" fmla="*/ 5361407 h 6858000"/>
              <a:gd name="connsiteX125" fmla="*/ 6042954 w 6128435"/>
              <a:gd name="connsiteY125" fmla="*/ 5362576 h 6858000"/>
              <a:gd name="connsiteX126" fmla="*/ 6053435 w 6128435"/>
              <a:gd name="connsiteY126" fmla="*/ 5387547 h 6858000"/>
              <a:gd name="connsiteX127" fmla="*/ 6065933 w 6128435"/>
              <a:gd name="connsiteY127" fmla="*/ 5443002 h 6858000"/>
              <a:gd name="connsiteX128" fmla="*/ 6068640 w 6128435"/>
              <a:gd name="connsiteY128" fmla="*/ 5474503 h 6858000"/>
              <a:gd name="connsiteX129" fmla="*/ 6080922 w 6128435"/>
              <a:gd name="connsiteY129" fmla="*/ 5561070 h 6858000"/>
              <a:gd name="connsiteX130" fmla="*/ 6096949 w 6128435"/>
              <a:gd name="connsiteY130" fmla="*/ 5648179 h 6858000"/>
              <a:gd name="connsiteX131" fmla="*/ 6125703 w 6128435"/>
              <a:gd name="connsiteY131" fmla="*/ 5692894 h 6858000"/>
              <a:gd name="connsiteX132" fmla="*/ 6126670 w 6128435"/>
              <a:gd name="connsiteY132" fmla="*/ 5697882 h 6858000"/>
              <a:gd name="connsiteX133" fmla="*/ 6124061 w 6128435"/>
              <a:gd name="connsiteY133" fmla="*/ 5710294 h 6858000"/>
              <a:gd name="connsiteX134" fmla="*/ 6122213 w 6128435"/>
              <a:gd name="connsiteY134" fmla="*/ 5714762 h 6858000"/>
              <a:gd name="connsiteX135" fmla="*/ 6121353 w 6128435"/>
              <a:gd name="connsiteY135" fmla="*/ 5721725 h 6858000"/>
              <a:gd name="connsiteX136" fmla="*/ 6121607 w 6128435"/>
              <a:gd name="connsiteY136" fmla="*/ 5721959 h 6858000"/>
              <a:gd name="connsiteX137" fmla="*/ 6120262 w 6128435"/>
              <a:gd name="connsiteY137" fmla="*/ 5728358 h 6858000"/>
              <a:gd name="connsiteX138" fmla="*/ 6110194 w 6128435"/>
              <a:gd name="connsiteY138" fmla="*/ 5758853 h 6858000"/>
              <a:gd name="connsiteX139" fmla="*/ 6127519 w 6128435"/>
              <a:gd name="connsiteY139" fmla="*/ 5865775 h 6858000"/>
              <a:gd name="connsiteX140" fmla="*/ 6128435 w 6128435"/>
              <a:gd name="connsiteY140" fmla="*/ 5870164 h 6858000"/>
              <a:gd name="connsiteX141" fmla="*/ 6119217 w 6128435"/>
              <a:gd name="connsiteY141" fmla="*/ 5888542 h 6858000"/>
              <a:gd name="connsiteX142" fmla="*/ 6115966 w 6128435"/>
              <a:gd name="connsiteY142" fmla="*/ 5898387 h 6858000"/>
              <a:gd name="connsiteX143" fmla="*/ 6111924 w 6128435"/>
              <a:gd name="connsiteY143" fmla="*/ 5900444 h 6858000"/>
              <a:gd name="connsiteX144" fmla="*/ 6108716 w 6128435"/>
              <a:gd name="connsiteY144" fmla="*/ 5915345 h 6858000"/>
              <a:gd name="connsiteX145" fmla="*/ 6109524 w 6128435"/>
              <a:gd name="connsiteY145" fmla="*/ 5917328 h 6858000"/>
              <a:gd name="connsiteX146" fmla="*/ 6102493 w 6128435"/>
              <a:gd name="connsiteY146" fmla="*/ 5928602 h 6858000"/>
              <a:gd name="connsiteX147" fmla="*/ 6056863 w 6128435"/>
              <a:gd name="connsiteY147" fmla="*/ 6000643 h 6858000"/>
              <a:gd name="connsiteX148" fmla="*/ 6045436 w 6128435"/>
              <a:gd name="connsiteY148" fmla="*/ 6124480 h 6858000"/>
              <a:gd name="connsiteX149" fmla="*/ 6030489 w 6128435"/>
              <a:gd name="connsiteY149" fmla="*/ 6317666 h 6858000"/>
              <a:gd name="connsiteX150" fmla="*/ 6007492 w 6128435"/>
              <a:gd name="connsiteY150" fmla="*/ 6440818 h 6858000"/>
              <a:gd name="connsiteX151" fmla="*/ 6009467 w 6128435"/>
              <a:gd name="connsiteY151" fmla="*/ 6487076 h 6858000"/>
              <a:gd name="connsiteX152" fmla="*/ 5995064 w 6128435"/>
              <a:gd name="connsiteY152" fmla="*/ 6540791 h 6858000"/>
              <a:gd name="connsiteX153" fmla="*/ 5996309 w 6128435"/>
              <a:gd name="connsiteY153" fmla="*/ 6543961 h 6858000"/>
              <a:gd name="connsiteX154" fmla="*/ 5996048 w 6128435"/>
              <a:gd name="connsiteY154" fmla="*/ 6555444 h 6858000"/>
              <a:gd name="connsiteX155" fmla="*/ 6002524 w 6128435"/>
              <a:gd name="connsiteY155" fmla="*/ 6560188 h 6858000"/>
              <a:gd name="connsiteX156" fmla="*/ 6006823 w 6128435"/>
              <a:gd name="connsiteY156" fmla="*/ 6578546 h 6858000"/>
              <a:gd name="connsiteX157" fmla="*/ 6004510 w 6128435"/>
              <a:gd name="connsiteY157" fmla="*/ 6599256 h 6858000"/>
              <a:gd name="connsiteX158" fmla="*/ 5986207 w 6128435"/>
              <a:gd name="connsiteY158" fmla="*/ 6695855 h 6858000"/>
              <a:gd name="connsiteX159" fmla="*/ 5979428 w 6128435"/>
              <a:gd name="connsiteY159" fmla="*/ 6754678 h 6858000"/>
              <a:gd name="connsiteX160" fmla="*/ 5983398 w 6128435"/>
              <a:gd name="connsiteY160" fmla="*/ 6778641 h 6858000"/>
              <a:gd name="connsiteX161" fmla="*/ 5984543 w 6128435"/>
              <a:gd name="connsiteY161" fmla="*/ 6811016 h 6858000"/>
              <a:gd name="connsiteX162" fmla="*/ 5981802 w 6128435"/>
              <a:gd name="connsiteY162" fmla="*/ 6838578 h 6858000"/>
              <a:gd name="connsiteX163" fmla="*/ 5979671 w 6128435"/>
              <a:gd name="connsiteY163" fmla="*/ 6858000 h 6858000"/>
              <a:gd name="connsiteX164" fmla="*/ 0 w 6128435"/>
              <a:gd name="connsiteY164" fmla="*/ 6858000 h 6858000"/>
              <a:gd name="connsiteX165" fmla="*/ 0 w 6128435"/>
              <a:gd name="connsiteY16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53136 w 6128435"/>
              <a:gd name="connsiteY26" fmla="*/ 1595457 h 6858000"/>
              <a:gd name="connsiteX27" fmla="*/ 5263491 w 6128435"/>
              <a:gd name="connsiteY27" fmla="*/ 1642938 h 6858000"/>
              <a:gd name="connsiteX28" fmla="*/ 5261314 w 6128435"/>
              <a:gd name="connsiteY28" fmla="*/ 1689177 h 6858000"/>
              <a:gd name="connsiteX29" fmla="*/ 5259788 w 6128435"/>
              <a:gd name="connsiteY29" fmla="*/ 1768516 h 6858000"/>
              <a:gd name="connsiteX30" fmla="*/ 5255696 w 6128435"/>
              <a:gd name="connsiteY30" fmla="*/ 1953770 h 6858000"/>
              <a:gd name="connsiteX31" fmla="*/ 5252592 w 6128435"/>
              <a:gd name="connsiteY31" fmla="*/ 2092210 h 6858000"/>
              <a:gd name="connsiteX32" fmla="*/ 5264303 w 6128435"/>
              <a:gd name="connsiteY32" fmla="*/ 2225157 h 6858000"/>
              <a:gd name="connsiteX33" fmla="*/ 5254949 w 6128435"/>
              <a:gd name="connsiteY33" fmla="*/ 2236160 h 6858000"/>
              <a:gd name="connsiteX34" fmla="*/ 5250104 w 6128435"/>
              <a:gd name="connsiteY34" fmla="*/ 2249166 h 6858000"/>
              <a:gd name="connsiteX35" fmla="*/ 5251214 w 6128435"/>
              <a:gd name="connsiteY35" fmla="*/ 2250944 h 6858000"/>
              <a:gd name="connsiteX36" fmla="*/ 5250644 w 6128435"/>
              <a:gd name="connsiteY36" fmla="*/ 2266619 h 6858000"/>
              <a:gd name="connsiteX37" fmla="*/ 5247111 w 6128435"/>
              <a:gd name="connsiteY37" fmla="*/ 2269679 h 6858000"/>
              <a:gd name="connsiteX38" fmla="*/ 5279312 w 6128435"/>
              <a:gd name="connsiteY38" fmla="*/ 2302757 h 6858000"/>
              <a:gd name="connsiteX39" fmla="*/ 5293877 w 6128435"/>
              <a:gd name="connsiteY39" fmla="*/ 2368649 h 6858000"/>
              <a:gd name="connsiteX40" fmla="*/ 5311338 w 6128435"/>
              <a:gd name="connsiteY40" fmla="*/ 2404034 h 6858000"/>
              <a:gd name="connsiteX41" fmla="*/ 5338366 w 6128435"/>
              <a:gd name="connsiteY41" fmla="*/ 2465052 h 6858000"/>
              <a:gd name="connsiteX42" fmla="*/ 5371263 w 6128435"/>
              <a:gd name="connsiteY42" fmla="*/ 2586413 h 6858000"/>
              <a:gd name="connsiteX43" fmla="*/ 5407503 w 6128435"/>
              <a:gd name="connsiteY43" fmla="*/ 2786290 h 6858000"/>
              <a:gd name="connsiteX44" fmla="*/ 5407356 w 6128435"/>
              <a:gd name="connsiteY44" fmla="*/ 2787545 h 6858000"/>
              <a:gd name="connsiteX45" fmla="*/ 5411130 w 6128435"/>
              <a:gd name="connsiteY45" fmla="*/ 2788640 h 6858000"/>
              <a:gd name="connsiteX46" fmla="*/ 5416439 w 6128435"/>
              <a:gd name="connsiteY46" fmla="*/ 2805666 h 6858000"/>
              <a:gd name="connsiteX47" fmla="*/ 5416589 w 6128435"/>
              <a:gd name="connsiteY47" fmla="*/ 2810822 h 6858000"/>
              <a:gd name="connsiteX48" fmla="*/ 5418542 w 6128435"/>
              <a:gd name="connsiteY48" fmla="*/ 2817745 h 6858000"/>
              <a:gd name="connsiteX49" fmla="*/ 5418847 w 6128435"/>
              <a:gd name="connsiteY49" fmla="*/ 2817825 h 6858000"/>
              <a:gd name="connsiteX50" fmla="*/ 5457023 w 6128435"/>
              <a:gd name="connsiteY50" fmla="*/ 2858292 h 6858000"/>
              <a:gd name="connsiteX51" fmla="*/ 5479298 w 6128435"/>
              <a:gd name="connsiteY51" fmla="*/ 2947791 h 6858000"/>
              <a:gd name="connsiteX52" fmla="*/ 5481770 w 6128435"/>
              <a:gd name="connsiteY52" fmla="*/ 2951352 h 6858000"/>
              <a:gd name="connsiteX53" fmla="*/ 5482045 w 6128435"/>
              <a:gd name="connsiteY53" fmla="*/ 2984371 h 6858000"/>
              <a:gd name="connsiteX54" fmla="*/ 5482415 w 6128435"/>
              <a:gd name="connsiteY54" fmla="*/ 3004079 h 6858000"/>
              <a:gd name="connsiteX55" fmla="*/ 5483865 w 6128435"/>
              <a:gd name="connsiteY55" fmla="*/ 3005467 h 6858000"/>
              <a:gd name="connsiteX56" fmla="*/ 5482236 w 6128435"/>
              <a:gd name="connsiteY56" fmla="*/ 3019791 h 6858000"/>
              <a:gd name="connsiteX57" fmla="*/ 5481505 w 6128435"/>
              <a:gd name="connsiteY57" fmla="*/ 3095286 h 6858000"/>
              <a:gd name="connsiteX58" fmla="*/ 5477595 w 6128435"/>
              <a:gd name="connsiteY58" fmla="*/ 3250534 h 6858000"/>
              <a:gd name="connsiteX59" fmla="*/ 5532836 w 6128435"/>
              <a:gd name="connsiteY59" fmla="*/ 3353840 h 6858000"/>
              <a:gd name="connsiteX60" fmla="*/ 5561229 w 6128435"/>
              <a:gd name="connsiteY60" fmla="*/ 3395784 h 6858000"/>
              <a:gd name="connsiteX61" fmla="*/ 5589758 w 6128435"/>
              <a:gd name="connsiteY61" fmla="*/ 3506453 h 6858000"/>
              <a:gd name="connsiteX62" fmla="*/ 5596144 w 6128435"/>
              <a:gd name="connsiteY62" fmla="*/ 3534624 h 6858000"/>
              <a:gd name="connsiteX63" fmla="*/ 5597750 w 6128435"/>
              <a:gd name="connsiteY63" fmla="*/ 3534129 h 6858000"/>
              <a:gd name="connsiteX64" fmla="*/ 5599700 w 6128435"/>
              <a:gd name="connsiteY64" fmla="*/ 3547221 h 6858000"/>
              <a:gd name="connsiteX65" fmla="*/ 5615031 w 6128435"/>
              <a:gd name="connsiteY65" fmla="*/ 3557482 h 6858000"/>
              <a:gd name="connsiteX66" fmla="*/ 5618377 w 6128435"/>
              <a:gd name="connsiteY66" fmla="*/ 3588431 h 6858000"/>
              <a:gd name="connsiteX67" fmla="*/ 5612155 w 6128435"/>
              <a:gd name="connsiteY67" fmla="*/ 3589869 h 6858000"/>
              <a:gd name="connsiteX68" fmla="*/ 5620843 w 6128435"/>
              <a:gd name="connsiteY68" fmla="*/ 3606745 h 6858000"/>
              <a:gd name="connsiteX69" fmla="*/ 5655472 w 6128435"/>
              <a:gd name="connsiteY69" fmla="*/ 3678877 h 6858000"/>
              <a:gd name="connsiteX70" fmla="*/ 5680448 w 6128435"/>
              <a:gd name="connsiteY70" fmla="*/ 3717760 h 6858000"/>
              <a:gd name="connsiteX71" fmla="*/ 5683015 w 6128435"/>
              <a:gd name="connsiteY71" fmla="*/ 3762025 h 6858000"/>
              <a:gd name="connsiteX72" fmla="*/ 5696643 w 6128435"/>
              <a:gd name="connsiteY72" fmla="*/ 3773888 h 6858000"/>
              <a:gd name="connsiteX73" fmla="*/ 5699203 w 6128435"/>
              <a:gd name="connsiteY73" fmla="*/ 3775823 h 6858000"/>
              <a:gd name="connsiteX74" fmla="*/ 5704824 w 6128435"/>
              <a:gd name="connsiteY74" fmla="*/ 3785966 h 6858000"/>
              <a:gd name="connsiteX75" fmla="*/ 5712204 w 6128435"/>
              <a:gd name="connsiteY75" fmla="*/ 3785830 h 6858000"/>
              <a:gd name="connsiteX76" fmla="*/ 5724816 w 6128435"/>
              <a:gd name="connsiteY76" fmla="*/ 3798949 h 6858000"/>
              <a:gd name="connsiteX77" fmla="*/ 5733539 w 6128435"/>
              <a:gd name="connsiteY77" fmla="*/ 3818457 h 6858000"/>
              <a:gd name="connsiteX78" fmla="*/ 5768491 w 6128435"/>
              <a:gd name="connsiteY78" fmla="*/ 3914399 h 6858000"/>
              <a:gd name="connsiteX79" fmla="*/ 5793123 w 6128435"/>
              <a:gd name="connsiteY79" fmla="*/ 3969952 h 6858000"/>
              <a:gd name="connsiteX80" fmla="*/ 5808321 w 6128435"/>
              <a:gd name="connsiteY80" fmla="*/ 3988153 h 6858000"/>
              <a:gd name="connsiteX81" fmla="*/ 5825621 w 6128435"/>
              <a:gd name="connsiteY81" fmla="*/ 4015525 h 6858000"/>
              <a:gd name="connsiteX82" fmla="*/ 5860672 w 6128435"/>
              <a:gd name="connsiteY82" fmla="*/ 4061579 h 6858000"/>
              <a:gd name="connsiteX83" fmla="*/ 5872173 w 6128435"/>
              <a:gd name="connsiteY83" fmla="*/ 4088497 h 6858000"/>
              <a:gd name="connsiteX84" fmla="*/ 5883705 w 6128435"/>
              <a:gd name="connsiteY84" fmla="*/ 4101899 h 6858000"/>
              <a:gd name="connsiteX85" fmla="*/ 5885314 w 6128435"/>
              <a:gd name="connsiteY85" fmla="*/ 4108387 h 6858000"/>
              <a:gd name="connsiteX86" fmla="*/ 5894095 w 6128435"/>
              <a:gd name="connsiteY86" fmla="*/ 4128857 h 6858000"/>
              <a:gd name="connsiteX87" fmla="*/ 5898339 w 6128435"/>
              <a:gd name="connsiteY87" fmla="*/ 4140800 h 6858000"/>
              <a:gd name="connsiteX88" fmla="*/ 5899734 w 6128435"/>
              <a:gd name="connsiteY88" fmla="*/ 4145632 h 6858000"/>
              <a:gd name="connsiteX89" fmla="*/ 5903513 w 6128435"/>
              <a:gd name="connsiteY89" fmla="*/ 4187661 h 6858000"/>
              <a:gd name="connsiteX90" fmla="*/ 5917114 w 6128435"/>
              <a:gd name="connsiteY90" fmla="*/ 4213096 h 6858000"/>
              <a:gd name="connsiteX91" fmla="*/ 5921153 w 6128435"/>
              <a:gd name="connsiteY91" fmla="*/ 4236222 h 6858000"/>
              <a:gd name="connsiteX92" fmla="*/ 5924233 w 6128435"/>
              <a:gd name="connsiteY92" fmla="*/ 4242060 h 6858000"/>
              <a:gd name="connsiteX93" fmla="*/ 5928910 w 6128435"/>
              <a:gd name="connsiteY93" fmla="*/ 4300973 h 6858000"/>
              <a:gd name="connsiteX94" fmla="*/ 5939320 w 6128435"/>
              <a:gd name="connsiteY94" fmla="*/ 4340435 h 6858000"/>
              <a:gd name="connsiteX95" fmla="*/ 5946705 w 6128435"/>
              <a:gd name="connsiteY95" fmla="*/ 4428051 h 6858000"/>
              <a:gd name="connsiteX96" fmla="*/ 5949261 w 6128435"/>
              <a:gd name="connsiteY96" fmla="*/ 4449185 h 6858000"/>
              <a:gd name="connsiteX97" fmla="*/ 5957504 w 6128435"/>
              <a:gd name="connsiteY97" fmla="*/ 4465911 h 6858000"/>
              <a:gd name="connsiteX98" fmla="*/ 5964689 w 6128435"/>
              <a:gd name="connsiteY98" fmla="*/ 4468532 h 6858000"/>
              <a:gd name="connsiteX99" fmla="*/ 5967062 w 6128435"/>
              <a:gd name="connsiteY99" fmla="*/ 4479923 h 6858000"/>
              <a:gd name="connsiteX100" fmla="*/ 5968960 w 6128435"/>
              <a:gd name="connsiteY100" fmla="*/ 4482655 h 6858000"/>
              <a:gd name="connsiteX101" fmla="*/ 5978567 w 6128435"/>
              <a:gd name="connsiteY101" fmla="*/ 4498605 h 6858000"/>
              <a:gd name="connsiteX102" fmla="*/ 5980106 w 6128435"/>
              <a:gd name="connsiteY102" fmla="*/ 4585087 h 6858000"/>
              <a:gd name="connsiteX103" fmla="*/ 5998138 w 6128435"/>
              <a:gd name="connsiteY103" fmla="*/ 4697518 h 6858000"/>
              <a:gd name="connsiteX104" fmla="*/ 6013516 w 6128435"/>
              <a:gd name="connsiteY104" fmla="*/ 4786619 h 6858000"/>
              <a:gd name="connsiteX105" fmla="*/ 6025404 w 6128435"/>
              <a:gd name="connsiteY105" fmla="*/ 4858148 h 6858000"/>
              <a:gd name="connsiteX106" fmla="*/ 6007749 w 6128435"/>
              <a:gd name="connsiteY106" fmla="*/ 4964715 h 6858000"/>
              <a:gd name="connsiteX107" fmla="*/ 6005269 w 6128435"/>
              <a:gd name="connsiteY107" fmla="*/ 5150567 h 6858000"/>
              <a:gd name="connsiteX108" fmla="*/ 6001127 w 6128435"/>
              <a:gd name="connsiteY108" fmla="*/ 5164609 h 6858000"/>
              <a:gd name="connsiteX109" fmla="*/ 5996647 w 6128435"/>
              <a:gd name="connsiteY109" fmla="*/ 5185640 h 6858000"/>
              <a:gd name="connsiteX110" fmla="*/ 5998514 w 6128435"/>
              <a:gd name="connsiteY110" fmla="*/ 5189673 h 6858000"/>
              <a:gd name="connsiteX111" fmla="*/ 5995970 w 6128435"/>
              <a:gd name="connsiteY111" fmla="*/ 5221547 h 6858000"/>
              <a:gd name="connsiteX112" fmla="*/ 5997218 w 6128435"/>
              <a:gd name="connsiteY112" fmla="*/ 5222031 h 6858000"/>
              <a:gd name="connsiteX113" fmla="*/ 6002116 w 6128435"/>
              <a:gd name="connsiteY113" fmla="*/ 5231223 h 6858000"/>
              <a:gd name="connsiteX114" fmla="*/ 6008541 w 6128435"/>
              <a:gd name="connsiteY114" fmla="*/ 5248680 h 6858000"/>
              <a:gd name="connsiteX115" fmla="*/ 6039260 w 6128435"/>
              <a:gd name="connsiteY115" fmla="*/ 5289518 h 6858000"/>
              <a:gd name="connsiteX116" fmla="*/ 6036748 w 6128435"/>
              <a:gd name="connsiteY116" fmla="*/ 5322752 h 6858000"/>
              <a:gd name="connsiteX117" fmla="*/ 6036943 w 6128435"/>
              <a:gd name="connsiteY117" fmla="*/ 5329480 h 6858000"/>
              <a:gd name="connsiteX118" fmla="*/ 6037236 w 6128435"/>
              <a:gd name="connsiteY118" fmla="*/ 5329634 h 6858000"/>
              <a:gd name="connsiteX119" fmla="*/ 6038019 w 6128435"/>
              <a:gd name="connsiteY119" fmla="*/ 5336764 h 6858000"/>
              <a:gd name="connsiteX120" fmla="*/ 6037298 w 6128435"/>
              <a:gd name="connsiteY120" fmla="*/ 5341753 h 6858000"/>
              <a:gd name="connsiteX121" fmla="*/ 6037677 w 6128435"/>
              <a:gd name="connsiteY121" fmla="*/ 5354807 h 6858000"/>
              <a:gd name="connsiteX122" fmla="*/ 6039728 w 6128435"/>
              <a:gd name="connsiteY122" fmla="*/ 5359416 h 6858000"/>
              <a:gd name="connsiteX123" fmla="*/ 6043311 w 6128435"/>
              <a:gd name="connsiteY123" fmla="*/ 5361407 h 6858000"/>
              <a:gd name="connsiteX124" fmla="*/ 6042954 w 6128435"/>
              <a:gd name="connsiteY124" fmla="*/ 5362576 h 6858000"/>
              <a:gd name="connsiteX125" fmla="*/ 6053435 w 6128435"/>
              <a:gd name="connsiteY125" fmla="*/ 5387547 h 6858000"/>
              <a:gd name="connsiteX126" fmla="*/ 6065933 w 6128435"/>
              <a:gd name="connsiteY126" fmla="*/ 5443002 h 6858000"/>
              <a:gd name="connsiteX127" fmla="*/ 6068640 w 6128435"/>
              <a:gd name="connsiteY127" fmla="*/ 5474503 h 6858000"/>
              <a:gd name="connsiteX128" fmla="*/ 6080922 w 6128435"/>
              <a:gd name="connsiteY128" fmla="*/ 5561070 h 6858000"/>
              <a:gd name="connsiteX129" fmla="*/ 6096949 w 6128435"/>
              <a:gd name="connsiteY129" fmla="*/ 5648179 h 6858000"/>
              <a:gd name="connsiteX130" fmla="*/ 6125703 w 6128435"/>
              <a:gd name="connsiteY130" fmla="*/ 5692894 h 6858000"/>
              <a:gd name="connsiteX131" fmla="*/ 6126670 w 6128435"/>
              <a:gd name="connsiteY131" fmla="*/ 5697882 h 6858000"/>
              <a:gd name="connsiteX132" fmla="*/ 6124061 w 6128435"/>
              <a:gd name="connsiteY132" fmla="*/ 5710294 h 6858000"/>
              <a:gd name="connsiteX133" fmla="*/ 6122213 w 6128435"/>
              <a:gd name="connsiteY133" fmla="*/ 5714762 h 6858000"/>
              <a:gd name="connsiteX134" fmla="*/ 6121353 w 6128435"/>
              <a:gd name="connsiteY134" fmla="*/ 5721725 h 6858000"/>
              <a:gd name="connsiteX135" fmla="*/ 6121607 w 6128435"/>
              <a:gd name="connsiteY135" fmla="*/ 5721959 h 6858000"/>
              <a:gd name="connsiteX136" fmla="*/ 6120262 w 6128435"/>
              <a:gd name="connsiteY136" fmla="*/ 5728358 h 6858000"/>
              <a:gd name="connsiteX137" fmla="*/ 6110194 w 6128435"/>
              <a:gd name="connsiteY137" fmla="*/ 5758853 h 6858000"/>
              <a:gd name="connsiteX138" fmla="*/ 6127519 w 6128435"/>
              <a:gd name="connsiteY138" fmla="*/ 5865775 h 6858000"/>
              <a:gd name="connsiteX139" fmla="*/ 6128435 w 6128435"/>
              <a:gd name="connsiteY139" fmla="*/ 5870164 h 6858000"/>
              <a:gd name="connsiteX140" fmla="*/ 6119217 w 6128435"/>
              <a:gd name="connsiteY140" fmla="*/ 5888542 h 6858000"/>
              <a:gd name="connsiteX141" fmla="*/ 6115966 w 6128435"/>
              <a:gd name="connsiteY141" fmla="*/ 5898387 h 6858000"/>
              <a:gd name="connsiteX142" fmla="*/ 6111924 w 6128435"/>
              <a:gd name="connsiteY142" fmla="*/ 5900444 h 6858000"/>
              <a:gd name="connsiteX143" fmla="*/ 6108716 w 6128435"/>
              <a:gd name="connsiteY143" fmla="*/ 5915345 h 6858000"/>
              <a:gd name="connsiteX144" fmla="*/ 6109524 w 6128435"/>
              <a:gd name="connsiteY144" fmla="*/ 5917328 h 6858000"/>
              <a:gd name="connsiteX145" fmla="*/ 6102493 w 6128435"/>
              <a:gd name="connsiteY145" fmla="*/ 5928602 h 6858000"/>
              <a:gd name="connsiteX146" fmla="*/ 6056863 w 6128435"/>
              <a:gd name="connsiteY146" fmla="*/ 6000643 h 6858000"/>
              <a:gd name="connsiteX147" fmla="*/ 6045436 w 6128435"/>
              <a:gd name="connsiteY147" fmla="*/ 6124480 h 6858000"/>
              <a:gd name="connsiteX148" fmla="*/ 6030489 w 6128435"/>
              <a:gd name="connsiteY148" fmla="*/ 6317666 h 6858000"/>
              <a:gd name="connsiteX149" fmla="*/ 6007492 w 6128435"/>
              <a:gd name="connsiteY149" fmla="*/ 6440818 h 6858000"/>
              <a:gd name="connsiteX150" fmla="*/ 6009467 w 6128435"/>
              <a:gd name="connsiteY150" fmla="*/ 6487076 h 6858000"/>
              <a:gd name="connsiteX151" fmla="*/ 5995064 w 6128435"/>
              <a:gd name="connsiteY151" fmla="*/ 6540791 h 6858000"/>
              <a:gd name="connsiteX152" fmla="*/ 5996309 w 6128435"/>
              <a:gd name="connsiteY152" fmla="*/ 6543961 h 6858000"/>
              <a:gd name="connsiteX153" fmla="*/ 5996048 w 6128435"/>
              <a:gd name="connsiteY153" fmla="*/ 6555444 h 6858000"/>
              <a:gd name="connsiteX154" fmla="*/ 6002524 w 6128435"/>
              <a:gd name="connsiteY154" fmla="*/ 6560188 h 6858000"/>
              <a:gd name="connsiteX155" fmla="*/ 6006823 w 6128435"/>
              <a:gd name="connsiteY155" fmla="*/ 6578546 h 6858000"/>
              <a:gd name="connsiteX156" fmla="*/ 6004510 w 6128435"/>
              <a:gd name="connsiteY156" fmla="*/ 6599256 h 6858000"/>
              <a:gd name="connsiteX157" fmla="*/ 5986207 w 6128435"/>
              <a:gd name="connsiteY157" fmla="*/ 6695855 h 6858000"/>
              <a:gd name="connsiteX158" fmla="*/ 5979428 w 6128435"/>
              <a:gd name="connsiteY158" fmla="*/ 6754678 h 6858000"/>
              <a:gd name="connsiteX159" fmla="*/ 5983398 w 6128435"/>
              <a:gd name="connsiteY159" fmla="*/ 6778641 h 6858000"/>
              <a:gd name="connsiteX160" fmla="*/ 5984543 w 6128435"/>
              <a:gd name="connsiteY160" fmla="*/ 6811016 h 6858000"/>
              <a:gd name="connsiteX161" fmla="*/ 5981802 w 6128435"/>
              <a:gd name="connsiteY161" fmla="*/ 6838578 h 6858000"/>
              <a:gd name="connsiteX162" fmla="*/ 5979671 w 6128435"/>
              <a:gd name="connsiteY162" fmla="*/ 6858000 h 6858000"/>
              <a:gd name="connsiteX163" fmla="*/ 0 w 6128435"/>
              <a:gd name="connsiteY163" fmla="*/ 6858000 h 6858000"/>
              <a:gd name="connsiteX164" fmla="*/ 0 w 6128435"/>
              <a:gd name="connsiteY16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63491 w 6128435"/>
              <a:gd name="connsiteY26" fmla="*/ 1642938 h 6858000"/>
              <a:gd name="connsiteX27" fmla="*/ 5261314 w 6128435"/>
              <a:gd name="connsiteY27" fmla="*/ 1689177 h 6858000"/>
              <a:gd name="connsiteX28" fmla="*/ 5259788 w 6128435"/>
              <a:gd name="connsiteY28" fmla="*/ 1768516 h 6858000"/>
              <a:gd name="connsiteX29" fmla="*/ 5255696 w 6128435"/>
              <a:gd name="connsiteY29" fmla="*/ 1953770 h 6858000"/>
              <a:gd name="connsiteX30" fmla="*/ 5252592 w 6128435"/>
              <a:gd name="connsiteY30" fmla="*/ 2092210 h 6858000"/>
              <a:gd name="connsiteX31" fmla="*/ 5264303 w 6128435"/>
              <a:gd name="connsiteY31" fmla="*/ 2225157 h 6858000"/>
              <a:gd name="connsiteX32" fmla="*/ 5254949 w 6128435"/>
              <a:gd name="connsiteY32" fmla="*/ 2236160 h 6858000"/>
              <a:gd name="connsiteX33" fmla="*/ 5250104 w 6128435"/>
              <a:gd name="connsiteY33" fmla="*/ 2249166 h 6858000"/>
              <a:gd name="connsiteX34" fmla="*/ 5251214 w 6128435"/>
              <a:gd name="connsiteY34" fmla="*/ 2250944 h 6858000"/>
              <a:gd name="connsiteX35" fmla="*/ 5250644 w 6128435"/>
              <a:gd name="connsiteY35" fmla="*/ 2266619 h 6858000"/>
              <a:gd name="connsiteX36" fmla="*/ 5247111 w 6128435"/>
              <a:gd name="connsiteY36" fmla="*/ 2269679 h 6858000"/>
              <a:gd name="connsiteX37" fmla="*/ 5279312 w 6128435"/>
              <a:gd name="connsiteY37" fmla="*/ 2302757 h 6858000"/>
              <a:gd name="connsiteX38" fmla="*/ 5293877 w 6128435"/>
              <a:gd name="connsiteY38" fmla="*/ 2368649 h 6858000"/>
              <a:gd name="connsiteX39" fmla="*/ 5311338 w 6128435"/>
              <a:gd name="connsiteY39" fmla="*/ 2404034 h 6858000"/>
              <a:gd name="connsiteX40" fmla="*/ 5338366 w 6128435"/>
              <a:gd name="connsiteY40" fmla="*/ 2465052 h 6858000"/>
              <a:gd name="connsiteX41" fmla="*/ 5371263 w 6128435"/>
              <a:gd name="connsiteY41" fmla="*/ 2586413 h 6858000"/>
              <a:gd name="connsiteX42" fmla="*/ 5407503 w 6128435"/>
              <a:gd name="connsiteY42" fmla="*/ 2786290 h 6858000"/>
              <a:gd name="connsiteX43" fmla="*/ 5407356 w 6128435"/>
              <a:gd name="connsiteY43" fmla="*/ 2787545 h 6858000"/>
              <a:gd name="connsiteX44" fmla="*/ 5411130 w 6128435"/>
              <a:gd name="connsiteY44" fmla="*/ 2788640 h 6858000"/>
              <a:gd name="connsiteX45" fmla="*/ 5416439 w 6128435"/>
              <a:gd name="connsiteY45" fmla="*/ 2805666 h 6858000"/>
              <a:gd name="connsiteX46" fmla="*/ 5416589 w 6128435"/>
              <a:gd name="connsiteY46" fmla="*/ 2810822 h 6858000"/>
              <a:gd name="connsiteX47" fmla="*/ 5418542 w 6128435"/>
              <a:gd name="connsiteY47" fmla="*/ 2817745 h 6858000"/>
              <a:gd name="connsiteX48" fmla="*/ 5418847 w 6128435"/>
              <a:gd name="connsiteY48" fmla="*/ 2817825 h 6858000"/>
              <a:gd name="connsiteX49" fmla="*/ 5457023 w 6128435"/>
              <a:gd name="connsiteY49" fmla="*/ 2858292 h 6858000"/>
              <a:gd name="connsiteX50" fmla="*/ 5479298 w 6128435"/>
              <a:gd name="connsiteY50" fmla="*/ 2947791 h 6858000"/>
              <a:gd name="connsiteX51" fmla="*/ 5481770 w 6128435"/>
              <a:gd name="connsiteY51" fmla="*/ 2951352 h 6858000"/>
              <a:gd name="connsiteX52" fmla="*/ 5482045 w 6128435"/>
              <a:gd name="connsiteY52" fmla="*/ 2984371 h 6858000"/>
              <a:gd name="connsiteX53" fmla="*/ 5482415 w 6128435"/>
              <a:gd name="connsiteY53" fmla="*/ 3004079 h 6858000"/>
              <a:gd name="connsiteX54" fmla="*/ 5483865 w 6128435"/>
              <a:gd name="connsiteY54" fmla="*/ 3005467 h 6858000"/>
              <a:gd name="connsiteX55" fmla="*/ 5482236 w 6128435"/>
              <a:gd name="connsiteY55" fmla="*/ 3019791 h 6858000"/>
              <a:gd name="connsiteX56" fmla="*/ 5481505 w 6128435"/>
              <a:gd name="connsiteY56" fmla="*/ 3095286 h 6858000"/>
              <a:gd name="connsiteX57" fmla="*/ 5477595 w 6128435"/>
              <a:gd name="connsiteY57" fmla="*/ 3250534 h 6858000"/>
              <a:gd name="connsiteX58" fmla="*/ 5532836 w 6128435"/>
              <a:gd name="connsiteY58" fmla="*/ 3353840 h 6858000"/>
              <a:gd name="connsiteX59" fmla="*/ 5561229 w 6128435"/>
              <a:gd name="connsiteY59" fmla="*/ 3395784 h 6858000"/>
              <a:gd name="connsiteX60" fmla="*/ 5589758 w 6128435"/>
              <a:gd name="connsiteY60" fmla="*/ 3506453 h 6858000"/>
              <a:gd name="connsiteX61" fmla="*/ 5596144 w 6128435"/>
              <a:gd name="connsiteY61" fmla="*/ 3534624 h 6858000"/>
              <a:gd name="connsiteX62" fmla="*/ 5597750 w 6128435"/>
              <a:gd name="connsiteY62" fmla="*/ 3534129 h 6858000"/>
              <a:gd name="connsiteX63" fmla="*/ 5599700 w 6128435"/>
              <a:gd name="connsiteY63" fmla="*/ 3547221 h 6858000"/>
              <a:gd name="connsiteX64" fmla="*/ 5615031 w 6128435"/>
              <a:gd name="connsiteY64" fmla="*/ 3557482 h 6858000"/>
              <a:gd name="connsiteX65" fmla="*/ 5618377 w 6128435"/>
              <a:gd name="connsiteY65" fmla="*/ 3588431 h 6858000"/>
              <a:gd name="connsiteX66" fmla="*/ 5612155 w 6128435"/>
              <a:gd name="connsiteY66" fmla="*/ 3589869 h 6858000"/>
              <a:gd name="connsiteX67" fmla="*/ 5620843 w 6128435"/>
              <a:gd name="connsiteY67" fmla="*/ 3606745 h 6858000"/>
              <a:gd name="connsiteX68" fmla="*/ 5655472 w 6128435"/>
              <a:gd name="connsiteY68" fmla="*/ 3678877 h 6858000"/>
              <a:gd name="connsiteX69" fmla="*/ 5680448 w 6128435"/>
              <a:gd name="connsiteY69" fmla="*/ 3717760 h 6858000"/>
              <a:gd name="connsiteX70" fmla="*/ 5683015 w 6128435"/>
              <a:gd name="connsiteY70" fmla="*/ 3762025 h 6858000"/>
              <a:gd name="connsiteX71" fmla="*/ 5696643 w 6128435"/>
              <a:gd name="connsiteY71" fmla="*/ 3773888 h 6858000"/>
              <a:gd name="connsiteX72" fmla="*/ 5699203 w 6128435"/>
              <a:gd name="connsiteY72" fmla="*/ 3775823 h 6858000"/>
              <a:gd name="connsiteX73" fmla="*/ 5704824 w 6128435"/>
              <a:gd name="connsiteY73" fmla="*/ 3785966 h 6858000"/>
              <a:gd name="connsiteX74" fmla="*/ 5712204 w 6128435"/>
              <a:gd name="connsiteY74" fmla="*/ 3785830 h 6858000"/>
              <a:gd name="connsiteX75" fmla="*/ 5724816 w 6128435"/>
              <a:gd name="connsiteY75" fmla="*/ 3798949 h 6858000"/>
              <a:gd name="connsiteX76" fmla="*/ 5733539 w 6128435"/>
              <a:gd name="connsiteY76" fmla="*/ 3818457 h 6858000"/>
              <a:gd name="connsiteX77" fmla="*/ 5768491 w 6128435"/>
              <a:gd name="connsiteY77" fmla="*/ 3914399 h 6858000"/>
              <a:gd name="connsiteX78" fmla="*/ 5793123 w 6128435"/>
              <a:gd name="connsiteY78" fmla="*/ 3969952 h 6858000"/>
              <a:gd name="connsiteX79" fmla="*/ 5808321 w 6128435"/>
              <a:gd name="connsiteY79" fmla="*/ 3988153 h 6858000"/>
              <a:gd name="connsiteX80" fmla="*/ 5825621 w 6128435"/>
              <a:gd name="connsiteY80" fmla="*/ 4015525 h 6858000"/>
              <a:gd name="connsiteX81" fmla="*/ 5860672 w 6128435"/>
              <a:gd name="connsiteY81" fmla="*/ 4061579 h 6858000"/>
              <a:gd name="connsiteX82" fmla="*/ 5872173 w 6128435"/>
              <a:gd name="connsiteY82" fmla="*/ 4088497 h 6858000"/>
              <a:gd name="connsiteX83" fmla="*/ 5883705 w 6128435"/>
              <a:gd name="connsiteY83" fmla="*/ 4101899 h 6858000"/>
              <a:gd name="connsiteX84" fmla="*/ 5885314 w 6128435"/>
              <a:gd name="connsiteY84" fmla="*/ 4108387 h 6858000"/>
              <a:gd name="connsiteX85" fmla="*/ 5894095 w 6128435"/>
              <a:gd name="connsiteY85" fmla="*/ 4128857 h 6858000"/>
              <a:gd name="connsiteX86" fmla="*/ 5898339 w 6128435"/>
              <a:gd name="connsiteY86" fmla="*/ 4140800 h 6858000"/>
              <a:gd name="connsiteX87" fmla="*/ 5899734 w 6128435"/>
              <a:gd name="connsiteY87" fmla="*/ 4145632 h 6858000"/>
              <a:gd name="connsiteX88" fmla="*/ 5903513 w 6128435"/>
              <a:gd name="connsiteY88" fmla="*/ 4187661 h 6858000"/>
              <a:gd name="connsiteX89" fmla="*/ 5917114 w 6128435"/>
              <a:gd name="connsiteY89" fmla="*/ 4213096 h 6858000"/>
              <a:gd name="connsiteX90" fmla="*/ 5921153 w 6128435"/>
              <a:gd name="connsiteY90" fmla="*/ 4236222 h 6858000"/>
              <a:gd name="connsiteX91" fmla="*/ 5924233 w 6128435"/>
              <a:gd name="connsiteY91" fmla="*/ 4242060 h 6858000"/>
              <a:gd name="connsiteX92" fmla="*/ 5928910 w 6128435"/>
              <a:gd name="connsiteY92" fmla="*/ 4300973 h 6858000"/>
              <a:gd name="connsiteX93" fmla="*/ 5939320 w 6128435"/>
              <a:gd name="connsiteY93" fmla="*/ 4340435 h 6858000"/>
              <a:gd name="connsiteX94" fmla="*/ 5946705 w 6128435"/>
              <a:gd name="connsiteY94" fmla="*/ 4428051 h 6858000"/>
              <a:gd name="connsiteX95" fmla="*/ 5949261 w 6128435"/>
              <a:gd name="connsiteY95" fmla="*/ 4449185 h 6858000"/>
              <a:gd name="connsiteX96" fmla="*/ 5957504 w 6128435"/>
              <a:gd name="connsiteY96" fmla="*/ 4465911 h 6858000"/>
              <a:gd name="connsiteX97" fmla="*/ 5964689 w 6128435"/>
              <a:gd name="connsiteY97" fmla="*/ 4468532 h 6858000"/>
              <a:gd name="connsiteX98" fmla="*/ 5967062 w 6128435"/>
              <a:gd name="connsiteY98" fmla="*/ 4479923 h 6858000"/>
              <a:gd name="connsiteX99" fmla="*/ 5968960 w 6128435"/>
              <a:gd name="connsiteY99" fmla="*/ 4482655 h 6858000"/>
              <a:gd name="connsiteX100" fmla="*/ 5978567 w 6128435"/>
              <a:gd name="connsiteY100" fmla="*/ 4498605 h 6858000"/>
              <a:gd name="connsiteX101" fmla="*/ 5980106 w 6128435"/>
              <a:gd name="connsiteY101" fmla="*/ 4585087 h 6858000"/>
              <a:gd name="connsiteX102" fmla="*/ 5998138 w 6128435"/>
              <a:gd name="connsiteY102" fmla="*/ 4697518 h 6858000"/>
              <a:gd name="connsiteX103" fmla="*/ 6013516 w 6128435"/>
              <a:gd name="connsiteY103" fmla="*/ 4786619 h 6858000"/>
              <a:gd name="connsiteX104" fmla="*/ 6025404 w 6128435"/>
              <a:gd name="connsiteY104" fmla="*/ 4858148 h 6858000"/>
              <a:gd name="connsiteX105" fmla="*/ 6007749 w 6128435"/>
              <a:gd name="connsiteY105" fmla="*/ 4964715 h 6858000"/>
              <a:gd name="connsiteX106" fmla="*/ 6005269 w 6128435"/>
              <a:gd name="connsiteY106" fmla="*/ 5150567 h 6858000"/>
              <a:gd name="connsiteX107" fmla="*/ 6001127 w 6128435"/>
              <a:gd name="connsiteY107" fmla="*/ 5164609 h 6858000"/>
              <a:gd name="connsiteX108" fmla="*/ 5996647 w 6128435"/>
              <a:gd name="connsiteY108" fmla="*/ 5185640 h 6858000"/>
              <a:gd name="connsiteX109" fmla="*/ 5998514 w 6128435"/>
              <a:gd name="connsiteY109" fmla="*/ 5189673 h 6858000"/>
              <a:gd name="connsiteX110" fmla="*/ 5995970 w 6128435"/>
              <a:gd name="connsiteY110" fmla="*/ 5221547 h 6858000"/>
              <a:gd name="connsiteX111" fmla="*/ 5997218 w 6128435"/>
              <a:gd name="connsiteY111" fmla="*/ 5222031 h 6858000"/>
              <a:gd name="connsiteX112" fmla="*/ 6002116 w 6128435"/>
              <a:gd name="connsiteY112" fmla="*/ 5231223 h 6858000"/>
              <a:gd name="connsiteX113" fmla="*/ 6008541 w 6128435"/>
              <a:gd name="connsiteY113" fmla="*/ 5248680 h 6858000"/>
              <a:gd name="connsiteX114" fmla="*/ 6039260 w 6128435"/>
              <a:gd name="connsiteY114" fmla="*/ 5289518 h 6858000"/>
              <a:gd name="connsiteX115" fmla="*/ 6036748 w 6128435"/>
              <a:gd name="connsiteY115" fmla="*/ 5322752 h 6858000"/>
              <a:gd name="connsiteX116" fmla="*/ 6036943 w 6128435"/>
              <a:gd name="connsiteY116" fmla="*/ 5329480 h 6858000"/>
              <a:gd name="connsiteX117" fmla="*/ 6037236 w 6128435"/>
              <a:gd name="connsiteY117" fmla="*/ 5329634 h 6858000"/>
              <a:gd name="connsiteX118" fmla="*/ 6038019 w 6128435"/>
              <a:gd name="connsiteY118" fmla="*/ 5336764 h 6858000"/>
              <a:gd name="connsiteX119" fmla="*/ 6037298 w 6128435"/>
              <a:gd name="connsiteY119" fmla="*/ 5341753 h 6858000"/>
              <a:gd name="connsiteX120" fmla="*/ 6037677 w 6128435"/>
              <a:gd name="connsiteY120" fmla="*/ 5354807 h 6858000"/>
              <a:gd name="connsiteX121" fmla="*/ 6039728 w 6128435"/>
              <a:gd name="connsiteY121" fmla="*/ 5359416 h 6858000"/>
              <a:gd name="connsiteX122" fmla="*/ 6043311 w 6128435"/>
              <a:gd name="connsiteY122" fmla="*/ 5361407 h 6858000"/>
              <a:gd name="connsiteX123" fmla="*/ 6042954 w 6128435"/>
              <a:gd name="connsiteY123" fmla="*/ 5362576 h 6858000"/>
              <a:gd name="connsiteX124" fmla="*/ 6053435 w 6128435"/>
              <a:gd name="connsiteY124" fmla="*/ 5387547 h 6858000"/>
              <a:gd name="connsiteX125" fmla="*/ 6065933 w 6128435"/>
              <a:gd name="connsiteY125" fmla="*/ 5443002 h 6858000"/>
              <a:gd name="connsiteX126" fmla="*/ 6068640 w 6128435"/>
              <a:gd name="connsiteY126" fmla="*/ 5474503 h 6858000"/>
              <a:gd name="connsiteX127" fmla="*/ 6080922 w 6128435"/>
              <a:gd name="connsiteY127" fmla="*/ 5561070 h 6858000"/>
              <a:gd name="connsiteX128" fmla="*/ 6096949 w 6128435"/>
              <a:gd name="connsiteY128" fmla="*/ 5648179 h 6858000"/>
              <a:gd name="connsiteX129" fmla="*/ 6125703 w 6128435"/>
              <a:gd name="connsiteY129" fmla="*/ 5692894 h 6858000"/>
              <a:gd name="connsiteX130" fmla="*/ 6126670 w 6128435"/>
              <a:gd name="connsiteY130" fmla="*/ 5697882 h 6858000"/>
              <a:gd name="connsiteX131" fmla="*/ 6124061 w 6128435"/>
              <a:gd name="connsiteY131" fmla="*/ 5710294 h 6858000"/>
              <a:gd name="connsiteX132" fmla="*/ 6122213 w 6128435"/>
              <a:gd name="connsiteY132" fmla="*/ 5714762 h 6858000"/>
              <a:gd name="connsiteX133" fmla="*/ 6121353 w 6128435"/>
              <a:gd name="connsiteY133" fmla="*/ 5721725 h 6858000"/>
              <a:gd name="connsiteX134" fmla="*/ 6121607 w 6128435"/>
              <a:gd name="connsiteY134" fmla="*/ 5721959 h 6858000"/>
              <a:gd name="connsiteX135" fmla="*/ 6120262 w 6128435"/>
              <a:gd name="connsiteY135" fmla="*/ 5728358 h 6858000"/>
              <a:gd name="connsiteX136" fmla="*/ 6110194 w 6128435"/>
              <a:gd name="connsiteY136" fmla="*/ 5758853 h 6858000"/>
              <a:gd name="connsiteX137" fmla="*/ 6127519 w 6128435"/>
              <a:gd name="connsiteY137" fmla="*/ 5865775 h 6858000"/>
              <a:gd name="connsiteX138" fmla="*/ 6128435 w 6128435"/>
              <a:gd name="connsiteY138" fmla="*/ 5870164 h 6858000"/>
              <a:gd name="connsiteX139" fmla="*/ 6119217 w 6128435"/>
              <a:gd name="connsiteY139" fmla="*/ 5888542 h 6858000"/>
              <a:gd name="connsiteX140" fmla="*/ 6115966 w 6128435"/>
              <a:gd name="connsiteY140" fmla="*/ 5898387 h 6858000"/>
              <a:gd name="connsiteX141" fmla="*/ 6111924 w 6128435"/>
              <a:gd name="connsiteY141" fmla="*/ 5900444 h 6858000"/>
              <a:gd name="connsiteX142" fmla="*/ 6108716 w 6128435"/>
              <a:gd name="connsiteY142" fmla="*/ 5915345 h 6858000"/>
              <a:gd name="connsiteX143" fmla="*/ 6109524 w 6128435"/>
              <a:gd name="connsiteY143" fmla="*/ 5917328 h 6858000"/>
              <a:gd name="connsiteX144" fmla="*/ 6102493 w 6128435"/>
              <a:gd name="connsiteY144" fmla="*/ 5928602 h 6858000"/>
              <a:gd name="connsiteX145" fmla="*/ 6056863 w 6128435"/>
              <a:gd name="connsiteY145" fmla="*/ 6000643 h 6858000"/>
              <a:gd name="connsiteX146" fmla="*/ 6045436 w 6128435"/>
              <a:gd name="connsiteY146" fmla="*/ 6124480 h 6858000"/>
              <a:gd name="connsiteX147" fmla="*/ 6030489 w 6128435"/>
              <a:gd name="connsiteY147" fmla="*/ 6317666 h 6858000"/>
              <a:gd name="connsiteX148" fmla="*/ 6007492 w 6128435"/>
              <a:gd name="connsiteY148" fmla="*/ 6440818 h 6858000"/>
              <a:gd name="connsiteX149" fmla="*/ 6009467 w 6128435"/>
              <a:gd name="connsiteY149" fmla="*/ 6487076 h 6858000"/>
              <a:gd name="connsiteX150" fmla="*/ 5995064 w 6128435"/>
              <a:gd name="connsiteY150" fmla="*/ 6540791 h 6858000"/>
              <a:gd name="connsiteX151" fmla="*/ 5996309 w 6128435"/>
              <a:gd name="connsiteY151" fmla="*/ 6543961 h 6858000"/>
              <a:gd name="connsiteX152" fmla="*/ 5996048 w 6128435"/>
              <a:gd name="connsiteY152" fmla="*/ 6555444 h 6858000"/>
              <a:gd name="connsiteX153" fmla="*/ 6002524 w 6128435"/>
              <a:gd name="connsiteY153" fmla="*/ 6560188 h 6858000"/>
              <a:gd name="connsiteX154" fmla="*/ 6006823 w 6128435"/>
              <a:gd name="connsiteY154" fmla="*/ 6578546 h 6858000"/>
              <a:gd name="connsiteX155" fmla="*/ 6004510 w 6128435"/>
              <a:gd name="connsiteY155" fmla="*/ 6599256 h 6858000"/>
              <a:gd name="connsiteX156" fmla="*/ 5986207 w 6128435"/>
              <a:gd name="connsiteY156" fmla="*/ 6695855 h 6858000"/>
              <a:gd name="connsiteX157" fmla="*/ 5979428 w 6128435"/>
              <a:gd name="connsiteY157" fmla="*/ 6754678 h 6858000"/>
              <a:gd name="connsiteX158" fmla="*/ 5983398 w 6128435"/>
              <a:gd name="connsiteY158" fmla="*/ 6778641 h 6858000"/>
              <a:gd name="connsiteX159" fmla="*/ 5984543 w 6128435"/>
              <a:gd name="connsiteY159" fmla="*/ 6811016 h 6858000"/>
              <a:gd name="connsiteX160" fmla="*/ 5981802 w 6128435"/>
              <a:gd name="connsiteY160" fmla="*/ 6838578 h 6858000"/>
              <a:gd name="connsiteX161" fmla="*/ 5979671 w 6128435"/>
              <a:gd name="connsiteY161" fmla="*/ 6858000 h 6858000"/>
              <a:gd name="connsiteX162" fmla="*/ 0 w 6128435"/>
              <a:gd name="connsiteY162" fmla="*/ 6858000 h 6858000"/>
              <a:gd name="connsiteX163" fmla="*/ 0 w 6128435"/>
              <a:gd name="connsiteY16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47111 w 6128435"/>
              <a:gd name="connsiteY35" fmla="*/ 2269679 h 6858000"/>
              <a:gd name="connsiteX36" fmla="*/ 5279312 w 6128435"/>
              <a:gd name="connsiteY36" fmla="*/ 2302757 h 6858000"/>
              <a:gd name="connsiteX37" fmla="*/ 5293877 w 6128435"/>
              <a:gd name="connsiteY37" fmla="*/ 2368649 h 6858000"/>
              <a:gd name="connsiteX38" fmla="*/ 5311338 w 6128435"/>
              <a:gd name="connsiteY38" fmla="*/ 2404034 h 6858000"/>
              <a:gd name="connsiteX39" fmla="*/ 5338366 w 6128435"/>
              <a:gd name="connsiteY39" fmla="*/ 2465052 h 6858000"/>
              <a:gd name="connsiteX40" fmla="*/ 5371263 w 6128435"/>
              <a:gd name="connsiteY40" fmla="*/ 2586413 h 6858000"/>
              <a:gd name="connsiteX41" fmla="*/ 5407503 w 6128435"/>
              <a:gd name="connsiteY41" fmla="*/ 2786290 h 6858000"/>
              <a:gd name="connsiteX42" fmla="*/ 5407356 w 6128435"/>
              <a:gd name="connsiteY42" fmla="*/ 2787545 h 6858000"/>
              <a:gd name="connsiteX43" fmla="*/ 5411130 w 6128435"/>
              <a:gd name="connsiteY43" fmla="*/ 2788640 h 6858000"/>
              <a:gd name="connsiteX44" fmla="*/ 5416439 w 6128435"/>
              <a:gd name="connsiteY44" fmla="*/ 2805666 h 6858000"/>
              <a:gd name="connsiteX45" fmla="*/ 5416589 w 6128435"/>
              <a:gd name="connsiteY45" fmla="*/ 2810822 h 6858000"/>
              <a:gd name="connsiteX46" fmla="*/ 5418542 w 6128435"/>
              <a:gd name="connsiteY46" fmla="*/ 2817745 h 6858000"/>
              <a:gd name="connsiteX47" fmla="*/ 5418847 w 6128435"/>
              <a:gd name="connsiteY47" fmla="*/ 2817825 h 6858000"/>
              <a:gd name="connsiteX48" fmla="*/ 5457023 w 6128435"/>
              <a:gd name="connsiteY48" fmla="*/ 2858292 h 6858000"/>
              <a:gd name="connsiteX49" fmla="*/ 5479298 w 6128435"/>
              <a:gd name="connsiteY49" fmla="*/ 2947791 h 6858000"/>
              <a:gd name="connsiteX50" fmla="*/ 5481770 w 6128435"/>
              <a:gd name="connsiteY50" fmla="*/ 2951352 h 6858000"/>
              <a:gd name="connsiteX51" fmla="*/ 5482045 w 6128435"/>
              <a:gd name="connsiteY51" fmla="*/ 2984371 h 6858000"/>
              <a:gd name="connsiteX52" fmla="*/ 5482415 w 6128435"/>
              <a:gd name="connsiteY52" fmla="*/ 3004079 h 6858000"/>
              <a:gd name="connsiteX53" fmla="*/ 5483865 w 6128435"/>
              <a:gd name="connsiteY53" fmla="*/ 3005467 h 6858000"/>
              <a:gd name="connsiteX54" fmla="*/ 5482236 w 6128435"/>
              <a:gd name="connsiteY54" fmla="*/ 3019791 h 6858000"/>
              <a:gd name="connsiteX55" fmla="*/ 5481505 w 6128435"/>
              <a:gd name="connsiteY55" fmla="*/ 3095286 h 6858000"/>
              <a:gd name="connsiteX56" fmla="*/ 5477595 w 6128435"/>
              <a:gd name="connsiteY56" fmla="*/ 3250534 h 6858000"/>
              <a:gd name="connsiteX57" fmla="*/ 5532836 w 6128435"/>
              <a:gd name="connsiteY57" fmla="*/ 3353840 h 6858000"/>
              <a:gd name="connsiteX58" fmla="*/ 5561229 w 6128435"/>
              <a:gd name="connsiteY58" fmla="*/ 3395784 h 6858000"/>
              <a:gd name="connsiteX59" fmla="*/ 5589758 w 6128435"/>
              <a:gd name="connsiteY59" fmla="*/ 3506453 h 6858000"/>
              <a:gd name="connsiteX60" fmla="*/ 5596144 w 6128435"/>
              <a:gd name="connsiteY60" fmla="*/ 3534624 h 6858000"/>
              <a:gd name="connsiteX61" fmla="*/ 5597750 w 6128435"/>
              <a:gd name="connsiteY61" fmla="*/ 3534129 h 6858000"/>
              <a:gd name="connsiteX62" fmla="*/ 5599700 w 6128435"/>
              <a:gd name="connsiteY62" fmla="*/ 3547221 h 6858000"/>
              <a:gd name="connsiteX63" fmla="*/ 5615031 w 6128435"/>
              <a:gd name="connsiteY63" fmla="*/ 3557482 h 6858000"/>
              <a:gd name="connsiteX64" fmla="*/ 5618377 w 6128435"/>
              <a:gd name="connsiteY64" fmla="*/ 3588431 h 6858000"/>
              <a:gd name="connsiteX65" fmla="*/ 5612155 w 6128435"/>
              <a:gd name="connsiteY65" fmla="*/ 3589869 h 6858000"/>
              <a:gd name="connsiteX66" fmla="*/ 5620843 w 6128435"/>
              <a:gd name="connsiteY66" fmla="*/ 3606745 h 6858000"/>
              <a:gd name="connsiteX67" fmla="*/ 5655472 w 6128435"/>
              <a:gd name="connsiteY67" fmla="*/ 3678877 h 6858000"/>
              <a:gd name="connsiteX68" fmla="*/ 5680448 w 6128435"/>
              <a:gd name="connsiteY68" fmla="*/ 3717760 h 6858000"/>
              <a:gd name="connsiteX69" fmla="*/ 5683015 w 6128435"/>
              <a:gd name="connsiteY69" fmla="*/ 3762025 h 6858000"/>
              <a:gd name="connsiteX70" fmla="*/ 5696643 w 6128435"/>
              <a:gd name="connsiteY70" fmla="*/ 3773888 h 6858000"/>
              <a:gd name="connsiteX71" fmla="*/ 5699203 w 6128435"/>
              <a:gd name="connsiteY71" fmla="*/ 3775823 h 6858000"/>
              <a:gd name="connsiteX72" fmla="*/ 5704824 w 6128435"/>
              <a:gd name="connsiteY72" fmla="*/ 3785966 h 6858000"/>
              <a:gd name="connsiteX73" fmla="*/ 5712204 w 6128435"/>
              <a:gd name="connsiteY73" fmla="*/ 3785830 h 6858000"/>
              <a:gd name="connsiteX74" fmla="*/ 5724816 w 6128435"/>
              <a:gd name="connsiteY74" fmla="*/ 3798949 h 6858000"/>
              <a:gd name="connsiteX75" fmla="*/ 5733539 w 6128435"/>
              <a:gd name="connsiteY75" fmla="*/ 3818457 h 6858000"/>
              <a:gd name="connsiteX76" fmla="*/ 5768491 w 6128435"/>
              <a:gd name="connsiteY76" fmla="*/ 3914399 h 6858000"/>
              <a:gd name="connsiteX77" fmla="*/ 5793123 w 6128435"/>
              <a:gd name="connsiteY77" fmla="*/ 3969952 h 6858000"/>
              <a:gd name="connsiteX78" fmla="*/ 5808321 w 6128435"/>
              <a:gd name="connsiteY78" fmla="*/ 3988153 h 6858000"/>
              <a:gd name="connsiteX79" fmla="*/ 5825621 w 6128435"/>
              <a:gd name="connsiteY79" fmla="*/ 4015525 h 6858000"/>
              <a:gd name="connsiteX80" fmla="*/ 5860672 w 6128435"/>
              <a:gd name="connsiteY80" fmla="*/ 4061579 h 6858000"/>
              <a:gd name="connsiteX81" fmla="*/ 5872173 w 6128435"/>
              <a:gd name="connsiteY81" fmla="*/ 4088497 h 6858000"/>
              <a:gd name="connsiteX82" fmla="*/ 5883705 w 6128435"/>
              <a:gd name="connsiteY82" fmla="*/ 4101899 h 6858000"/>
              <a:gd name="connsiteX83" fmla="*/ 5885314 w 6128435"/>
              <a:gd name="connsiteY83" fmla="*/ 4108387 h 6858000"/>
              <a:gd name="connsiteX84" fmla="*/ 5894095 w 6128435"/>
              <a:gd name="connsiteY84" fmla="*/ 4128857 h 6858000"/>
              <a:gd name="connsiteX85" fmla="*/ 5898339 w 6128435"/>
              <a:gd name="connsiteY85" fmla="*/ 4140800 h 6858000"/>
              <a:gd name="connsiteX86" fmla="*/ 5899734 w 6128435"/>
              <a:gd name="connsiteY86" fmla="*/ 4145632 h 6858000"/>
              <a:gd name="connsiteX87" fmla="*/ 5903513 w 6128435"/>
              <a:gd name="connsiteY87" fmla="*/ 4187661 h 6858000"/>
              <a:gd name="connsiteX88" fmla="*/ 5917114 w 6128435"/>
              <a:gd name="connsiteY88" fmla="*/ 4213096 h 6858000"/>
              <a:gd name="connsiteX89" fmla="*/ 5921153 w 6128435"/>
              <a:gd name="connsiteY89" fmla="*/ 4236222 h 6858000"/>
              <a:gd name="connsiteX90" fmla="*/ 5924233 w 6128435"/>
              <a:gd name="connsiteY90" fmla="*/ 4242060 h 6858000"/>
              <a:gd name="connsiteX91" fmla="*/ 5928910 w 6128435"/>
              <a:gd name="connsiteY91" fmla="*/ 4300973 h 6858000"/>
              <a:gd name="connsiteX92" fmla="*/ 5939320 w 6128435"/>
              <a:gd name="connsiteY92" fmla="*/ 4340435 h 6858000"/>
              <a:gd name="connsiteX93" fmla="*/ 5946705 w 6128435"/>
              <a:gd name="connsiteY93" fmla="*/ 4428051 h 6858000"/>
              <a:gd name="connsiteX94" fmla="*/ 5949261 w 6128435"/>
              <a:gd name="connsiteY94" fmla="*/ 4449185 h 6858000"/>
              <a:gd name="connsiteX95" fmla="*/ 5957504 w 6128435"/>
              <a:gd name="connsiteY95" fmla="*/ 4465911 h 6858000"/>
              <a:gd name="connsiteX96" fmla="*/ 5964689 w 6128435"/>
              <a:gd name="connsiteY96" fmla="*/ 4468532 h 6858000"/>
              <a:gd name="connsiteX97" fmla="*/ 5967062 w 6128435"/>
              <a:gd name="connsiteY97" fmla="*/ 4479923 h 6858000"/>
              <a:gd name="connsiteX98" fmla="*/ 5968960 w 6128435"/>
              <a:gd name="connsiteY98" fmla="*/ 4482655 h 6858000"/>
              <a:gd name="connsiteX99" fmla="*/ 5978567 w 6128435"/>
              <a:gd name="connsiteY99" fmla="*/ 4498605 h 6858000"/>
              <a:gd name="connsiteX100" fmla="*/ 5980106 w 6128435"/>
              <a:gd name="connsiteY100" fmla="*/ 4585087 h 6858000"/>
              <a:gd name="connsiteX101" fmla="*/ 5998138 w 6128435"/>
              <a:gd name="connsiteY101" fmla="*/ 4697518 h 6858000"/>
              <a:gd name="connsiteX102" fmla="*/ 6013516 w 6128435"/>
              <a:gd name="connsiteY102" fmla="*/ 4786619 h 6858000"/>
              <a:gd name="connsiteX103" fmla="*/ 6025404 w 6128435"/>
              <a:gd name="connsiteY103" fmla="*/ 4858148 h 6858000"/>
              <a:gd name="connsiteX104" fmla="*/ 6007749 w 6128435"/>
              <a:gd name="connsiteY104" fmla="*/ 4964715 h 6858000"/>
              <a:gd name="connsiteX105" fmla="*/ 6005269 w 6128435"/>
              <a:gd name="connsiteY105" fmla="*/ 5150567 h 6858000"/>
              <a:gd name="connsiteX106" fmla="*/ 6001127 w 6128435"/>
              <a:gd name="connsiteY106" fmla="*/ 5164609 h 6858000"/>
              <a:gd name="connsiteX107" fmla="*/ 5996647 w 6128435"/>
              <a:gd name="connsiteY107" fmla="*/ 5185640 h 6858000"/>
              <a:gd name="connsiteX108" fmla="*/ 5998514 w 6128435"/>
              <a:gd name="connsiteY108" fmla="*/ 5189673 h 6858000"/>
              <a:gd name="connsiteX109" fmla="*/ 5995970 w 6128435"/>
              <a:gd name="connsiteY109" fmla="*/ 5221547 h 6858000"/>
              <a:gd name="connsiteX110" fmla="*/ 5997218 w 6128435"/>
              <a:gd name="connsiteY110" fmla="*/ 5222031 h 6858000"/>
              <a:gd name="connsiteX111" fmla="*/ 6002116 w 6128435"/>
              <a:gd name="connsiteY111" fmla="*/ 5231223 h 6858000"/>
              <a:gd name="connsiteX112" fmla="*/ 6008541 w 6128435"/>
              <a:gd name="connsiteY112" fmla="*/ 5248680 h 6858000"/>
              <a:gd name="connsiteX113" fmla="*/ 6039260 w 6128435"/>
              <a:gd name="connsiteY113" fmla="*/ 5289518 h 6858000"/>
              <a:gd name="connsiteX114" fmla="*/ 6036748 w 6128435"/>
              <a:gd name="connsiteY114" fmla="*/ 5322752 h 6858000"/>
              <a:gd name="connsiteX115" fmla="*/ 6036943 w 6128435"/>
              <a:gd name="connsiteY115" fmla="*/ 5329480 h 6858000"/>
              <a:gd name="connsiteX116" fmla="*/ 6037236 w 6128435"/>
              <a:gd name="connsiteY116" fmla="*/ 5329634 h 6858000"/>
              <a:gd name="connsiteX117" fmla="*/ 6038019 w 6128435"/>
              <a:gd name="connsiteY117" fmla="*/ 5336764 h 6858000"/>
              <a:gd name="connsiteX118" fmla="*/ 6037298 w 6128435"/>
              <a:gd name="connsiteY118" fmla="*/ 5341753 h 6858000"/>
              <a:gd name="connsiteX119" fmla="*/ 6037677 w 6128435"/>
              <a:gd name="connsiteY119" fmla="*/ 5354807 h 6858000"/>
              <a:gd name="connsiteX120" fmla="*/ 6039728 w 6128435"/>
              <a:gd name="connsiteY120" fmla="*/ 5359416 h 6858000"/>
              <a:gd name="connsiteX121" fmla="*/ 6043311 w 6128435"/>
              <a:gd name="connsiteY121" fmla="*/ 5361407 h 6858000"/>
              <a:gd name="connsiteX122" fmla="*/ 6042954 w 6128435"/>
              <a:gd name="connsiteY122" fmla="*/ 5362576 h 6858000"/>
              <a:gd name="connsiteX123" fmla="*/ 6053435 w 6128435"/>
              <a:gd name="connsiteY123" fmla="*/ 5387547 h 6858000"/>
              <a:gd name="connsiteX124" fmla="*/ 6065933 w 6128435"/>
              <a:gd name="connsiteY124" fmla="*/ 5443002 h 6858000"/>
              <a:gd name="connsiteX125" fmla="*/ 6068640 w 6128435"/>
              <a:gd name="connsiteY125" fmla="*/ 5474503 h 6858000"/>
              <a:gd name="connsiteX126" fmla="*/ 6080922 w 6128435"/>
              <a:gd name="connsiteY126" fmla="*/ 5561070 h 6858000"/>
              <a:gd name="connsiteX127" fmla="*/ 6096949 w 6128435"/>
              <a:gd name="connsiteY127" fmla="*/ 5648179 h 6858000"/>
              <a:gd name="connsiteX128" fmla="*/ 6125703 w 6128435"/>
              <a:gd name="connsiteY128" fmla="*/ 5692894 h 6858000"/>
              <a:gd name="connsiteX129" fmla="*/ 6126670 w 6128435"/>
              <a:gd name="connsiteY129" fmla="*/ 5697882 h 6858000"/>
              <a:gd name="connsiteX130" fmla="*/ 6124061 w 6128435"/>
              <a:gd name="connsiteY130" fmla="*/ 5710294 h 6858000"/>
              <a:gd name="connsiteX131" fmla="*/ 6122213 w 6128435"/>
              <a:gd name="connsiteY131" fmla="*/ 5714762 h 6858000"/>
              <a:gd name="connsiteX132" fmla="*/ 6121353 w 6128435"/>
              <a:gd name="connsiteY132" fmla="*/ 5721725 h 6858000"/>
              <a:gd name="connsiteX133" fmla="*/ 6121607 w 6128435"/>
              <a:gd name="connsiteY133" fmla="*/ 5721959 h 6858000"/>
              <a:gd name="connsiteX134" fmla="*/ 6120262 w 6128435"/>
              <a:gd name="connsiteY134" fmla="*/ 5728358 h 6858000"/>
              <a:gd name="connsiteX135" fmla="*/ 6110194 w 6128435"/>
              <a:gd name="connsiteY135" fmla="*/ 5758853 h 6858000"/>
              <a:gd name="connsiteX136" fmla="*/ 6127519 w 6128435"/>
              <a:gd name="connsiteY136" fmla="*/ 5865775 h 6858000"/>
              <a:gd name="connsiteX137" fmla="*/ 6128435 w 6128435"/>
              <a:gd name="connsiteY137" fmla="*/ 5870164 h 6858000"/>
              <a:gd name="connsiteX138" fmla="*/ 6119217 w 6128435"/>
              <a:gd name="connsiteY138" fmla="*/ 5888542 h 6858000"/>
              <a:gd name="connsiteX139" fmla="*/ 6115966 w 6128435"/>
              <a:gd name="connsiteY139" fmla="*/ 5898387 h 6858000"/>
              <a:gd name="connsiteX140" fmla="*/ 6111924 w 6128435"/>
              <a:gd name="connsiteY140" fmla="*/ 5900444 h 6858000"/>
              <a:gd name="connsiteX141" fmla="*/ 6108716 w 6128435"/>
              <a:gd name="connsiteY141" fmla="*/ 5915345 h 6858000"/>
              <a:gd name="connsiteX142" fmla="*/ 6109524 w 6128435"/>
              <a:gd name="connsiteY142" fmla="*/ 5917328 h 6858000"/>
              <a:gd name="connsiteX143" fmla="*/ 6102493 w 6128435"/>
              <a:gd name="connsiteY143" fmla="*/ 5928602 h 6858000"/>
              <a:gd name="connsiteX144" fmla="*/ 6056863 w 6128435"/>
              <a:gd name="connsiteY144" fmla="*/ 6000643 h 6858000"/>
              <a:gd name="connsiteX145" fmla="*/ 6045436 w 6128435"/>
              <a:gd name="connsiteY145" fmla="*/ 6124480 h 6858000"/>
              <a:gd name="connsiteX146" fmla="*/ 6030489 w 6128435"/>
              <a:gd name="connsiteY146" fmla="*/ 6317666 h 6858000"/>
              <a:gd name="connsiteX147" fmla="*/ 6007492 w 6128435"/>
              <a:gd name="connsiteY147" fmla="*/ 6440818 h 6858000"/>
              <a:gd name="connsiteX148" fmla="*/ 6009467 w 6128435"/>
              <a:gd name="connsiteY148" fmla="*/ 6487076 h 6858000"/>
              <a:gd name="connsiteX149" fmla="*/ 5995064 w 6128435"/>
              <a:gd name="connsiteY149" fmla="*/ 6540791 h 6858000"/>
              <a:gd name="connsiteX150" fmla="*/ 5996309 w 6128435"/>
              <a:gd name="connsiteY150" fmla="*/ 6543961 h 6858000"/>
              <a:gd name="connsiteX151" fmla="*/ 5996048 w 6128435"/>
              <a:gd name="connsiteY151" fmla="*/ 6555444 h 6858000"/>
              <a:gd name="connsiteX152" fmla="*/ 6002524 w 6128435"/>
              <a:gd name="connsiteY152" fmla="*/ 6560188 h 6858000"/>
              <a:gd name="connsiteX153" fmla="*/ 6006823 w 6128435"/>
              <a:gd name="connsiteY153" fmla="*/ 6578546 h 6858000"/>
              <a:gd name="connsiteX154" fmla="*/ 6004510 w 6128435"/>
              <a:gd name="connsiteY154" fmla="*/ 6599256 h 6858000"/>
              <a:gd name="connsiteX155" fmla="*/ 5986207 w 6128435"/>
              <a:gd name="connsiteY155" fmla="*/ 6695855 h 6858000"/>
              <a:gd name="connsiteX156" fmla="*/ 5979428 w 6128435"/>
              <a:gd name="connsiteY156" fmla="*/ 6754678 h 6858000"/>
              <a:gd name="connsiteX157" fmla="*/ 5983398 w 6128435"/>
              <a:gd name="connsiteY157" fmla="*/ 6778641 h 6858000"/>
              <a:gd name="connsiteX158" fmla="*/ 5984543 w 6128435"/>
              <a:gd name="connsiteY158" fmla="*/ 6811016 h 6858000"/>
              <a:gd name="connsiteX159" fmla="*/ 5981802 w 6128435"/>
              <a:gd name="connsiteY159" fmla="*/ 6838578 h 6858000"/>
              <a:gd name="connsiteX160" fmla="*/ 5979671 w 6128435"/>
              <a:gd name="connsiteY160" fmla="*/ 6858000 h 6858000"/>
              <a:gd name="connsiteX161" fmla="*/ 0 w 6128435"/>
              <a:gd name="connsiteY161" fmla="*/ 6858000 h 6858000"/>
              <a:gd name="connsiteX162" fmla="*/ 0 w 6128435"/>
              <a:gd name="connsiteY16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47111 w 6128435"/>
              <a:gd name="connsiteY35" fmla="*/ 2269679 h 6858000"/>
              <a:gd name="connsiteX36" fmla="*/ 5279312 w 6128435"/>
              <a:gd name="connsiteY36" fmla="*/ 2302757 h 6858000"/>
              <a:gd name="connsiteX37" fmla="*/ 5293877 w 6128435"/>
              <a:gd name="connsiteY37" fmla="*/ 2368649 h 6858000"/>
              <a:gd name="connsiteX38" fmla="*/ 5311338 w 6128435"/>
              <a:gd name="connsiteY38" fmla="*/ 2404034 h 6858000"/>
              <a:gd name="connsiteX39" fmla="*/ 5338366 w 6128435"/>
              <a:gd name="connsiteY39" fmla="*/ 2465052 h 6858000"/>
              <a:gd name="connsiteX40" fmla="*/ 5371263 w 6128435"/>
              <a:gd name="connsiteY40" fmla="*/ 2586413 h 6858000"/>
              <a:gd name="connsiteX41" fmla="*/ 5407503 w 6128435"/>
              <a:gd name="connsiteY41" fmla="*/ 2786290 h 6858000"/>
              <a:gd name="connsiteX42" fmla="*/ 5407356 w 6128435"/>
              <a:gd name="connsiteY42" fmla="*/ 2787545 h 6858000"/>
              <a:gd name="connsiteX43" fmla="*/ 5411130 w 6128435"/>
              <a:gd name="connsiteY43" fmla="*/ 2788640 h 6858000"/>
              <a:gd name="connsiteX44" fmla="*/ 5416439 w 6128435"/>
              <a:gd name="connsiteY44" fmla="*/ 2805666 h 6858000"/>
              <a:gd name="connsiteX45" fmla="*/ 5416589 w 6128435"/>
              <a:gd name="connsiteY45" fmla="*/ 2810822 h 6858000"/>
              <a:gd name="connsiteX46" fmla="*/ 5418542 w 6128435"/>
              <a:gd name="connsiteY46" fmla="*/ 2817745 h 6858000"/>
              <a:gd name="connsiteX47" fmla="*/ 5418847 w 6128435"/>
              <a:gd name="connsiteY47" fmla="*/ 2817825 h 6858000"/>
              <a:gd name="connsiteX48" fmla="*/ 5457023 w 6128435"/>
              <a:gd name="connsiteY48" fmla="*/ 2858292 h 6858000"/>
              <a:gd name="connsiteX49" fmla="*/ 5479298 w 6128435"/>
              <a:gd name="connsiteY49" fmla="*/ 2947791 h 6858000"/>
              <a:gd name="connsiteX50" fmla="*/ 5481770 w 6128435"/>
              <a:gd name="connsiteY50" fmla="*/ 2951352 h 6858000"/>
              <a:gd name="connsiteX51" fmla="*/ 5482045 w 6128435"/>
              <a:gd name="connsiteY51" fmla="*/ 2984371 h 6858000"/>
              <a:gd name="connsiteX52" fmla="*/ 5482415 w 6128435"/>
              <a:gd name="connsiteY52" fmla="*/ 3004079 h 6858000"/>
              <a:gd name="connsiteX53" fmla="*/ 5483865 w 6128435"/>
              <a:gd name="connsiteY53" fmla="*/ 3005467 h 6858000"/>
              <a:gd name="connsiteX54" fmla="*/ 5482236 w 6128435"/>
              <a:gd name="connsiteY54" fmla="*/ 3019791 h 6858000"/>
              <a:gd name="connsiteX55" fmla="*/ 5481505 w 6128435"/>
              <a:gd name="connsiteY55" fmla="*/ 3095286 h 6858000"/>
              <a:gd name="connsiteX56" fmla="*/ 5477595 w 6128435"/>
              <a:gd name="connsiteY56" fmla="*/ 3250534 h 6858000"/>
              <a:gd name="connsiteX57" fmla="*/ 5532836 w 6128435"/>
              <a:gd name="connsiteY57" fmla="*/ 3353840 h 6858000"/>
              <a:gd name="connsiteX58" fmla="*/ 5561229 w 6128435"/>
              <a:gd name="connsiteY58" fmla="*/ 3395784 h 6858000"/>
              <a:gd name="connsiteX59" fmla="*/ 5589758 w 6128435"/>
              <a:gd name="connsiteY59" fmla="*/ 3506453 h 6858000"/>
              <a:gd name="connsiteX60" fmla="*/ 5596144 w 6128435"/>
              <a:gd name="connsiteY60" fmla="*/ 3534624 h 6858000"/>
              <a:gd name="connsiteX61" fmla="*/ 5597750 w 6128435"/>
              <a:gd name="connsiteY61" fmla="*/ 3534129 h 6858000"/>
              <a:gd name="connsiteX62" fmla="*/ 5599700 w 6128435"/>
              <a:gd name="connsiteY62" fmla="*/ 3547221 h 6858000"/>
              <a:gd name="connsiteX63" fmla="*/ 5615031 w 6128435"/>
              <a:gd name="connsiteY63" fmla="*/ 3557482 h 6858000"/>
              <a:gd name="connsiteX64" fmla="*/ 5618377 w 6128435"/>
              <a:gd name="connsiteY64" fmla="*/ 3588431 h 6858000"/>
              <a:gd name="connsiteX65" fmla="*/ 5612155 w 6128435"/>
              <a:gd name="connsiteY65" fmla="*/ 3589869 h 6858000"/>
              <a:gd name="connsiteX66" fmla="*/ 5620843 w 6128435"/>
              <a:gd name="connsiteY66" fmla="*/ 3606745 h 6858000"/>
              <a:gd name="connsiteX67" fmla="*/ 5655472 w 6128435"/>
              <a:gd name="connsiteY67" fmla="*/ 3678877 h 6858000"/>
              <a:gd name="connsiteX68" fmla="*/ 5680448 w 6128435"/>
              <a:gd name="connsiteY68" fmla="*/ 3717760 h 6858000"/>
              <a:gd name="connsiteX69" fmla="*/ 5683015 w 6128435"/>
              <a:gd name="connsiteY69" fmla="*/ 3762025 h 6858000"/>
              <a:gd name="connsiteX70" fmla="*/ 5696643 w 6128435"/>
              <a:gd name="connsiteY70" fmla="*/ 3773888 h 6858000"/>
              <a:gd name="connsiteX71" fmla="*/ 5699203 w 6128435"/>
              <a:gd name="connsiteY71" fmla="*/ 3775823 h 6858000"/>
              <a:gd name="connsiteX72" fmla="*/ 5704824 w 6128435"/>
              <a:gd name="connsiteY72" fmla="*/ 3785966 h 6858000"/>
              <a:gd name="connsiteX73" fmla="*/ 5712204 w 6128435"/>
              <a:gd name="connsiteY73" fmla="*/ 3785830 h 6858000"/>
              <a:gd name="connsiteX74" fmla="*/ 5724816 w 6128435"/>
              <a:gd name="connsiteY74" fmla="*/ 3798949 h 6858000"/>
              <a:gd name="connsiteX75" fmla="*/ 5733539 w 6128435"/>
              <a:gd name="connsiteY75" fmla="*/ 3818457 h 6858000"/>
              <a:gd name="connsiteX76" fmla="*/ 5768491 w 6128435"/>
              <a:gd name="connsiteY76" fmla="*/ 3914399 h 6858000"/>
              <a:gd name="connsiteX77" fmla="*/ 5793123 w 6128435"/>
              <a:gd name="connsiteY77" fmla="*/ 3969952 h 6858000"/>
              <a:gd name="connsiteX78" fmla="*/ 5808321 w 6128435"/>
              <a:gd name="connsiteY78" fmla="*/ 3988153 h 6858000"/>
              <a:gd name="connsiteX79" fmla="*/ 5825621 w 6128435"/>
              <a:gd name="connsiteY79" fmla="*/ 4015525 h 6858000"/>
              <a:gd name="connsiteX80" fmla="*/ 5860672 w 6128435"/>
              <a:gd name="connsiteY80" fmla="*/ 4061579 h 6858000"/>
              <a:gd name="connsiteX81" fmla="*/ 5872173 w 6128435"/>
              <a:gd name="connsiteY81" fmla="*/ 4088497 h 6858000"/>
              <a:gd name="connsiteX82" fmla="*/ 5883705 w 6128435"/>
              <a:gd name="connsiteY82" fmla="*/ 4101899 h 6858000"/>
              <a:gd name="connsiteX83" fmla="*/ 5885314 w 6128435"/>
              <a:gd name="connsiteY83" fmla="*/ 4108387 h 6858000"/>
              <a:gd name="connsiteX84" fmla="*/ 5894095 w 6128435"/>
              <a:gd name="connsiteY84" fmla="*/ 4128857 h 6858000"/>
              <a:gd name="connsiteX85" fmla="*/ 5898339 w 6128435"/>
              <a:gd name="connsiteY85" fmla="*/ 4140800 h 6858000"/>
              <a:gd name="connsiteX86" fmla="*/ 5899734 w 6128435"/>
              <a:gd name="connsiteY86" fmla="*/ 4145632 h 6858000"/>
              <a:gd name="connsiteX87" fmla="*/ 5903513 w 6128435"/>
              <a:gd name="connsiteY87" fmla="*/ 4187661 h 6858000"/>
              <a:gd name="connsiteX88" fmla="*/ 5917114 w 6128435"/>
              <a:gd name="connsiteY88" fmla="*/ 4213096 h 6858000"/>
              <a:gd name="connsiteX89" fmla="*/ 5921153 w 6128435"/>
              <a:gd name="connsiteY89" fmla="*/ 4236222 h 6858000"/>
              <a:gd name="connsiteX90" fmla="*/ 5924233 w 6128435"/>
              <a:gd name="connsiteY90" fmla="*/ 4242060 h 6858000"/>
              <a:gd name="connsiteX91" fmla="*/ 5928910 w 6128435"/>
              <a:gd name="connsiteY91" fmla="*/ 4300973 h 6858000"/>
              <a:gd name="connsiteX92" fmla="*/ 5939320 w 6128435"/>
              <a:gd name="connsiteY92" fmla="*/ 4340435 h 6858000"/>
              <a:gd name="connsiteX93" fmla="*/ 5946705 w 6128435"/>
              <a:gd name="connsiteY93" fmla="*/ 4428051 h 6858000"/>
              <a:gd name="connsiteX94" fmla="*/ 5949261 w 6128435"/>
              <a:gd name="connsiteY94" fmla="*/ 4449185 h 6858000"/>
              <a:gd name="connsiteX95" fmla="*/ 5957504 w 6128435"/>
              <a:gd name="connsiteY95" fmla="*/ 4465911 h 6858000"/>
              <a:gd name="connsiteX96" fmla="*/ 5964689 w 6128435"/>
              <a:gd name="connsiteY96" fmla="*/ 4468532 h 6858000"/>
              <a:gd name="connsiteX97" fmla="*/ 5967062 w 6128435"/>
              <a:gd name="connsiteY97" fmla="*/ 4479923 h 6858000"/>
              <a:gd name="connsiteX98" fmla="*/ 5968960 w 6128435"/>
              <a:gd name="connsiteY98" fmla="*/ 4482655 h 6858000"/>
              <a:gd name="connsiteX99" fmla="*/ 5978567 w 6128435"/>
              <a:gd name="connsiteY99" fmla="*/ 4498605 h 6858000"/>
              <a:gd name="connsiteX100" fmla="*/ 5980106 w 6128435"/>
              <a:gd name="connsiteY100" fmla="*/ 4585087 h 6858000"/>
              <a:gd name="connsiteX101" fmla="*/ 5998138 w 6128435"/>
              <a:gd name="connsiteY101" fmla="*/ 4697518 h 6858000"/>
              <a:gd name="connsiteX102" fmla="*/ 6013516 w 6128435"/>
              <a:gd name="connsiteY102" fmla="*/ 4786619 h 6858000"/>
              <a:gd name="connsiteX103" fmla="*/ 6025404 w 6128435"/>
              <a:gd name="connsiteY103" fmla="*/ 4858148 h 6858000"/>
              <a:gd name="connsiteX104" fmla="*/ 6007749 w 6128435"/>
              <a:gd name="connsiteY104" fmla="*/ 4964715 h 6858000"/>
              <a:gd name="connsiteX105" fmla="*/ 6005269 w 6128435"/>
              <a:gd name="connsiteY105" fmla="*/ 5150567 h 6858000"/>
              <a:gd name="connsiteX106" fmla="*/ 6001127 w 6128435"/>
              <a:gd name="connsiteY106" fmla="*/ 5164609 h 6858000"/>
              <a:gd name="connsiteX107" fmla="*/ 5996647 w 6128435"/>
              <a:gd name="connsiteY107" fmla="*/ 5185640 h 6858000"/>
              <a:gd name="connsiteX108" fmla="*/ 5998514 w 6128435"/>
              <a:gd name="connsiteY108" fmla="*/ 5189673 h 6858000"/>
              <a:gd name="connsiteX109" fmla="*/ 5995970 w 6128435"/>
              <a:gd name="connsiteY109" fmla="*/ 5221547 h 6858000"/>
              <a:gd name="connsiteX110" fmla="*/ 5997218 w 6128435"/>
              <a:gd name="connsiteY110" fmla="*/ 5222031 h 6858000"/>
              <a:gd name="connsiteX111" fmla="*/ 6002116 w 6128435"/>
              <a:gd name="connsiteY111" fmla="*/ 5231223 h 6858000"/>
              <a:gd name="connsiteX112" fmla="*/ 6008541 w 6128435"/>
              <a:gd name="connsiteY112" fmla="*/ 5248680 h 6858000"/>
              <a:gd name="connsiteX113" fmla="*/ 6039260 w 6128435"/>
              <a:gd name="connsiteY113" fmla="*/ 5289518 h 6858000"/>
              <a:gd name="connsiteX114" fmla="*/ 6036748 w 6128435"/>
              <a:gd name="connsiteY114" fmla="*/ 5322752 h 6858000"/>
              <a:gd name="connsiteX115" fmla="*/ 6036943 w 6128435"/>
              <a:gd name="connsiteY115" fmla="*/ 5329480 h 6858000"/>
              <a:gd name="connsiteX116" fmla="*/ 6037236 w 6128435"/>
              <a:gd name="connsiteY116" fmla="*/ 5329634 h 6858000"/>
              <a:gd name="connsiteX117" fmla="*/ 6038019 w 6128435"/>
              <a:gd name="connsiteY117" fmla="*/ 5336764 h 6858000"/>
              <a:gd name="connsiteX118" fmla="*/ 6037298 w 6128435"/>
              <a:gd name="connsiteY118" fmla="*/ 5341753 h 6858000"/>
              <a:gd name="connsiteX119" fmla="*/ 6037677 w 6128435"/>
              <a:gd name="connsiteY119" fmla="*/ 5354807 h 6858000"/>
              <a:gd name="connsiteX120" fmla="*/ 6039728 w 6128435"/>
              <a:gd name="connsiteY120" fmla="*/ 5359416 h 6858000"/>
              <a:gd name="connsiteX121" fmla="*/ 6043311 w 6128435"/>
              <a:gd name="connsiteY121" fmla="*/ 5361407 h 6858000"/>
              <a:gd name="connsiteX122" fmla="*/ 6042954 w 6128435"/>
              <a:gd name="connsiteY122" fmla="*/ 5362576 h 6858000"/>
              <a:gd name="connsiteX123" fmla="*/ 6053435 w 6128435"/>
              <a:gd name="connsiteY123" fmla="*/ 5387547 h 6858000"/>
              <a:gd name="connsiteX124" fmla="*/ 6065933 w 6128435"/>
              <a:gd name="connsiteY124" fmla="*/ 5443002 h 6858000"/>
              <a:gd name="connsiteX125" fmla="*/ 6068640 w 6128435"/>
              <a:gd name="connsiteY125" fmla="*/ 5474503 h 6858000"/>
              <a:gd name="connsiteX126" fmla="*/ 6080922 w 6128435"/>
              <a:gd name="connsiteY126" fmla="*/ 5561070 h 6858000"/>
              <a:gd name="connsiteX127" fmla="*/ 6096949 w 6128435"/>
              <a:gd name="connsiteY127" fmla="*/ 5648179 h 6858000"/>
              <a:gd name="connsiteX128" fmla="*/ 6125703 w 6128435"/>
              <a:gd name="connsiteY128" fmla="*/ 5692894 h 6858000"/>
              <a:gd name="connsiteX129" fmla="*/ 6126670 w 6128435"/>
              <a:gd name="connsiteY129" fmla="*/ 5697882 h 6858000"/>
              <a:gd name="connsiteX130" fmla="*/ 6124061 w 6128435"/>
              <a:gd name="connsiteY130" fmla="*/ 5710294 h 6858000"/>
              <a:gd name="connsiteX131" fmla="*/ 6122213 w 6128435"/>
              <a:gd name="connsiteY131" fmla="*/ 5714762 h 6858000"/>
              <a:gd name="connsiteX132" fmla="*/ 6121353 w 6128435"/>
              <a:gd name="connsiteY132" fmla="*/ 5721725 h 6858000"/>
              <a:gd name="connsiteX133" fmla="*/ 6121607 w 6128435"/>
              <a:gd name="connsiteY133" fmla="*/ 5721959 h 6858000"/>
              <a:gd name="connsiteX134" fmla="*/ 6120262 w 6128435"/>
              <a:gd name="connsiteY134" fmla="*/ 5728358 h 6858000"/>
              <a:gd name="connsiteX135" fmla="*/ 6110194 w 6128435"/>
              <a:gd name="connsiteY135" fmla="*/ 5758853 h 6858000"/>
              <a:gd name="connsiteX136" fmla="*/ 6127519 w 6128435"/>
              <a:gd name="connsiteY136" fmla="*/ 5865775 h 6858000"/>
              <a:gd name="connsiteX137" fmla="*/ 6128435 w 6128435"/>
              <a:gd name="connsiteY137" fmla="*/ 5870164 h 6858000"/>
              <a:gd name="connsiteX138" fmla="*/ 6119217 w 6128435"/>
              <a:gd name="connsiteY138" fmla="*/ 5888542 h 6858000"/>
              <a:gd name="connsiteX139" fmla="*/ 6115966 w 6128435"/>
              <a:gd name="connsiteY139" fmla="*/ 5898387 h 6858000"/>
              <a:gd name="connsiteX140" fmla="*/ 6111924 w 6128435"/>
              <a:gd name="connsiteY140" fmla="*/ 5900444 h 6858000"/>
              <a:gd name="connsiteX141" fmla="*/ 6108716 w 6128435"/>
              <a:gd name="connsiteY141" fmla="*/ 5915345 h 6858000"/>
              <a:gd name="connsiteX142" fmla="*/ 6109524 w 6128435"/>
              <a:gd name="connsiteY142" fmla="*/ 5917328 h 6858000"/>
              <a:gd name="connsiteX143" fmla="*/ 6102493 w 6128435"/>
              <a:gd name="connsiteY143" fmla="*/ 5928602 h 6858000"/>
              <a:gd name="connsiteX144" fmla="*/ 6056863 w 6128435"/>
              <a:gd name="connsiteY144" fmla="*/ 6000643 h 6858000"/>
              <a:gd name="connsiteX145" fmla="*/ 6045436 w 6128435"/>
              <a:gd name="connsiteY145" fmla="*/ 6124480 h 6858000"/>
              <a:gd name="connsiteX146" fmla="*/ 6030489 w 6128435"/>
              <a:gd name="connsiteY146" fmla="*/ 6317666 h 6858000"/>
              <a:gd name="connsiteX147" fmla="*/ 6007492 w 6128435"/>
              <a:gd name="connsiteY147" fmla="*/ 6440818 h 6858000"/>
              <a:gd name="connsiteX148" fmla="*/ 6009467 w 6128435"/>
              <a:gd name="connsiteY148" fmla="*/ 6487076 h 6858000"/>
              <a:gd name="connsiteX149" fmla="*/ 5995064 w 6128435"/>
              <a:gd name="connsiteY149" fmla="*/ 6540791 h 6858000"/>
              <a:gd name="connsiteX150" fmla="*/ 5996309 w 6128435"/>
              <a:gd name="connsiteY150" fmla="*/ 6543961 h 6858000"/>
              <a:gd name="connsiteX151" fmla="*/ 5996048 w 6128435"/>
              <a:gd name="connsiteY151" fmla="*/ 6555444 h 6858000"/>
              <a:gd name="connsiteX152" fmla="*/ 6002524 w 6128435"/>
              <a:gd name="connsiteY152" fmla="*/ 6560188 h 6858000"/>
              <a:gd name="connsiteX153" fmla="*/ 6006823 w 6128435"/>
              <a:gd name="connsiteY153" fmla="*/ 6578546 h 6858000"/>
              <a:gd name="connsiteX154" fmla="*/ 6004510 w 6128435"/>
              <a:gd name="connsiteY154" fmla="*/ 6599256 h 6858000"/>
              <a:gd name="connsiteX155" fmla="*/ 5986207 w 6128435"/>
              <a:gd name="connsiteY155" fmla="*/ 6695855 h 6858000"/>
              <a:gd name="connsiteX156" fmla="*/ 5979428 w 6128435"/>
              <a:gd name="connsiteY156" fmla="*/ 6754678 h 6858000"/>
              <a:gd name="connsiteX157" fmla="*/ 5983398 w 6128435"/>
              <a:gd name="connsiteY157" fmla="*/ 6778641 h 6858000"/>
              <a:gd name="connsiteX158" fmla="*/ 5984543 w 6128435"/>
              <a:gd name="connsiteY158" fmla="*/ 6811016 h 6858000"/>
              <a:gd name="connsiteX159" fmla="*/ 5981802 w 6128435"/>
              <a:gd name="connsiteY159" fmla="*/ 6838578 h 6858000"/>
              <a:gd name="connsiteX160" fmla="*/ 5979671 w 6128435"/>
              <a:gd name="connsiteY160" fmla="*/ 6858000 h 6858000"/>
              <a:gd name="connsiteX161" fmla="*/ 0 w 6128435"/>
              <a:gd name="connsiteY161" fmla="*/ 6858000 h 6858000"/>
              <a:gd name="connsiteX162" fmla="*/ 0 w 6128435"/>
              <a:gd name="connsiteY16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79312 w 6128435"/>
              <a:gd name="connsiteY35" fmla="*/ 2302757 h 6858000"/>
              <a:gd name="connsiteX36" fmla="*/ 5293877 w 6128435"/>
              <a:gd name="connsiteY36" fmla="*/ 2368649 h 6858000"/>
              <a:gd name="connsiteX37" fmla="*/ 5311338 w 6128435"/>
              <a:gd name="connsiteY37" fmla="*/ 2404034 h 6858000"/>
              <a:gd name="connsiteX38" fmla="*/ 5338366 w 6128435"/>
              <a:gd name="connsiteY38" fmla="*/ 2465052 h 6858000"/>
              <a:gd name="connsiteX39" fmla="*/ 5371263 w 6128435"/>
              <a:gd name="connsiteY39" fmla="*/ 2586413 h 6858000"/>
              <a:gd name="connsiteX40" fmla="*/ 5407503 w 6128435"/>
              <a:gd name="connsiteY40" fmla="*/ 2786290 h 6858000"/>
              <a:gd name="connsiteX41" fmla="*/ 5407356 w 6128435"/>
              <a:gd name="connsiteY41" fmla="*/ 2787545 h 6858000"/>
              <a:gd name="connsiteX42" fmla="*/ 5411130 w 6128435"/>
              <a:gd name="connsiteY42" fmla="*/ 2788640 h 6858000"/>
              <a:gd name="connsiteX43" fmla="*/ 5416439 w 6128435"/>
              <a:gd name="connsiteY43" fmla="*/ 2805666 h 6858000"/>
              <a:gd name="connsiteX44" fmla="*/ 5416589 w 6128435"/>
              <a:gd name="connsiteY44" fmla="*/ 2810822 h 6858000"/>
              <a:gd name="connsiteX45" fmla="*/ 5418542 w 6128435"/>
              <a:gd name="connsiteY45" fmla="*/ 2817745 h 6858000"/>
              <a:gd name="connsiteX46" fmla="*/ 5418847 w 6128435"/>
              <a:gd name="connsiteY46" fmla="*/ 2817825 h 6858000"/>
              <a:gd name="connsiteX47" fmla="*/ 5457023 w 6128435"/>
              <a:gd name="connsiteY47" fmla="*/ 2858292 h 6858000"/>
              <a:gd name="connsiteX48" fmla="*/ 5479298 w 6128435"/>
              <a:gd name="connsiteY48" fmla="*/ 2947791 h 6858000"/>
              <a:gd name="connsiteX49" fmla="*/ 5481770 w 6128435"/>
              <a:gd name="connsiteY49" fmla="*/ 2951352 h 6858000"/>
              <a:gd name="connsiteX50" fmla="*/ 5482045 w 6128435"/>
              <a:gd name="connsiteY50" fmla="*/ 2984371 h 6858000"/>
              <a:gd name="connsiteX51" fmla="*/ 5482415 w 6128435"/>
              <a:gd name="connsiteY51" fmla="*/ 3004079 h 6858000"/>
              <a:gd name="connsiteX52" fmla="*/ 5483865 w 6128435"/>
              <a:gd name="connsiteY52" fmla="*/ 3005467 h 6858000"/>
              <a:gd name="connsiteX53" fmla="*/ 5482236 w 6128435"/>
              <a:gd name="connsiteY53" fmla="*/ 3019791 h 6858000"/>
              <a:gd name="connsiteX54" fmla="*/ 5481505 w 6128435"/>
              <a:gd name="connsiteY54" fmla="*/ 3095286 h 6858000"/>
              <a:gd name="connsiteX55" fmla="*/ 5477595 w 6128435"/>
              <a:gd name="connsiteY55" fmla="*/ 3250534 h 6858000"/>
              <a:gd name="connsiteX56" fmla="*/ 5532836 w 6128435"/>
              <a:gd name="connsiteY56" fmla="*/ 3353840 h 6858000"/>
              <a:gd name="connsiteX57" fmla="*/ 5561229 w 6128435"/>
              <a:gd name="connsiteY57" fmla="*/ 3395784 h 6858000"/>
              <a:gd name="connsiteX58" fmla="*/ 5589758 w 6128435"/>
              <a:gd name="connsiteY58" fmla="*/ 3506453 h 6858000"/>
              <a:gd name="connsiteX59" fmla="*/ 5596144 w 6128435"/>
              <a:gd name="connsiteY59" fmla="*/ 3534624 h 6858000"/>
              <a:gd name="connsiteX60" fmla="*/ 5597750 w 6128435"/>
              <a:gd name="connsiteY60" fmla="*/ 3534129 h 6858000"/>
              <a:gd name="connsiteX61" fmla="*/ 5599700 w 6128435"/>
              <a:gd name="connsiteY61" fmla="*/ 3547221 h 6858000"/>
              <a:gd name="connsiteX62" fmla="*/ 5615031 w 6128435"/>
              <a:gd name="connsiteY62" fmla="*/ 3557482 h 6858000"/>
              <a:gd name="connsiteX63" fmla="*/ 5618377 w 6128435"/>
              <a:gd name="connsiteY63" fmla="*/ 3588431 h 6858000"/>
              <a:gd name="connsiteX64" fmla="*/ 5612155 w 6128435"/>
              <a:gd name="connsiteY64" fmla="*/ 3589869 h 6858000"/>
              <a:gd name="connsiteX65" fmla="*/ 5620843 w 6128435"/>
              <a:gd name="connsiteY65" fmla="*/ 3606745 h 6858000"/>
              <a:gd name="connsiteX66" fmla="*/ 5655472 w 6128435"/>
              <a:gd name="connsiteY66" fmla="*/ 3678877 h 6858000"/>
              <a:gd name="connsiteX67" fmla="*/ 5680448 w 6128435"/>
              <a:gd name="connsiteY67" fmla="*/ 3717760 h 6858000"/>
              <a:gd name="connsiteX68" fmla="*/ 5683015 w 6128435"/>
              <a:gd name="connsiteY68" fmla="*/ 3762025 h 6858000"/>
              <a:gd name="connsiteX69" fmla="*/ 5696643 w 6128435"/>
              <a:gd name="connsiteY69" fmla="*/ 3773888 h 6858000"/>
              <a:gd name="connsiteX70" fmla="*/ 5699203 w 6128435"/>
              <a:gd name="connsiteY70" fmla="*/ 3775823 h 6858000"/>
              <a:gd name="connsiteX71" fmla="*/ 5704824 w 6128435"/>
              <a:gd name="connsiteY71" fmla="*/ 3785966 h 6858000"/>
              <a:gd name="connsiteX72" fmla="*/ 5712204 w 6128435"/>
              <a:gd name="connsiteY72" fmla="*/ 3785830 h 6858000"/>
              <a:gd name="connsiteX73" fmla="*/ 5724816 w 6128435"/>
              <a:gd name="connsiteY73" fmla="*/ 3798949 h 6858000"/>
              <a:gd name="connsiteX74" fmla="*/ 5733539 w 6128435"/>
              <a:gd name="connsiteY74" fmla="*/ 3818457 h 6858000"/>
              <a:gd name="connsiteX75" fmla="*/ 5768491 w 6128435"/>
              <a:gd name="connsiteY75" fmla="*/ 3914399 h 6858000"/>
              <a:gd name="connsiteX76" fmla="*/ 5793123 w 6128435"/>
              <a:gd name="connsiteY76" fmla="*/ 3969952 h 6858000"/>
              <a:gd name="connsiteX77" fmla="*/ 5808321 w 6128435"/>
              <a:gd name="connsiteY77" fmla="*/ 3988153 h 6858000"/>
              <a:gd name="connsiteX78" fmla="*/ 5825621 w 6128435"/>
              <a:gd name="connsiteY78" fmla="*/ 4015525 h 6858000"/>
              <a:gd name="connsiteX79" fmla="*/ 5860672 w 6128435"/>
              <a:gd name="connsiteY79" fmla="*/ 4061579 h 6858000"/>
              <a:gd name="connsiteX80" fmla="*/ 5872173 w 6128435"/>
              <a:gd name="connsiteY80" fmla="*/ 4088497 h 6858000"/>
              <a:gd name="connsiteX81" fmla="*/ 5883705 w 6128435"/>
              <a:gd name="connsiteY81" fmla="*/ 4101899 h 6858000"/>
              <a:gd name="connsiteX82" fmla="*/ 5885314 w 6128435"/>
              <a:gd name="connsiteY82" fmla="*/ 4108387 h 6858000"/>
              <a:gd name="connsiteX83" fmla="*/ 5894095 w 6128435"/>
              <a:gd name="connsiteY83" fmla="*/ 4128857 h 6858000"/>
              <a:gd name="connsiteX84" fmla="*/ 5898339 w 6128435"/>
              <a:gd name="connsiteY84" fmla="*/ 4140800 h 6858000"/>
              <a:gd name="connsiteX85" fmla="*/ 5899734 w 6128435"/>
              <a:gd name="connsiteY85" fmla="*/ 4145632 h 6858000"/>
              <a:gd name="connsiteX86" fmla="*/ 5903513 w 6128435"/>
              <a:gd name="connsiteY86" fmla="*/ 4187661 h 6858000"/>
              <a:gd name="connsiteX87" fmla="*/ 5917114 w 6128435"/>
              <a:gd name="connsiteY87" fmla="*/ 4213096 h 6858000"/>
              <a:gd name="connsiteX88" fmla="*/ 5921153 w 6128435"/>
              <a:gd name="connsiteY88" fmla="*/ 4236222 h 6858000"/>
              <a:gd name="connsiteX89" fmla="*/ 5924233 w 6128435"/>
              <a:gd name="connsiteY89" fmla="*/ 4242060 h 6858000"/>
              <a:gd name="connsiteX90" fmla="*/ 5928910 w 6128435"/>
              <a:gd name="connsiteY90" fmla="*/ 4300973 h 6858000"/>
              <a:gd name="connsiteX91" fmla="*/ 5939320 w 6128435"/>
              <a:gd name="connsiteY91" fmla="*/ 4340435 h 6858000"/>
              <a:gd name="connsiteX92" fmla="*/ 5946705 w 6128435"/>
              <a:gd name="connsiteY92" fmla="*/ 4428051 h 6858000"/>
              <a:gd name="connsiteX93" fmla="*/ 5949261 w 6128435"/>
              <a:gd name="connsiteY93" fmla="*/ 4449185 h 6858000"/>
              <a:gd name="connsiteX94" fmla="*/ 5957504 w 6128435"/>
              <a:gd name="connsiteY94" fmla="*/ 4465911 h 6858000"/>
              <a:gd name="connsiteX95" fmla="*/ 5964689 w 6128435"/>
              <a:gd name="connsiteY95" fmla="*/ 4468532 h 6858000"/>
              <a:gd name="connsiteX96" fmla="*/ 5967062 w 6128435"/>
              <a:gd name="connsiteY96" fmla="*/ 4479923 h 6858000"/>
              <a:gd name="connsiteX97" fmla="*/ 5968960 w 6128435"/>
              <a:gd name="connsiteY97" fmla="*/ 4482655 h 6858000"/>
              <a:gd name="connsiteX98" fmla="*/ 5978567 w 6128435"/>
              <a:gd name="connsiteY98" fmla="*/ 4498605 h 6858000"/>
              <a:gd name="connsiteX99" fmla="*/ 5980106 w 6128435"/>
              <a:gd name="connsiteY99" fmla="*/ 4585087 h 6858000"/>
              <a:gd name="connsiteX100" fmla="*/ 5998138 w 6128435"/>
              <a:gd name="connsiteY100" fmla="*/ 4697518 h 6858000"/>
              <a:gd name="connsiteX101" fmla="*/ 6013516 w 6128435"/>
              <a:gd name="connsiteY101" fmla="*/ 4786619 h 6858000"/>
              <a:gd name="connsiteX102" fmla="*/ 6025404 w 6128435"/>
              <a:gd name="connsiteY102" fmla="*/ 4858148 h 6858000"/>
              <a:gd name="connsiteX103" fmla="*/ 6007749 w 6128435"/>
              <a:gd name="connsiteY103" fmla="*/ 4964715 h 6858000"/>
              <a:gd name="connsiteX104" fmla="*/ 6005269 w 6128435"/>
              <a:gd name="connsiteY104" fmla="*/ 5150567 h 6858000"/>
              <a:gd name="connsiteX105" fmla="*/ 6001127 w 6128435"/>
              <a:gd name="connsiteY105" fmla="*/ 5164609 h 6858000"/>
              <a:gd name="connsiteX106" fmla="*/ 5996647 w 6128435"/>
              <a:gd name="connsiteY106" fmla="*/ 5185640 h 6858000"/>
              <a:gd name="connsiteX107" fmla="*/ 5998514 w 6128435"/>
              <a:gd name="connsiteY107" fmla="*/ 5189673 h 6858000"/>
              <a:gd name="connsiteX108" fmla="*/ 5995970 w 6128435"/>
              <a:gd name="connsiteY108" fmla="*/ 5221547 h 6858000"/>
              <a:gd name="connsiteX109" fmla="*/ 5997218 w 6128435"/>
              <a:gd name="connsiteY109" fmla="*/ 5222031 h 6858000"/>
              <a:gd name="connsiteX110" fmla="*/ 6002116 w 6128435"/>
              <a:gd name="connsiteY110" fmla="*/ 5231223 h 6858000"/>
              <a:gd name="connsiteX111" fmla="*/ 6008541 w 6128435"/>
              <a:gd name="connsiteY111" fmla="*/ 5248680 h 6858000"/>
              <a:gd name="connsiteX112" fmla="*/ 6039260 w 6128435"/>
              <a:gd name="connsiteY112" fmla="*/ 5289518 h 6858000"/>
              <a:gd name="connsiteX113" fmla="*/ 6036748 w 6128435"/>
              <a:gd name="connsiteY113" fmla="*/ 5322752 h 6858000"/>
              <a:gd name="connsiteX114" fmla="*/ 6036943 w 6128435"/>
              <a:gd name="connsiteY114" fmla="*/ 5329480 h 6858000"/>
              <a:gd name="connsiteX115" fmla="*/ 6037236 w 6128435"/>
              <a:gd name="connsiteY115" fmla="*/ 5329634 h 6858000"/>
              <a:gd name="connsiteX116" fmla="*/ 6038019 w 6128435"/>
              <a:gd name="connsiteY116" fmla="*/ 5336764 h 6858000"/>
              <a:gd name="connsiteX117" fmla="*/ 6037298 w 6128435"/>
              <a:gd name="connsiteY117" fmla="*/ 5341753 h 6858000"/>
              <a:gd name="connsiteX118" fmla="*/ 6037677 w 6128435"/>
              <a:gd name="connsiteY118" fmla="*/ 5354807 h 6858000"/>
              <a:gd name="connsiteX119" fmla="*/ 6039728 w 6128435"/>
              <a:gd name="connsiteY119" fmla="*/ 5359416 h 6858000"/>
              <a:gd name="connsiteX120" fmla="*/ 6043311 w 6128435"/>
              <a:gd name="connsiteY120" fmla="*/ 5361407 h 6858000"/>
              <a:gd name="connsiteX121" fmla="*/ 6042954 w 6128435"/>
              <a:gd name="connsiteY121" fmla="*/ 5362576 h 6858000"/>
              <a:gd name="connsiteX122" fmla="*/ 6053435 w 6128435"/>
              <a:gd name="connsiteY122" fmla="*/ 5387547 h 6858000"/>
              <a:gd name="connsiteX123" fmla="*/ 6065933 w 6128435"/>
              <a:gd name="connsiteY123" fmla="*/ 5443002 h 6858000"/>
              <a:gd name="connsiteX124" fmla="*/ 6068640 w 6128435"/>
              <a:gd name="connsiteY124" fmla="*/ 5474503 h 6858000"/>
              <a:gd name="connsiteX125" fmla="*/ 6080922 w 6128435"/>
              <a:gd name="connsiteY125" fmla="*/ 5561070 h 6858000"/>
              <a:gd name="connsiteX126" fmla="*/ 6096949 w 6128435"/>
              <a:gd name="connsiteY126" fmla="*/ 5648179 h 6858000"/>
              <a:gd name="connsiteX127" fmla="*/ 6125703 w 6128435"/>
              <a:gd name="connsiteY127" fmla="*/ 5692894 h 6858000"/>
              <a:gd name="connsiteX128" fmla="*/ 6126670 w 6128435"/>
              <a:gd name="connsiteY128" fmla="*/ 5697882 h 6858000"/>
              <a:gd name="connsiteX129" fmla="*/ 6124061 w 6128435"/>
              <a:gd name="connsiteY129" fmla="*/ 5710294 h 6858000"/>
              <a:gd name="connsiteX130" fmla="*/ 6122213 w 6128435"/>
              <a:gd name="connsiteY130" fmla="*/ 5714762 h 6858000"/>
              <a:gd name="connsiteX131" fmla="*/ 6121353 w 6128435"/>
              <a:gd name="connsiteY131" fmla="*/ 5721725 h 6858000"/>
              <a:gd name="connsiteX132" fmla="*/ 6121607 w 6128435"/>
              <a:gd name="connsiteY132" fmla="*/ 5721959 h 6858000"/>
              <a:gd name="connsiteX133" fmla="*/ 6120262 w 6128435"/>
              <a:gd name="connsiteY133" fmla="*/ 5728358 h 6858000"/>
              <a:gd name="connsiteX134" fmla="*/ 6110194 w 6128435"/>
              <a:gd name="connsiteY134" fmla="*/ 5758853 h 6858000"/>
              <a:gd name="connsiteX135" fmla="*/ 6127519 w 6128435"/>
              <a:gd name="connsiteY135" fmla="*/ 5865775 h 6858000"/>
              <a:gd name="connsiteX136" fmla="*/ 6128435 w 6128435"/>
              <a:gd name="connsiteY136" fmla="*/ 5870164 h 6858000"/>
              <a:gd name="connsiteX137" fmla="*/ 6119217 w 6128435"/>
              <a:gd name="connsiteY137" fmla="*/ 5888542 h 6858000"/>
              <a:gd name="connsiteX138" fmla="*/ 6115966 w 6128435"/>
              <a:gd name="connsiteY138" fmla="*/ 5898387 h 6858000"/>
              <a:gd name="connsiteX139" fmla="*/ 6111924 w 6128435"/>
              <a:gd name="connsiteY139" fmla="*/ 5900444 h 6858000"/>
              <a:gd name="connsiteX140" fmla="*/ 6108716 w 6128435"/>
              <a:gd name="connsiteY140" fmla="*/ 5915345 h 6858000"/>
              <a:gd name="connsiteX141" fmla="*/ 6109524 w 6128435"/>
              <a:gd name="connsiteY141" fmla="*/ 5917328 h 6858000"/>
              <a:gd name="connsiteX142" fmla="*/ 6102493 w 6128435"/>
              <a:gd name="connsiteY142" fmla="*/ 5928602 h 6858000"/>
              <a:gd name="connsiteX143" fmla="*/ 6056863 w 6128435"/>
              <a:gd name="connsiteY143" fmla="*/ 6000643 h 6858000"/>
              <a:gd name="connsiteX144" fmla="*/ 6045436 w 6128435"/>
              <a:gd name="connsiteY144" fmla="*/ 6124480 h 6858000"/>
              <a:gd name="connsiteX145" fmla="*/ 6030489 w 6128435"/>
              <a:gd name="connsiteY145" fmla="*/ 6317666 h 6858000"/>
              <a:gd name="connsiteX146" fmla="*/ 6007492 w 6128435"/>
              <a:gd name="connsiteY146" fmla="*/ 6440818 h 6858000"/>
              <a:gd name="connsiteX147" fmla="*/ 6009467 w 6128435"/>
              <a:gd name="connsiteY147" fmla="*/ 6487076 h 6858000"/>
              <a:gd name="connsiteX148" fmla="*/ 5995064 w 6128435"/>
              <a:gd name="connsiteY148" fmla="*/ 6540791 h 6858000"/>
              <a:gd name="connsiteX149" fmla="*/ 5996309 w 6128435"/>
              <a:gd name="connsiteY149" fmla="*/ 6543961 h 6858000"/>
              <a:gd name="connsiteX150" fmla="*/ 5996048 w 6128435"/>
              <a:gd name="connsiteY150" fmla="*/ 6555444 h 6858000"/>
              <a:gd name="connsiteX151" fmla="*/ 6002524 w 6128435"/>
              <a:gd name="connsiteY151" fmla="*/ 6560188 h 6858000"/>
              <a:gd name="connsiteX152" fmla="*/ 6006823 w 6128435"/>
              <a:gd name="connsiteY152" fmla="*/ 6578546 h 6858000"/>
              <a:gd name="connsiteX153" fmla="*/ 6004510 w 6128435"/>
              <a:gd name="connsiteY153" fmla="*/ 6599256 h 6858000"/>
              <a:gd name="connsiteX154" fmla="*/ 5986207 w 6128435"/>
              <a:gd name="connsiteY154" fmla="*/ 6695855 h 6858000"/>
              <a:gd name="connsiteX155" fmla="*/ 5979428 w 6128435"/>
              <a:gd name="connsiteY155" fmla="*/ 6754678 h 6858000"/>
              <a:gd name="connsiteX156" fmla="*/ 5983398 w 6128435"/>
              <a:gd name="connsiteY156" fmla="*/ 6778641 h 6858000"/>
              <a:gd name="connsiteX157" fmla="*/ 5984543 w 6128435"/>
              <a:gd name="connsiteY157" fmla="*/ 6811016 h 6858000"/>
              <a:gd name="connsiteX158" fmla="*/ 5981802 w 6128435"/>
              <a:gd name="connsiteY158" fmla="*/ 6838578 h 6858000"/>
              <a:gd name="connsiteX159" fmla="*/ 5979671 w 6128435"/>
              <a:gd name="connsiteY159" fmla="*/ 6858000 h 6858000"/>
              <a:gd name="connsiteX160" fmla="*/ 0 w 6128435"/>
              <a:gd name="connsiteY160" fmla="*/ 6858000 h 6858000"/>
              <a:gd name="connsiteX161" fmla="*/ 0 w 6128435"/>
              <a:gd name="connsiteY16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3865 w 6128435"/>
              <a:gd name="connsiteY51" fmla="*/ 3005467 h 6858000"/>
              <a:gd name="connsiteX52" fmla="*/ 5482236 w 6128435"/>
              <a:gd name="connsiteY52" fmla="*/ 3019791 h 6858000"/>
              <a:gd name="connsiteX53" fmla="*/ 5481505 w 6128435"/>
              <a:gd name="connsiteY53" fmla="*/ 3095286 h 6858000"/>
              <a:gd name="connsiteX54" fmla="*/ 5477595 w 6128435"/>
              <a:gd name="connsiteY54" fmla="*/ 3250534 h 6858000"/>
              <a:gd name="connsiteX55" fmla="*/ 5532836 w 6128435"/>
              <a:gd name="connsiteY55" fmla="*/ 3353840 h 6858000"/>
              <a:gd name="connsiteX56" fmla="*/ 5561229 w 6128435"/>
              <a:gd name="connsiteY56" fmla="*/ 3395784 h 6858000"/>
              <a:gd name="connsiteX57" fmla="*/ 5589758 w 6128435"/>
              <a:gd name="connsiteY57" fmla="*/ 3506453 h 6858000"/>
              <a:gd name="connsiteX58" fmla="*/ 5596144 w 6128435"/>
              <a:gd name="connsiteY58" fmla="*/ 3534624 h 6858000"/>
              <a:gd name="connsiteX59" fmla="*/ 5597750 w 6128435"/>
              <a:gd name="connsiteY59" fmla="*/ 3534129 h 6858000"/>
              <a:gd name="connsiteX60" fmla="*/ 5599700 w 6128435"/>
              <a:gd name="connsiteY60" fmla="*/ 3547221 h 6858000"/>
              <a:gd name="connsiteX61" fmla="*/ 5615031 w 6128435"/>
              <a:gd name="connsiteY61" fmla="*/ 3557482 h 6858000"/>
              <a:gd name="connsiteX62" fmla="*/ 5618377 w 6128435"/>
              <a:gd name="connsiteY62" fmla="*/ 3588431 h 6858000"/>
              <a:gd name="connsiteX63" fmla="*/ 5612155 w 6128435"/>
              <a:gd name="connsiteY63" fmla="*/ 3589869 h 6858000"/>
              <a:gd name="connsiteX64" fmla="*/ 5620843 w 6128435"/>
              <a:gd name="connsiteY64" fmla="*/ 3606745 h 6858000"/>
              <a:gd name="connsiteX65" fmla="*/ 5655472 w 6128435"/>
              <a:gd name="connsiteY65" fmla="*/ 3678877 h 6858000"/>
              <a:gd name="connsiteX66" fmla="*/ 5680448 w 6128435"/>
              <a:gd name="connsiteY66" fmla="*/ 3717760 h 6858000"/>
              <a:gd name="connsiteX67" fmla="*/ 5683015 w 6128435"/>
              <a:gd name="connsiteY67" fmla="*/ 3762025 h 6858000"/>
              <a:gd name="connsiteX68" fmla="*/ 5696643 w 6128435"/>
              <a:gd name="connsiteY68" fmla="*/ 3773888 h 6858000"/>
              <a:gd name="connsiteX69" fmla="*/ 5699203 w 6128435"/>
              <a:gd name="connsiteY69" fmla="*/ 3775823 h 6858000"/>
              <a:gd name="connsiteX70" fmla="*/ 5704824 w 6128435"/>
              <a:gd name="connsiteY70" fmla="*/ 3785966 h 6858000"/>
              <a:gd name="connsiteX71" fmla="*/ 5712204 w 6128435"/>
              <a:gd name="connsiteY71" fmla="*/ 3785830 h 6858000"/>
              <a:gd name="connsiteX72" fmla="*/ 5724816 w 6128435"/>
              <a:gd name="connsiteY72" fmla="*/ 3798949 h 6858000"/>
              <a:gd name="connsiteX73" fmla="*/ 5733539 w 6128435"/>
              <a:gd name="connsiteY73" fmla="*/ 3818457 h 6858000"/>
              <a:gd name="connsiteX74" fmla="*/ 5768491 w 6128435"/>
              <a:gd name="connsiteY74" fmla="*/ 3914399 h 6858000"/>
              <a:gd name="connsiteX75" fmla="*/ 5793123 w 6128435"/>
              <a:gd name="connsiteY75" fmla="*/ 3969952 h 6858000"/>
              <a:gd name="connsiteX76" fmla="*/ 5808321 w 6128435"/>
              <a:gd name="connsiteY76" fmla="*/ 3988153 h 6858000"/>
              <a:gd name="connsiteX77" fmla="*/ 5825621 w 6128435"/>
              <a:gd name="connsiteY77" fmla="*/ 4015525 h 6858000"/>
              <a:gd name="connsiteX78" fmla="*/ 5860672 w 6128435"/>
              <a:gd name="connsiteY78" fmla="*/ 4061579 h 6858000"/>
              <a:gd name="connsiteX79" fmla="*/ 5872173 w 6128435"/>
              <a:gd name="connsiteY79" fmla="*/ 4088497 h 6858000"/>
              <a:gd name="connsiteX80" fmla="*/ 5883705 w 6128435"/>
              <a:gd name="connsiteY80" fmla="*/ 4101899 h 6858000"/>
              <a:gd name="connsiteX81" fmla="*/ 5885314 w 6128435"/>
              <a:gd name="connsiteY81" fmla="*/ 4108387 h 6858000"/>
              <a:gd name="connsiteX82" fmla="*/ 5894095 w 6128435"/>
              <a:gd name="connsiteY82" fmla="*/ 4128857 h 6858000"/>
              <a:gd name="connsiteX83" fmla="*/ 5898339 w 6128435"/>
              <a:gd name="connsiteY83" fmla="*/ 4140800 h 6858000"/>
              <a:gd name="connsiteX84" fmla="*/ 5899734 w 6128435"/>
              <a:gd name="connsiteY84" fmla="*/ 4145632 h 6858000"/>
              <a:gd name="connsiteX85" fmla="*/ 5903513 w 6128435"/>
              <a:gd name="connsiteY85" fmla="*/ 4187661 h 6858000"/>
              <a:gd name="connsiteX86" fmla="*/ 5917114 w 6128435"/>
              <a:gd name="connsiteY86" fmla="*/ 4213096 h 6858000"/>
              <a:gd name="connsiteX87" fmla="*/ 5921153 w 6128435"/>
              <a:gd name="connsiteY87" fmla="*/ 4236222 h 6858000"/>
              <a:gd name="connsiteX88" fmla="*/ 5924233 w 6128435"/>
              <a:gd name="connsiteY88" fmla="*/ 4242060 h 6858000"/>
              <a:gd name="connsiteX89" fmla="*/ 5928910 w 6128435"/>
              <a:gd name="connsiteY89" fmla="*/ 4300973 h 6858000"/>
              <a:gd name="connsiteX90" fmla="*/ 5939320 w 6128435"/>
              <a:gd name="connsiteY90" fmla="*/ 4340435 h 6858000"/>
              <a:gd name="connsiteX91" fmla="*/ 5946705 w 6128435"/>
              <a:gd name="connsiteY91" fmla="*/ 4428051 h 6858000"/>
              <a:gd name="connsiteX92" fmla="*/ 5949261 w 6128435"/>
              <a:gd name="connsiteY92" fmla="*/ 4449185 h 6858000"/>
              <a:gd name="connsiteX93" fmla="*/ 5957504 w 6128435"/>
              <a:gd name="connsiteY93" fmla="*/ 4465911 h 6858000"/>
              <a:gd name="connsiteX94" fmla="*/ 5964689 w 6128435"/>
              <a:gd name="connsiteY94" fmla="*/ 4468532 h 6858000"/>
              <a:gd name="connsiteX95" fmla="*/ 5967062 w 6128435"/>
              <a:gd name="connsiteY95" fmla="*/ 4479923 h 6858000"/>
              <a:gd name="connsiteX96" fmla="*/ 5968960 w 6128435"/>
              <a:gd name="connsiteY96" fmla="*/ 4482655 h 6858000"/>
              <a:gd name="connsiteX97" fmla="*/ 5978567 w 6128435"/>
              <a:gd name="connsiteY97" fmla="*/ 4498605 h 6858000"/>
              <a:gd name="connsiteX98" fmla="*/ 5980106 w 6128435"/>
              <a:gd name="connsiteY98" fmla="*/ 4585087 h 6858000"/>
              <a:gd name="connsiteX99" fmla="*/ 5998138 w 6128435"/>
              <a:gd name="connsiteY99" fmla="*/ 4697518 h 6858000"/>
              <a:gd name="connsiteX100" fmla="*/ 6013516 w 6128435"/>
              <a:gd name="connsiteY100" fmla="*/ 4786619 h 6858000"/>
              <a:gd name="connsiteX101" fmla="*/ 6025404 w 6128435"/>
              <a:gd name="connsiteY101" fmla="*/ 4858148 h 6858000"/>
              <a:gd name="connsiteX102" fmla="*/ 6007749 w 6128435"/>
              <a:gd name="connsiteY102" fmla="*/ 4964715 h 6858000"/>
              <a:gd name="connsiteX103" fmla="*/ 6005269 w 6128435"/>
              <a:gd name="connsiteY103" fmla="*/ 5150567 h 6858000"/>
              <a:gd name="connsiteX104" fmla="*/ 6001127 w 6128435"/>
              <a:gd name="connsiteY104" fmla="*/ 5164609 h 6858000"/>
              <a:gd name="connsiteX105" fmla="*/ 5996647 w 6128435"/>
              <a:gd name="connsiteY105" fmla="*/ 5185640 h 6858000"/>
              <a:gd name="connsiteX106" fmla="*/ 5998514 w 6128435"/>
              <a:gd name="connsiteY106" fmla="*/ 5189673 h 6858000"/>
              <a:gd name="connsiteX107" fmla="*/ 5995970 w 6128435"/>
              <a:gd name="connsiteY107" fmla="*/ 5221547 h 6858000"/>
              <a:gd name="connsiteX108" fmla="*/ 5997218 w 6128435"/>
              <a:gd name="connsiteY108" fmla="*/ 5222031 h 6858000"/>
              <a:gd name="connsiteX109" fmla="*/ 6002116 w 6128435"/>
              <a:gd name="connsiteY109" fmla="*/ 5231223 h 6858000"/>
              <a:gd name="connsiteX110" fmla="*/ 6008541 w 6128435"/>
              <a:gd name="connsiteY110" fmla="*/ 5248680 h 6858000"/>
              <a:gd name="connsiteX111" fmla="*/ 6039260 w 6128435"/>
              <a:gd name="connsiteY111" fmla="*/ 5289518 h 6858000"/>
              <a:gd name="connsiteX112" fmla="*/ 6036748 w 6128435"/>
              <a:gd name="connsiteY112" fmla="*/ 5322752 h 6858000"/>
              <a:gd name="connsiteX113" fmla="*/ 6036943 w 6128435"/>
              <a:gd name="connsiteY113" fmla="*/ 5329480 h 6858000"/>
              <a:gd name="connsiteX114" fmla="*/ 6037236 w 6128435"/>
              <a:gd name="connsiteY114" fmla="*/ 5329634 h 6858000"/>
              <a:gd name="connsiteX115" fmla="*/ 6038019 w 6128435"/>
              <a:gd name="connsiteY115" fmla="*/ 5336764 h 6858000"/>
              <a:gd name="connsiteX116" fmla="*/ 6037298 w 6128435"/>
              <a:gd name="connsiteY116" fmla="*/ 5341753 h 6858000"/>
              <a:gd name="connsiteX117" fmla="*/ 6037677 w 6128435"/>
              <a:gd name="connsiteY117" fmla="*/ 5354807 h 6858000"/>
              <a:gd name="connsiteX118" fmla="*/ 6039728 w 6128435"/>
              <a:gd name="connsiteY118" fmla="*/ 5359416 h 6858000"/>
              <a:gd name="connsiteX119" fmla="*/ 6043311 w 6128435"/>
              <a:gd name="connsiteY119" fmla="*/ 5361407 h 6858000"/>
              <a:gd name="connsiteX120" fmla="*/ 6042954 w 6128435"/>
              <a:gd name="connsiteY120" fmla="*/ 5362576 h 6858000"/>
              <a:gd name="connsiteX121" fmla="*/ 6053435 w 6128435"/>
              <a:gd name="connsiteY121" fmla="*/ 5387547 h 6858000"/>
              <a:gd name="connsiteX122" fmla="*/ 6065933 w 6128435"/>
              <a:gd name="connsiteY122" fmla="*/ 5443002 h 6858000"/>
              <a:gd name="connsiteX123" fmla="*/ 6068640 w 6128435"/>
              <a:gd name="connsiteY123" fmla="*/ 5474503 h 6858000"/>
              <a:gd name="connsiteX124" fmla="*/ 6080922 w 6128435"/>
              <a:gd name="connsiteY124" fmla="*/ 5561070 h 6858000"/>
              <a:gd name="connsiteX125" fmla="*/ 6096949 w 6128435"/>
              <a:gd name="connsiteY125" fmla="*/ 5648179 h 6858000"/>
              <a:gd name="connsiteX126" fmla="*/ 6125703 w 6128435"/>
              <a:gd name="connsiteY126" fmla="*/ 5692894 h 6858000"/>
              <a:gd name="connsiteX127" fmla="*/ 6126670 w 6128435"/>
              <a:gd name="connsiteY127" fmla="*/ 5697882 h 6858000"/>
              <a:gd name="connsiteX128" fmla="*/ 6124061 w 6128435"/>
              <a:gd name="connsiteY128" fmla="*/ 5710294 h 6858000"/>
              <a:gd name="connsiteX129" fmla="*/ 6122213 w 6128435"/>
              <a:gd name="connsiteY129" fmla="*/ 5714762 h 6858000"/>
              <a:gd name="connsiteX130" fmla="*/ 6121353 w 6128435"/>
              <a:gd name="connsiteY130" fmla="*/ 5721725 h 6858000"/>
              <a:gd name="connsiteX131" fmla="*/ 6121607 w 6128435"/>
              <a:gd name="connsiteY131" fmla="*/ 5721959 h 6858000"/>
              <a:gd name="connsiteX132" fmla="*/ 6120262 w 6128435"/>
              <a:gd name="connsiteY132" fmla="*/ 5728358 h 6858000"/>
              <a:gd name="connsiteX133" fmla="*/ 6110194 w 6128435"/>
              <a:gd name="connsiteY133" fmla="*/ 5758853 h 6858000"/>
              <a:gd name="connsiteX134" fmla="*/ 6127519 w 6128435"/>
              <a:gd name="connsiteY134" fmla="*/ 5865775 h 6858000"/>
              <a:gd name="connsiteX135" fmla="*/ 6128435 w 6128435"/>
              <a:gd name="connsiteY135" fmla="*/ 5870164 h 6858000"/>
              <a:gd name="connsiteX136" fmla="*/ 6119217 w 6128435"/>
              <a:gd name="connsiteY136" fmla="*/ 5888542 h 6858000"/>
              <a:gd name="connsiteX137" fmla="*/ 6115966 w 6128435"/>
              <a:gd name="connsiteY137" fmla="*/ 5898387 h 6858000"/>
              <a:gd name="connsiteX138" fmla="*/ 6111924 w 6128435"/>
              <a:gd name="connsiteY138" fmla="*/ 5900444 h 6858000"/>
              <a:gd name="connsiteX139" fmla="*/ 6108716 w 6128435"/>
              <a:gd name="connsiteY139" fmla="*/ 5915345 h 6858000"/>
              <a:gd name="connsiteX140" fmla="*/ 6109524 w 6128435"/>
              <a:gd name="connsiteY140" fmla="*/ 5917328 h 6858000"/>
              <a:gd name="connsiteX141" fmla="*/ 6102493 w 6128435"/>
              <a:gd name="connsiteY141" fmla="*/ 5928602 h 6858000"/>
              <a:gd name="connsiteX142" fmla="*/ 6056863 w 6128435"/>
              <a:gd name="connsiteY142" fmla="*/ 6000643 h 6858000"/>
              <a:gd name="connsiteX143" fmla="*/ 6045436 w 6128435"/>
              <a:gd name="connsiteY143" fmla="*/ 6124480 h 6858000"/>
              <a:gd name="connsiteX144" fmla="*/ 6030489 w 6128435"/>
              <a:gd name="connsiteY144" fmla="*/ 6317666 h 6858000"/>
              <a:gd name="connsiteX145" fmla="*/ 6007492 w 6128435"/>
              <a:gd name="connsiteY145" fmla="*/ 6440818 h 6858000"/>
              <a:gd name="connsiteX146" fmla="*/ 6009467 w 6128435"/>
              <a:gd name="connsiteY146" fmla="*/ 6487076 h 6858000"/>
              <a:gd name="connsiteX147" fmla="*/ 5995064 w 6128435"/>
              <a:gd name="connsiteY147" fmla="*/ 6540791 h 6858000"/>
              <a:gd name="connsiteX148" fmla="*/ 5996309 w 6128435"/>
              <a:gd name="connsiteY148" fmla="*/ 6543961 h 6858000"/>
              <a:gd name="connsiteX149" fmla="*/ 5996048 w 6128435"/>
              <a:gd name="connsiteY149" fmla="*/ 6555444 h 6858000"/>
              <a:gd name="connsiteX150" fmla="*/ 6002524 w 6128435"/>
              <a:gd name="connsiteY150" fmla="*/ 6560188 h 6858000"/>
              <a:gd name="connsiteX151" fmla="*/ 6006823 w 6128435"/>
              <a:gd name="connsiteY151" fmla="*/ 6578546 h 6858000"/>
              <a:gd name="connsiteX152" fmla="*/ 6004510 w 6128435"/>
              <a:gd name="connsiteY152" fmla="*/ 6599256 h 6858000"/>
              <a:gd name="connsiteX153" fmla="*/ 5986207 w 6128435"/>
              <a:gd name="connsiteY153" fmla="*/ 6695855 h 6858000"/>
              <a:gd name="connsiteX154" fmla="*/ 5979428 w 6128435"/>
              <a:gd name="connsiteY154" fmla="*/ 6754678 h 6858000"/>
              <a:gd name="connsiteX155" fmla="*/ 5983398 w 6128435"/>
              <a:gd name="connsiteY155" fmla="*/ 6778641 h 6858000"/>
              <a:gd name="connsiteX156" fmla="*/ 5984543 w 6128435"/>
              <a:gd name="connsiteY156" fmla="*/ 6811016 h 6858000"/>
              <a:gd name="connsiteX157" fmla="*/ 5981802 w 6128435"/>
              <a:gd name="connsiteY157" fmla="*/ 6838578 h 6858000"/>
              <a:gd name="connsiteX158" fmla="*/ 5979671 w 6128435"/>
              <a:gd name="connsiteY158" fmla="*/ 6858000 h 6858000"/>
              <a:gd name="connsiteX159" fmla="*/ 0 w 6128435"/>
              <a:gd name="connsiteY159" fmla="*/ 6858000 h 6858000"/>
              <a:gd name="connsiteX160" fmla="*/ 0 w 6128435"/>
              <a:gd name="connsiteY16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3865 w 6128435"/>
              <a:gd name="connsiteY51" fmla="*/ 3005467 h 6858000"/>
              <a:gd name="connsiteX52" fmla="*/ 5481505 w 6128435"/>
              <a:gd name="connsiteY52" fmla="*/ 3095286 h 6858000"/>
              <a:gd name="connsiteX53" fmla="*/ 5477595 w 6128435"/>
              <a:gd name="connsiteY53" fmla="*/ 3250534 h 6858000"/>
              <a:gd name="connsiteX54" fmla="*/ 5532836 w 6128435"/>
              <a:gd name="connsiteY54" fmla="*/ 3353840 h 6858000"/>
              <a:gd name="connsiteX55" fmla="*/ 5561229 w 6128435"/>
              <a:gd name="connsiteY55" fmla="*/ 3395784 h 6858000"/>
              <a:gd name="connsiteX56" fmla="*/ 5589758 w 6128435"/>
              <a:gd name="connsiteY56" fmla="*/ 3506453 h 6858000"/>
              <a:gd name="connsiteX57" fmla="*/ 5596144 w 6128435"/>
              <a:gd name="connsiteY57" fmla="*/ 3534624 h 6858000"/>
              <a:gd name="connsiteX58" fmla="*/ 5597750 w 6128435"/>
              <a:gd name="connsiteY58" fmla="*/ 3534129 h 6858000"/>
              <a:gd name="connsiteX59" fmla="*/ 5599700 w 6128435"/>
              <a:gd name="connsiteY59" fmla="*/ 3547221 h 6858000"/>
              <a:gd name="connsiteX60" fmla="*/ 5615031 w 6128435"/>
              <a:gd name="connsiteY60" fmla="*/ 3557482 h 6858000"/>
              <a:gd name="connsiteX61" fmla="*/ 5618377 w 6128435"/>
              <a:gd name="connsiteY61" fmla="*/ 3588431 h 6858000"/>
              <a:gd name="connsiteX62" fmla="*/ 5612155 w 6128435"/>
              <a:gd name="connsiteY62" fmla="*/ 3589869 h 6858000"/>
              <a:gd name="connsiteX63" fmla="*/ 5620843 w 6128435"/>
              <a:gd name="connsiteY63" fmla="*/ 3606745 h 6858000"/>
              <a:gd name="connsiteX64" fmla="*/ 5655472 w 6128435"/>
              <a:gd name="connsiteY64" fmla="*/ 3678877 h 6858000"/>
              <a:gd name="connsiteX65" fmla="*/ 5680448 w 6128435"/>
              <a:gd name="connsiteY65" fmla="*/ 3717760 h 6858000"/>
              <a:gd name="connsiteX66" fmla="*/ 5683015 w 6128435"/>
              <a:gd name="connsiteY66" fmla="*/ 3762025 h 6858000"/>
              <a:gd name="connsiteX67" fmla="*/ 5696643 w 6128435"/>
              <a:gd name="connsiteY67" fmla="*/ 3773888 h 6858000"/>
              <a:gd name="connsiteX68" fmla="*/ 5699203 w 6128435"/>
              <a:gd name="connsiteY68" fmla="*/ 3775823 h 6858000"/>
              <a:gd name="connsiteX69" fmla="*/ 5704824 w 6128435"/>
              <a:gd name="connsiteY69" fmla="*/ 3785966 h 6858000"/>
              <a:gd name="connsiteX70" fmla="*/ 5712204 w 6128435"/>
              <a:gd name="connsiteY70" fmla="*/ 3785830 h 6858000"/>
              <a:gd name="connsiteX71" fmla="*/ 5724816 w 6128435"/>
              <a:gd name="connsiteY71" fmla="*/ 3798949 h 6858000"/>
              <a:gd name="connsiteX72" fmla="*/ 5733539 w 6128435"/>
              <a:gd name="connsiteY72" fmla="*/ 3818457 h 6858000"/>
              <a:gd name="connsiteX73" fmla="*/ 5768491 w 6128435"/>
              <a:gd name="connsiteY73" fmla="*/ 3914399 h 6858000"/>
              <a:gd name="connsiteX74" fmla="*/ 5793123 w 6128435"/>
              <a:gd name="connsiteY74" fmla="*/ 3969952 h 6858000"/>
              <a:gd name="connsiteX75" fmla="*/ 5808321 w 6128435"/>
              <a:gd name="connsiteY75" fmla="*/ 3988153 h 6858000"/>
              <a:gd name="connsiteX76" fmla="*/ 5825621 w 6128435"/>
              <a:gd name="connsiteY76" fmla="*/ 4015525 h 6858000"/>
              <a:gd name="connsiteX77" fmla="*/ 5860672 w 6128435"/>
              <a:gd name="connsiteY77" fmla="*/ 4061579 h 6858000"/>
              <a:gd name="connsiteX78" fmla="*/ 5872173 w 6128435"/>
              <a:gd name="connsiteY78" fmla="*/ 4088497 h 6858000"/>
              <a:gd name="connsiteX79" fmla="*/ 5883705 w 6128435"/>
              <a:gd name="connsiteY79" fmla="*/ 4101899 h 6858000"/>
              <a:gd name="connsiteX80" fmla="*/ 5885314 w 6128435"/>
              <a:gd name="connsiteY80" fmla="*/ 4108387 h 6858000"/>
              <a:gd name="connsiteX81" fmla="*/ 5894095 w 6128435"/>
              <a:gd name="connsiteY81" fmla="*/ 4128857 h 6858000"/>
              <a:gd name="connsiteX82" fmla="*/ 5898339 w 6128435"/>
              <a:gd name="connsiteY82" fmla="*/ 4140800 h 6858000"/>
              <a:gd name="connsiteX83" fmla="*/ 5899734 w 6128435"/>
              <a:gd name="connsiteY83" fmla="*/ 4145632 h 6858000"/>
              <a:gd name="connsiteX84" fmla="*/ 5903513 w 6128435"/>
              <a:gd name="connsiteY84" fmla="*/ 4187661 h 6858000"/>
              <a:gd name="connsiteX85" fmla="*/ 5917114 w 6128435"/>
              <a:gd name="connsiteY85" fmla="*/ 4213096 h 6858000"/>
              <a:gd name="connsiteX86" fmla="*/ 5921153 w 6128435"/>
              <a:gd name="connsiteY86" fmla="*/ 4236222 h 6858000"/>
              <a:gd name="connsiteX87" fmla="*/ 5924233 w 6128435"/>
              <a:gd name="connsiteY87" fmla="*/ 4242060 h 6858000"/>
              <a:gd name="connsiteX88" fmla="*/ 5928910 w 6128435"/>
              <a:gd name="connsiteY88" fmla="*/ 4300973 h 6858000"/>
              <a:gd name="connsiteX89" fmla="*/ 5939320 w 6128435"/>
              <a:gd name="connsiteY89" fmla="*/ 4340435 h 6858000"/>
              <a:gd name="connsiteX90" fmla="*/ 5946705 w 6128435"/>
              <a:gd name="connsiteY90" fmla="*/ 4428051 h 6858000"/>
              <a:gd name="connsiteX91" fmla="*/ 5949261 w 6128435"/>
              <a:gd name="connsiteY91" fmla="*/ 4449185 h 6858000"/>
              <a:gd name="connsiteX92" fmla="*/ 5957504 w 6128435"/>
              <a:gd name="connsiteY92" fmla="*/ 4465911 h 6858000"/>
              <a:gd name="connsiteX93" fmla="*/ 5964689 w 6128435"/>
              <a:gd name="connsiteY93" fmla="*/ 4468532 h 6858000"/>
              <a:gd name="connsiteX94" fmla="*/ 5967062 w 6128435"/>
              <a:gd name="connsiteY94" fmla="*/ 4479923 h 6858000"/>
              <a:gd name="connsiteX95" fmla="*/ 5968960 w 6128435"/>
              <a:gd name="connsiteY95" fmla="*/ 4482655 h 6858000"/>
              <a:gd name="connsiteX96" fmla="*/ 5978567 w 6128435"/>
              <a:gd name="connsiteY96" fmla="*/ 4498605 h 6858000"/>
              <a:gd name="connsiteX97" fmla="*/ 5980106 w 6128435"/>
              <a:gd name="connsiteY97" fmla="*/ 4585087 h 6858000"/>
              <a:gd name="connsiteX98" fmla="*/ 5998138 w 6128435"/>
              <a:gd name="connsiteY98" fmla="*/ 4697518 h 6858000"/>
              <a:gd name="connsiteX99" fmla="*/ 6013516 w 6128435"/>
              <a:gd name="connsiteY99" fmla="*/ 4786619 h 6858000"/>
              <a:gd name="connsiteX100" fmla="*/ 6025404 w 6128435"/>
              <a:gd name="connsiteY100" fmla="*/ 4858148 h 6858000"/>
              <a:gd name="connsiteX101" fmla="*/ 6007749 w 6128435"/>
              <a:gd name="connsiteY101" fmla="*/ 4964715 h 6858000"/>
              <a:gd name="connsiteX102" fmla="*/ 6005269 w 6128435"/>
              <a:gd name="connsiteY102" fmla="*/ 5150567 h 6858000"/>
              <a:gd name="connsiteX103" fmla="*/ 6001127 w 6128435"/>
              <a:gd name="connsiteY103" fmla="*/ 5164609 h 6858000"/>
              <a:gd name="connsiteX104" fmla="*/ 5996647 w 6128435"/>
              <a:gd name="connsiteY104" fmla="*/ 5185640 h 6858000"/>
              <a:gd name="connsiteX105" fmla="*/ 5998514 w 6128435"/>
              <a:gd name="connsiteY105" fmla="*/ 5189673 h 6858000"/>
              <a:gd name="connsiteX106" fmla="*/ 5995970 w 6128435"/>
              <a:gd name="connsiteY106" fmla="*/ 5221547 h 6858000"/>
              <a:gd name="connsiteX107" fmla="*/ 5997218 w 6128435"/>
              <a:gd name="connsiteY107" fmla="*/ 5222031 h 6858000"/>
              <a:gd name="connsiteX108" fmla="*/ 6002116 w 6128435"/>
              <a:gd name="connsiteY108" fmla="*/ 5231223 h 6858000"/>
              <a:gd name="connsiteX109" fmla="*/ 6008541 w 6128435"/>
              <a:gd name="connsiteY109" fmla="*/ 5248680 h 6858000"/>
              <a:gd name="connsiteX110" fmla="*/ 6039260 w 6128435"/>
              <a:gd name="connsiteY110" fmla="*/ 5289518 h 6858000"/>
              <a:gd name="connsiteX111" fmla="*/ 6036748 w 6128435"/>
              <a:gd name="connsiteY111" fmla="*/ 5322752 h 6858000"/>
              <a:gd name="connsiteX112" fmla="*/ 6036943 w 6128435"/>
              <a:gd name="connsiteY112" fmla="*/ 5329480 h 6858000"/>
              <a:gd name="connsiteX113" fmla="*/ 6037236 w 6128435"/>
              <a:gd name="connsiteY113" fmla="*/ 5329634 h 6858000"/>
              <a:gd name="connsiteX114" fmla="*/ 6038019 w 6128435"/>
              <a:gd name="connsiteY114" fmla="*/ 5336764 h 6858000"/>
              <a:gd name="connsiteX115" fmla="*/ 6037298 w 6128435"/>
              <a:gd name="connsiteY115" fmla="*/ 5341753 h 6858000"/>
              <a:gd name="connsiteX116" fmla="*/ 6037677 w 6128435"/>
              <a:gd name="connsiteY116" fmla="*/ 5354807 h 6858000"/>
              <a:gd name="connsiteX117" fmla="*/ 6039728 w 6128435"/>
              <a:gd name="connsiteY117" fmla="*/ 5359416 h 6858000"/>
              <a:gd name="connsiteX118" fmla="*/ 6043311 w 6128435"/>
              <a:gd name="connsiteY118" fmla="*/ 5361407 h 6858000"/>
              <a:gd name="connsiteX119" fmla="*/ 6042954 w 6128435"/>
              <a:gd name="connsiteY119" fmla="*/ 5362576 h 6858000"/>
              <a:gd name="connsiteX120" fmla="*/ 6053435 w 6128435"/>
              <a:gd name="connsiteY120" fmla="*/ 5387547 h 6858000"/>
              <a:gd name="connsiteX121" fmla="*/ 6065933 w 6128435"/>
              <a:gd name="connsiteY121" fmla="*/ 5443002 h 6858000"/>
              <a:gd name="connsiteX122" fmla="*/ 6068640 w 6128435"/>
              <a:gd name="connsiteY122" fmla="*/ 5474503 h 6858000"/>
              <a:gd name="connsiteX123" fmla="*/ 6080922 w 6128435"/>
              <a:gd name="connsiteY123" fmla="*/ 5561070 h 6858000"/>
              <a:gd name="connsiteX124" fmla="*/ 6096949 w 6128435"/>
              <a:gd name="connsiteY124" fmla="*/ 5648179 h 6858000"/>
              <a:gd name="connsiteX125" fmla="*/ 6125703 w 6128435"/>
              <a:gd name="connsiteY125" fmla="*/ 5692894 h 6858000"/>
              <a:gd name="connsiteX126" fmla="*/ 6126670 w 6128435"/>
              <a:gd name="connsiteY126" fmla="*/ 5697882 h 6858000"/>
              <a:gd name="connsiteX127" fmla="*/ 6124061 w 6128435"/>
              <a:gd name="connsiteY127" fmla="*/ 5710294 h 6858000"/>
              <a:gd name="connsiteX128" fmla="*/ 6122213 w 6128435"/>
              <a:gd name="connsiteY128" fmla="*/ 5714762 h 6858000"/>
              <a:gd name="connsiteX129" fmla="*/ 6121353 w 6128435"/>
              <a:gd name="connsiteY129" fmla="*/ 5721725 h 6858000"/>
              <a:gd name="connsiteX130" fmla="*/ 6121607 w 6128435"/>
              <a:gd name="connsiteY130" fmla="*/ 5721959 h 6858000"/>
              <a:gd name="connsiteX131" fmla="*/ 6120262 w 6128435"/>
              <a:gd name="connsiteY131" fmla="*/ 5728358 h 6858000"/>
              <a:gd name="connsiteX132" fmla="*/ 6110194 w 6128435"/>
              <a:gd name="connsiteY132" fmla="*/ 5758853 h 6858000"/>
              <a:gd name="connsiteX133" fmla="*/ 6127519 w 6128435"/>
              <a:gd name="connsiteY133" fmla="*/ 5865775 h 6858000"/>
              <a:gd name="connsiteX134" fmla="*/ 6128435 w 6128435"/>
              <a:gd name="connsiteY134" fmla="*/ 5870164 h 6858000"/>
              <a:gd name="connsiteX135" fmla="*/ 6119217 w 6128435"/>
              <a:gd name="connsiteY135" fmla="*/ 5888542 h 6858000"/>
              <a:gd name="connsiteX136" fmla="*/ 6115966 w 6128435"/>
              <a:gd name="connsiteY136" fmla="*/ 5898387 h 6858000"/>
              <a:gd name="connsiteX137" fmla="*/ 6111924 w 6128435"/>
              <a:gd name="connsiteY137" fmla="*/ 5900444 h 6858000"/>
              <a:gd name="connsiteX138" fmla="*/ 6108716 w 6128435"/>
              <a:gd name="connsiteY138" fmla="*/ 5915345 h 6858000"/>
              <a:gd name="connsiteX139" fmla="*/ 6109524 w 6128435"/>
              <a:gd name="connsiteY139" fmla="*/ 5917328 h 6858000"/>
              <a:gd name="connsiteX140" fmla="*/ 6102493 w 6128435"/>
              <a:gd name="connsiteY140" fmla="*/ 5928602 h 6858000"/>
              <a:gd name="connsiteX141" fmla="*/ 6056863 w 6128435"/>
              <a:gd name="connsiteY141" fmla="*/ 6000643 h 6858000"/>
              <a:gd name="connsiteX142" fmla="*/ 6045436 w 6128435"/>
              <a:gd name="connsiteY142" fmla="*/ 6124480 h 6858000"/>
              <a:gd name="connsiteX143" fmla="*/ 6030489 w 6128435"/>
              <a:gd name="connsiteY143" fmla="*/ 6317666 h 6858000"/>
              <a:gd name="connsiteX144" fmla="*/ 6007492 w 6128435"/>
              <a:gd name="connsiteY144" fmla="*/ 6440818 h 6858000"/>
              <a:gd name="connsiteX145" fmla="*/ 6009467 w 6128435"/>
              <a:gd name="connsiteY145" fmla="*/ 6487076 h 6858000"/>
              <a:gd name="connsiteX146" fmla="*/ 5995064 w 6128435"/>
              <a:gd name="connsiteY146" fmla="*/ 6540791 h 6858000"/>
              <a:gd name="connsiteX147" fmla="*/ 5996309 w 6128435"/>
              <a:gd name="connsiteY147" fmla="*/ 6543961 h 6858000"/>
              <a:gd name="connsiteX148" fmla="*/ 5996048 w 6128435"/>
              <a:gd name="connsiteY148" fmla="*/ 6555444 h 6858000"/>
              <a:gd name="connsiteX149" fmla="*/ 6002524 w 6128435"/>
              <a:gd name="connsiteY149" fmla="*/ 6560188 h 6858000"/>
              <a:gd name="connsiteX150" fmla="*/ 6006823 w 6128435"/>
              <a:gd name="connsiteY150" fmla="*/ 6578546 h 6858000"/>
              <a:gd name="connsiteX151" fmla="*/ 6004510 w 6128435"/>
              <a:gd name="connsiteY151" fmla="*/ 6599256 h 6858000"/>
              <a:gd name="connsiteX152" fmla="*/ 5986207 w 6128435"/>
              <a:gd name="connsiteY152" fmla="*/ 6695855 h 6858000"/>
              <a:gd name="connsiteX153" fmla="*/ 5979428 w 6128435"/>
              <a:gd name="connsiteY153" fmla="*/ 6754678 h 6858000"/>
              <a:gd name="connsiteX154" fmla="*/ 5983398 w 6128435"/>
              <a:gd name="connsiteY154" fmla="*/ 6778641 h 6858000"/>
              <a:gd name="connsiteX155" fmla="*/ 5984543 w 6128435"/>
              <a:gd name="connsiteY155" fmla="*/ 6811016 h 6858000"/>
              <a:gd name="connsiteX156" fmla="*/ 5981802 w 6128435"/>
              <a:gd name="connsiteY156" fmla="*/ 6838578 h 6858000"/>
              <a:gd name="connsiteX157" fmla="*/ 5979671 w 6128435"/>
              <a:gd name="connsiteY157" fmla="*/ 6858000 h 6858000"/>
              <a:gd name="connsiteX158" fmla="*/ 0 w 6128435"/>
              <a:gd name="connsiteY158" fmla="*/ 6858000 h 6858000"/>
              <a:gd name="connsiteX159" fmla="*/ 0 w 6128435"/>
              <a:gd name="connsiteY15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477595 w 6128435"/>
              <a:gd name="connsiteY52" fmla="*/ 3250534 h 6858000"/>
              <a:gd name="connsiteX53" fmla="*/ 5532836 w 6128435"/>
              <a:gd name="connsiteY53" fmla="*/ 3353840 h 6858000"/>
              <a:gd name="connsiteX54" fmla="*/ 5561229 w 6128435"/>
              <a:gd name="connsiteY54" fmla="*/ 3395784 h 6858000"/>
              <a:gd name="connsiteX55" fmla="*/ 5589758 w 6128435"/>
              <a:gd name="connsiteY55" fmla="*/ 3506453 h 6858000"/>
              <a:gd name="connsiteX56" fmla="*/ 5596144 w 6128435"/>
              <a:gd name="connsiteY56" fmla="*/ 3534624 h 6858000"/>
              <a:gd name="connsiteX57" fmla="*/ 5597750 w 6128435"/>
              <a:gd name="connsiteY57" fmla="*/ 3534129 h 6858000"/>
              <a:gd name="connsiteX58" fmla="*/ 5599700 w 6128435"/>
              <a:gd name="connsiteY58" fmla="*/ 3547221 h 6858000"/>
              <a:gd name="connsiteX59" fmla="*/ 5615031 w 6128435"/>
              <a:gd name="connsiteY59" fmla="*/ 3557482 h 6858000"/>
              <a:gd name="connsiteX60" fmla="*/ 5618377 w 6128435"/>
              <a:gd name="connsiteY60" fmla="*/ 3588431 h 6858000"/>
              <a:gd name="connsiteX61" fmla="*/ 5612155 w 6128435"/>
              <a:gd name="connsiteY61" fmla="*/ 3589869 h 6858000"/>
              <a:gd name="connsiteX62" fmla="*/ 5620843 w 6128435"/>
              <a:gd name="connsiteY62" fmla="*/ 3606745 h 6858000"/>
              <a:gd name="connsiteX63" fmla="*/ 5655472 w 6128435"/>
              <a:gd name="connsiteY63" fmla="*/ 3678877 h 6858000"/>
              <a:gd name="connsiteX64" fmla="*/ 5680448 w 6128435"/>
              <a:gd name="connsiteY64" fmla="*/ 3717760 h 6858000"/>
              <a:gd name="connsiteX65" fmla="*/ 5683015 w 6128435"/>
              <a:gd name="connsiteY65" fmla="*/ 3762025 h 6858000"/>
              <a:gd name="connsiteX66" fmla="*/ 5696643 w 6128435"/>
              <a:gd name="connsiteY66" fmla="*/ 3773888 h 6858000"/>
              <a:gd name="connsiteX67" fmla="*/ 5699203 w 6128435"/>
              <a:gd name="connsiteY67" fmla="*/ 3775823 h 6858000"/>
              <a:gd name="connsiteX68" fmla="*/ 5704824 w 6128435"/>
              <a:gd name="connsiteY68" fmla="*/ 3785966 h 6858000"/>
              <a:gd name="connsiteX69" fmla="*/ 5712204 w 6128435"/>
              <a:gd name="connsiteY69" fmla="*/ 3785830 h 6858000"/>
              <a:gd name="connsiteX70" fmla="*/ 5724816 w 6128435"/>
              <a:gd name="connsiteY70" fmla="*/ 3798949 h 6858000"/>
              <a:gd name="connsiteX71" fmla="*/ 5733539 w 6128435"/>
              <a:gd name="connsiteY71" fmla="*/ 3818457 h 6858000"/>
              <a:gd name="connsiteX72" fmla="*/ 5768491 w 6128435"/>
              <a:gd name="connsiteY72" fmla="*/ 3914399 h 6858000"/>
              <a:gd name="connsiteX73" fmla="*/ 5793123 w 6128435"/>
              <a:gd name="connsiteY73" fmla="*/ 3969952 h 6858000"/>
              <a:gd name="connsiteX74" fmla="*/ 5808321 w 6128435"/>
              <a:gd name="connsiteY74" fmla="*/ 3988153 h 6858000"/>
              <a:gd name="connsiteX75" fmla="*/ 5825621 w 6128435"/>
              <a:gd name="connsiteY75" fmla="*/ 4015525 h 6858000"/>
              <a:gd name="connsiteX76" fmla="*/ 5860672 w 6128435"/>
              <a:gd name="connsiteY76" fmla="*/ 4061579 h 6858000"/>
              <a:gd name="connsiteX77" fmla="*/ 5872173 w 6128435"/>
              <a:gd name="connsiteY77" fmla="*/ 4088497 h 6858000"/>
              <a:gd name="connsiteX78" fmla="*/ 5883705 w 6128435"/>
              <a:gd name="connsiteY78" fmla="*/ 4101899 h 6858000"/>
              <a:gd name="connsiteX79" fmla="*/ 5885314 w 6128435"/>
              <a:gd name="connsiteY79" fmla="*/ 4108387 h 6858000"/>
              <a:gd name="connsiteX80" fmla="*/ 5894095 w 6128435"/>
              <a:gd name="connsiteY80" fmla="*/ 4128857 h 6858000"/>
              <a:gd name="connsiteX81" fmla="*/ 5898339 w 6128435"/>
              <a:gd name="connsiteY81" fmla="*/ 4140800 h 6858000"/>
              <a:gd name="connsiteX82" fmla="*/ 5899734 w 6128435"/>
              <a:gd name="connsiteY82" fmla="*/ 4145632 h 6858000"/>
              <a:gd name="connsiteX83" fmla="*/ 5903513 w 6128435"/>
              <a:gd name="connsiteY83" fmla="*/ 4187661 h 6858000"/>
              <a:gd name="connsiteX84" fmla="*/ 5917114 w 6128435"/>
              <a:gd name="connsiteY84" fmla="*/ 4213096 h 6858000"/>
              <a:gd name="connsiteX85" fmla="*/ 5921153 w 6128435"/>
              <a:gd name="connsiteY85" fmla="*/ 4236222 h 6858000"/>
              <a:gd name="connsiteX86" fmla="*/ 5924233 w 6128435"/>
              <a:gd name="connsiteY86" fmla="*/ 4242060 h 6858000"/>
              <a:gd name="connsiteX87" fmla="*/ 5928910 w 6128435"/>
              <a:gd name="connsiteY87" fmla="*/ 4300973 h 6858000"/>
              <a:gd name="connsiteX88" fmla="*/ 5939320 w 6128435"/>
              <a:gd name="connsiteY88" fmla="*/ 4340435 h 6858000"/>
              <a:gd name="connsiteX89" fmla="*/ 5946705 w 6128435"/>
              <a:gd name="connsiteY89" fmla="*/ 4428051 h 6858000"/>
              <a:gd name="connsiteX90" fmla="*/ 5949261 w 6128435"/>
              <a:gd name="connsiteY90" fmla="*/ 4449185 h 6858000"/>
              <a:gd name="connsiteX91" fmla="*/ 5957504 w 6128435"/>
              <a:gd name="connsiteY91" fmla="*/ 4465911 h 6858000"/>
              <a:gd name="connsiteX92" fmla="*/ 5964689 w 6128435"/>
              <a:gd name="connsiteY92" fmla="*/ 4468532 h 6858000"/>
              <a:gd name="connsiteX93" fmla="*/ 5967062 w 6128435"/>
              <a:gd name="connsiteY93" fmla="*/ 4479923 h 6858000"/>
              <a:gd name="connsiteX94" fmla="*/ 5968960 w 6128435"/>
              <a:gd name="connsiteY94" fmla="*/ 4482655 h 6858000"/>
              <a:gd name="connsiteX95" fmla="*/ 5978567 w 6128435"/>
              <a:gd name="connsiteY95" fmla="*/ 4498605 h 6858000"/>
              <a:gd name="connsiteX96" fmla="*/ 5980106 w 6128435"/>
              <a:gd name="connsiteY96" fmla="*/ 4585087 h 6858000"/>
              <a:gd name="connsiteX97" fmla="*/ 5998138 w 6128435"/>
              <a:gd name="connsiteY97" fmla="*/ 4697518 h 6858000"/>
              <a:gd name="connsiteX98" fmla="*/ 6013516 w 6128435"/>
              <a:gd name="connsiteY98" fmla="*/ 4786619 h 6858000"/>
              <a:gd name="connsiteX99" fmla="*/ 6025404 w 6128435"/>
              <a:gd name="connsiteY99" fmla="*/ 4858148 h 6858000"/>
              <a:gd name="connsiteX100" fmla="*/ 6007749 w 6128435"/>
              <a:gd name="connsiteY100" fmla="*/ 4964715 h 6858000"/>
              <a:gd name="connsiteX101" fmla="*/ 6005269 w 6128435"/>
              <a:gd name="connsiteY101" fmla="*/ 5150567 h 6858000"/>
              <a:gd name="connsiteX102" fmla="*/ 6001127 w 6128435"/>
              <a:gd name="connsiteY102" fmla="*/ 5164609 h 6858000"/>
              <a:gd name="connsiteX103" fmla="*/ 5996647 w 6128435"/>
              <a:gd name="connsiteY103" fmla="*/ 5185640 h 6858000"/>
              <a:gd name="connsiteX104" fmla="*/ 5998514 w 6128435"/>
              <a:gd name="connsiteY104" fmla="*/ 5189673 h 6858000"/>
              <a:gd name="connsiteX105" fmla="*/ 5995970 w 6128435"/>
              <a:gd name="connsiteY105" fmla="*/ 5221547 h 6858000"/>
              <a:gd name="connsiteX106" fmla="*/ 5997218 w 6128435"/>
              <a:gd name="connsiteY106" fmla="*/ 5222031 h 6858000"/>
              <a:gd name="connsiteX107" fmla="*/ 6002116 w 6128435"/>
              <a:gd name="connsiteY107" fmla="*/ 5231223 h 6858000"/>
              <a:gd name="connsiteX108" fmla="*/ 6008541 w 6128435"/>
              <a:gd name="connsiteY108" fmla="*/ 5248680 h 6858000"/>
              <a:gd name="connsiteX109" fmla="*/ 6039260 w 6128435"/>
              <a:gd name="connsiteY109" fmla="*/ 5289518 h 6858000"/>
              <a:gd name="connsiteX110" fmla="*/ 6036748 w 6128435"/>
              <a:gd name="connsiteY110" fmla="*/ 5322752 h 6858000"/>
              <a:gd name="connsiteX111" fmla="*/ 6036943 w 6128435"/>
              <a:gd name="connsiteY111" fmla="*/ 5329480 h 6858000"/>
              <a:gd name="connsiteX112" fmla="*/ 6037236 w 6128435"/>
              <a:gd name="connsiteY112" fmla="*/ 5329634 h 6858000"/>
              <a:gd name="connsiteX113" fmla="*/ 6038019 w 6128435"/>
              <a:gd name="connsiteY113" fmla="*/ 5336764 h 6858000"/>
              <a:gd name="connsiteX114" fmla="*/ 6037298 w 6128435"/>
              <a:gd name="connsiteY114" fmla="*/ 5341753 h 6858000"/>
              <a:gd name="connsiteX115" fmla="*/ 6037677 w 6128435"/>
              <a:gd name="connsiteY115" fmla="*/ 5354807 h 6858000"/>
              <a:gd name="connsiteX116" fmla="*/ 6039728 w 6128435"/>
              <a:gd name="connsiteY116" fmla="*/ 5359416 h 6858000"/>
              <a:gd name="connsiteX117" fmla="*/ 6043311 w 6128435"/>
              <a:gd name="connsiteY117" fmla="*/ 5361407 h 6858000"/>
              <a:gd name="connsiteX118" fmla="*/ 6042954 w 6128435"/>
              <a:gd name="connsiteY118" fmla="*/ 5362576 h 6858000"/>
              <a:gd name="connsiteX119" fmla="*/ 6053435 w 6128435"/>
              <a:gd name="connsiteY119" fmla="*/ 5387547 h 6858000"/>
              <a:gd name="connsiteX120" fmla="*/ 6065933 w 6128435"/>
              <a:gd name="connsiteY120" fmla="*/ 5443002 h 6858000"/>
              <a:gd name="connsiteX121" fmla="*/ 6068640 w 6128435"/>
              <a:gd name="connsiteY121" fmla="*/ 5474503 h 6858000"/>
              <a:gd name="connsiteX122" fmla="*/ 6080922 w 6128435"/>
              <a:gd name="connsiteY122" fmla="*/ 5561070 h 6858000"/>
              <a:gd name="connsiteX123" fmla="*/ 6096949 w 6128435"/>
              <a:gd name="connsiteY123" fmla="*/ 5648179 h 6858000"/>
              <a:gd name="connsiteX124" fmla="*/ 6125703 w 6128435"/>
              <a:gd name="connsiteY124" fmla="*/ 5692894 h 6858000"/>
              <a:gd name="connsiteX125" fmla="*/ 6126670 w 6128435"/>
              <a:gd name="connsiteY125" fmla="*/ 5697882 h 6858000"/>
              <a:gd name="connsiteX126" fmla="*/ 6124061 w 6128435"/>
              <a:gd name="connsiteY126" fmla="*/ 5710294 h 6858000"/>
              <a:gd name="connsiteX127" fmla="*/ 6122213 w 6128435"/>
              <a:gd name="connsiteY127" fmla="*/ 5714762 h 6858000"/>
              <a:gd name="connsiteX128" fmla="*/ 6121353 w 6128435"/>
              <a:gd name="connsiteY128" fmla="*/ 5721725 h 6858000"/>
              <a:gd name="connsiteX129" fmla="*/ 6121607 w 6128435"/>
              <a:gd name="connsiteY129" fmla="*/ 5721959 h 6858000"/>
              <a:gd name="connsiteX130" fmla="*/ 6120262 w 6128435"/>
              <a:gd name="connsiteY130" fmla="*/ 5728358 h 6858000"/>
              <a:gd name="connsiteX131" fmla="*/ 6110194 w 6128435"/>
              <a:gd name="connsiteY131" fmla="*/ 5758853 h 6858000"/>
              <a:gd name="connsiteX132" fmla="*/ 6127519 w 6128435"/>
              <a:gd name="connsiteY132" fmla="*/ 5865775 h 6858000"/>
              <a:gd name="connsiteX133" fmla="*/ 6128435 w 6128435"/>
              <a:gd name="connsiteY133" fmla="*/ 5870164 h 6858000"/>
              <a:gd name="connsiteX134" fmla="*/ 6119217 w 6128435"/>
              <a:gd name="connsiteY134" fmla="*/ 5888542 h 6858000"/>
              <a:gd name="connsiteX135" fmla="*/ 6115966 w 6128435"/>
              <a:gd name="connsiteY135" fmla="*/ 5898387 h 6858000"/>
              <a:gd name="connsiteX136" fmla="*/ 6111924 w 6128435"/>
              <a:gd name="connsiteY136" fmla="*/ 5900444 h 6858000"/>
              <a:gd name="connsiteX137" fmla="*/ 6108716 w 6128435"/>
              <a:gd name="connsiteY137" fmla="*/ 5915345 h 6858000"/>
              <a:gd name="connsiteX138" fmla="*/ 6109524 w 6128435"/>
              <a:gd name="connsiteY138" fmla="*/ 5917328 h 6858000"/>
              <a:gd name="connsiteX139" fmla="*/ 6102493 w 6128435"/>
              <a:gd name="connsiteY139" fmla="*/ 5928602 h 6858000"/>
              <a:gd name="connsiteX140" fmla="*/ 6056863 w 6128435"/>
              <a:gd name="connsiteY140" fmla="*/ 6000643 h 6858000"/>
              <a:gd name="connsiteX141" fmla="*/ 6045436 w 6128435"/>
              <a:gd name="connsiteY141" fmla="*/ 6124480 h 6858000"/>
              <a:gd name="connsiteX142" fmla="*/ 6030489 w 6128435"/>
              <a:gd name="connsiteY142" fmla="*/ 6317666 h 6858000"/>
              <a:gd name="connsiteX143" fmla="*/ 6007492 w 6128435"/>
              <a:gd name="connsiteY143" fmla="*/ 6440818 h 6858000"/>
              <a:gd name="connsiteX144" fmla="*/ 6009467 w 6128435"/>
              <a:gd name="connsiteY144" fmla="*/ 6487076 h 6858000"/>
              <a:gd name="connsiteX145" fmla="*/ 5995064 w 6128435"/>
              <a:gd name="connsiteY145" fmla="*/ 6540791 h 6858000"/>
              <a:gd name="connsiteX146" fmla="*/ 5996309 w 6128435"/>
              <a:gd name="connsiteY146" fmla="*/ 6543961 h 6858000"/>
              <a:gd name="connsiteX147" fmla="*/ 5996048 w 6128435"/>
              <a:gd name="connsiteY147" fmla="*/ 6555444 h 6858000"/>
              <a:gd name="connsiteX148" fmla="*/ 6002524 w 6128435"/>
              <a:gd name="connsiteY148" fmla="*/ 6560188 h 6858000"/>
              <a:gd name="connsiteX149" fmla="*/ 6006823 w 6128435"/>
              <a:gd name="connsiteY149" fmla="*/ 6578546 h 6858000"/>
              <a:gd name="connsiteX150" fmla="*/ 6004510 w 6128435"/>
              <a:gd name="connsiteY150" fmla="*/ 6599256 h 6858000"/>
              <a:gd name="connsiteX151" fmla="*/ 5986207 w 6128435"/>
              <a:gd name="connsiteY151" fmla="*/ 6695855 h 6858000"/>
              <a:gd name="connsiteX152" fmla="*/ 5979428 w 6128435"/>
              <a:gd name="connsiteY152" fmla="*/ 6754678 h 6858000"/>
              <a:gd name="connsiteX153" fmla="*/ 5983398 w 6128435"/>
              <a:gd name="connsiteY153" fmla="*/ 6778641 h 6858000"/>
              <a:gd name="connsiteX154" fmla="*/ 5984543 w 6128435"/>
              <a:gd name="connsiteY154" fmla="*/ 6811016 h 6858000"/>
              <a:gd name="connsiteX155" fmla="*/ 5981802 w 6128435"/>
              <a:gd name="connsiteY155" fmla="*/ 6838578 h 6858000"/>
              <a:gd name="connsiteX156" fmla="*/ 5979671 w 6128435"/>
              <a:gd name="connsiteY156" fmla="*/ 6858000 h 6858000"/>
              <a:gd name="connsiteX157" fmla="*/ 0 w 6128435"/>
              <a:gd name="connsiteY157" fmla="*/ 6858000 h 6858000"/>
              <a:gd name="connsiteX158" fmla="*/ 0 w 6128435"/>
              <a:gd name="connsiteY15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32836 w 6128435"/>
              <a:gd name="connsiteY52" fmla="*/ 3353840 h 6858000"/>
              <a:gd name="connsiteX53" fmla="*/ 5561229 w 6128435"/>
              <a:gd name="connsiteY53" fmla="*/ 3395784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16007 w 6128435"/>
              <a:gd name="connsiteY52" fmla="*/ 3258473 h 6858000"/>
              <a:gd name="connsiteX53" fmla="*/ 5561229 w 6128435"/>
              <a:gd name="connsiteY53" fmla="*/ 3395784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8716 w 6128435"/>
              <a:gd name="connsiteY135" fmla="*/ 5915345 h 6858000"/>
              <a:gd name="connsiteX136" fmla="*/ 6109524 w 6128435"/>
              <a:gd name="connsiteY136" fmla="*/ 5917328 h 6858000"/>
              <a:gd name="connsiteX137" fmla="*/ 6102493 w 6128435"/>
              <a:gd name="connsiteY137" fmla="*/ 5928602 h 6858000"/>
              <a:gd name="connsiteX138" fmla="*/ 6056863 w 6128435"/>
              <a:gd name="connsiteY138" fmla="*/ 6000643 h 6858000"/>
              <a:gd name="connsiteX139" fmla="*/ 6045436 w 6128435"/>
              <a:gd name="connsiteY139" fmla="*/ 6124480 h 6858000"/>
              <a:gd name="connsiteX140" fmla="*/ 6030489 w 6128435"/>
              <a:gd name="connsiteY140" fmla="*/ 6317666 h 6858000"/>
              <a:gd name="connsiteX141" fmla="*/ 6007492 w 6128435"/>
              <a:gd name="connsiteY141" fmla="*/ 6440818 h 6858000"/>
              <a:gd name="connsiteX142" fmla="*/ 6009467 w 6128435"/>
              <a:gd name="connsiteY142" fmla="*/ 6487076 h 6858000"/>
              <a:gd name="connsiteX143" fmla="*/ 5995064 w 6128435"/>
              <a:gd name="connsiteY143" fmla="*/ 6540791 h 6858000"/>
              <a:gd name="connsiteX144" fmla="*/ 5996309 w 6128435"/>
              <a:gd name="connsiteY144" fmla="*/ 6543961 h 6858000"/>
              <a:gd name="connsiteX145" fmla="*/ 5996048 w 6128435"/>
              <a:gd name="connsiteY145" fmla="*/ 6555444 h 6858000"/>
              <a:gd name="connsiteX146" fmla="*/ 6002524 w 6128435"/>
              <a:gd name="connsiteY146" fmla="*/ 6560188 h 6858000"/>
              <a:gd name="connsiteX147" fmla="*/ 6006823 w 6128435"/>
              <a:gd name="connsiteY147" fmla="*/ 6578546 h 6858000"/>
              <a:gd name="connsiteX148" fmla="*/ 6004510 w 6128435"/>
              <a:gd name="connsiteY148" fmla="*/ 6599256 h 6858000"/>
              <a:gd name="connsiteX149" fmla="*/ 5986207 w 6128435"/>
              <a:gd name="connsiteY149" fmla="*/ 6695855 h 6858000"/>
              <a:gd name="connsiteX150" fmla="*/ 5979428 w 6128435"/>
              <a:gd name="connsiteY150" fmla="*/ 6754678 h 6858000"/>
              <a:gd name="connsiteX151" fmla="*/ 5983398 w 6128435"/>
              <a:gd name="connsiteY151" fmla="*/ 6778641 h 6858000"/>
              <a:gd name="connsiteX152" fmla="*/ 5984543 w 6128435"/>
              <a:gd name="connsiteY152" fmla="*/ 6811016 h 6858000"/>
              <a:gd name="connsiteX153" fmla="*/ 5981802 w 6128435"/>
              <a:gd name="connsiteY153" fmla="*/ 6838578 h 6858000"/>
              <a:gd name="connsiteX154" fmla="*/ 5979671 w 6128435"/>
              <a:gd name="connsiteY154" fmla="*/ 6858000 h 6858000"/>
              <a:gd name="connsiteX155" fmla="*/ 0 w 6128435"/>
              <a:gd name="connsiteY155" fmla="*/ 6858000 h 6858000"/>
              <a:gd name="connsiteX156" fmla="*/ 0 w 6128435"/>
              <a:gd name="connsiteY15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8716 w 6128435"/>
              <a:gd name="connsiteY135" fmla="*/ 5915345 h 6858000"/>
              <a:gd name="connsiteX136" fmla="*/ 6102493 w 6128435"/>
              <a:gd name="connsiteY136" fmla="*/ 5928602 h 6858000"/>
              <a:gd name="connsiteX137" fmla="*/ 6056863 w 6128435"/>
              <a:gd name="connsiteY137" fmla="*/ 6000643 h 6858000"/>
              <a:gd name="connsiteX138" fmla="*/ 6045436 w 6128435"/>
              <a:gd name="connsiteY138" fmla="*/ 6124480 h 6858000"/>
              <a:gd name="connsiteX139" fmla="*/ 6030489 w 6128435"/>
              <a:gd name="connsiteY139" fmla="*/ 6317666 h 6858000"/>
              <a:gd name="connsiteX140" fmla="*/ 6007492 w 6128435"/>
              <a:gd name="connsiteY140" fmla="*/ 6440818 h 6858000"/>
              <a:gd name="connsiteX141" fmla="*/ 6009467 w 6128435"/>
              <a:gd name="connsiteY141" fmla="*/ 6487076 h 6858000"/>
              <a:gd name="connsiteX142" fmla="*/ 5995064 w 6128435"/>
              <a:gd name="connsiteY142" fmla="*/ 6540791 h 6858000"/>
              <a:gd name="connsiteX143" fmla="*/ 5996309 w 6128435"/>
              <a:gd name="connsiteY143" fmla="*/ 6543961 h 6858000"/>
              <a:gd name="connsiteX144" fmla="*/ 5996048 w 6128435"/>
              <a:gd name="connsiteY144" fmla="*/ 6555444 h 6858000"/>
              <a:gd name="connsiteX145" fmla="*/ 6002524 w 6128435"/>
              <a:gd name="connsiteY145" fmla="*/ 6560188 h 6858000"/>
              <a:gd name="connsiteX146" fmla="*/ 6006823 w 6128435"/>
              <a:gd name="connsiteY146" fmla="*/ 6578546 h 6858000"/>
              <a:gd name="connsiteX147" fmla="*/ 6004510 w 6128435"/>
              <a:gd name="connsiteY147" fmla="*/ 6599256 h 6858000"/>
              <a:gd name="connsiteX148" fmla="*/ 5986207 w 6128435"/>
              <a:gd name="connsiteY148" fmla="*/ 6695855 h 6858000"/>
              <a:gd name="connsiteX149" fmla="*/ 5979428 w 6128435"/>
              <a:gd name="connsiteY149" fmla="*/ 6754678 h 6858000"/>
              <a:gd name="connsiteX150" fmla="*/ 5983398 w 6128435"/>
              <a:gd name="connsiteY150" fmla="*/ 6778641 h 6858000"/>
              <a:gd name="connsiteX151" fmla="*/ 5984543 w 6128435"/>
              <a:gd name="connsiteY151" fmla="*/ 6811016 h 6858000"/>
              <a:gd name="connsiteX152" fmla="*/ 5981802 w 6128435"/>
              <a:gd name="connsiteY152" fmla="*/ 6838578 h 6858000"/>
              <a:gd name="connsiteX153" fmla="*/ 5979671 w 6128435"/>
              <a:gd name="connsiteY153" fmla="*/ 6858000 h 6858000"/>
              <a:gd name="connsiteX154" fmla="*/ 0 w 6128435"/>
              <a:gd name="connsiteY154" fmla="*/ 6858000 h 6858000"/>
              <a:gd name="connsiteX155" fmla="*/ 0 w 6128435"/>
              <a:gd name="connsiteY15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2493 w 6128435"/>
              <a:gd name="connsiteY135" fmla="*/ 5928602 h 6858000"/>
              <a:gd name="connsiteX136" fmla="*/ 6056863 w 6128435"/>
              <a:gd name="connsiteY136" fmla="*/ 6000643 h 6858000"/>
              <a:gd name="connsiteX137" fmla="*/ 6045436 w 6128435"/>
              <a:gd name="connsiteY137" fmla="*/ 6124480 h 6858000"/>
              <a:gd name="connsiteX138" fmla="*/ 6030489 w 6128435"/>
              <a:gd name="connsiteY138" fmla="*/ 6317666 h 6858000"/>
              <a:gd name="connsiteX139" fmla="*/ 6007492 w 6128435"/>
              <a:gd name="connsiteY139" fmla="*/ 6440818 h 6858000"/>
              <a:gd name="connsiteX140" fmla="*/ 6009467 w 6128435"/>
              <a:gd name="connsiteY140" fmla="*/ 6487076 h 6858000"/>
              <a:gd name="connsiteX141" fmla="*/ 5995064 w 6128435"/>
              <a:gd name="connsiteY141" fmla="*/ 6540791 h 6858000"/>
              <a:gd name="connsiteX142" fmla="*/ 5996309 w 6128435"/>
              <a:gd name="connsiteY142" fmla="*/ 6543961 h 6858000"/>
              <a:gd name="connsiteX143" fmla="*/ 5996048 w 6128435"/>
              <a:gd name="connsiteY143" fmla="*/ 6555444 h 6858000"/>
              <a:gd name="connsiteX144" fmla="*/ 6002524 w 6128435"/>
              <a:gd name="connsiteY144" fmla="*/ 6560188 h 6858000"/>
              <a:gd name="connsiteX145" fmla="*/ 6006823 w 6128435"/>
              <a:gd name="connsiteY145" fmla="*/ 6578546 h 6858000"/>
              <a:gd name="connsiteX146" fmla="*/ 6004510 w 6128435"/>
              <a:gd name="connsiteY146" fmla="*/ 6599256 h 6858000"/>
              <a:gd name="connsiteX147" fmla="*/ 5986207 w 6128435"/>
              <a:gd name="connsiteY147" fmla="*/ 6695855 h 6858000"/>
              <a:gd name="connsiteX148" fmla="*/ 5979428 w 6128435"/>
              <a:gd name="connsiteY148" fmla="*/ 6754678 h 6858000"/>
              <a:gd name="connsiteX149" fmla="*/ 5983398 w 6128435"/>
              <a:gd name="connsiteY149" fmla="*/ 6778641 h 6858000"/>
              <a:gd name="connsiteX150" fmla="*/ 5984543 w 6128435"/>
              <a:gd name="connsiteY150" fmla="*/ 6811016 h 6858000"/>
              <a:gd name="connsiteX151" fmla="*/ 5981802 w 6128435"/>
              <a:gd name="connsiteY151" fmla="*/ 6838578 h 6858000"/>
              <a:gd name="connsiteX152" fmla="*/ 5979671 w 6128435"/>
              <a:gd name="connsiteY152" fmla="*/ 6858000 h 6858000"/>
              <a:gd name="connsiteX153" fmla="*/ 0 w 6128435"/>
              <a:gd name="connsiteY153" fmla="*/ 6858000 h 6858000"/>
              <a:gd name="connsiteX154" fmla="*/ 0 w 6128435"/>
              <a:gd name="connsiteY15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02493 w 6128435"/>
              <a:gd name="connsiteY134" fmla="*/ 5928602 h 6858000"/>
              <a:gd name="connsiteX135" fmla="*/ 6056863 w 6128435"/>
              <a:gd name="connsiteY135" fmla="*/ 6000643 h 6858000"/>
              <a:gd name="connsiteX136" fmla="*/ 6045436 w 6128435"/>
              <a:gd name="connsiteY136" fmla="*/ 6124480 h 6858000"/>
              <a:gd name="connsiteX137" fmla="*/ 6030489 w 6128435"/>
              <a:gd name="connsiteY137" fmla="*/ 6317666 h 6858000"/>
              <a:gd name="connsiteX138" fmla="*/ 6007492 w 6128435"/>
              <a:gd name="connsiteY138" fmla="*/ 6440818 h 6858000"/>
              <a:gd name="connsiteX139" fmla="*/ 6009467 w 6128435"/>
              <a:gd name="connsiteY139" fmla="*/ 6487076 h 6858000"/>
              <a:gd name="connsiteX140" fmla="*/ 5995064 w 6128435"/>
              <a:gd name="connsiteY140" fmla="*/ 6540791 h 6858000"/>
              <a:gd name="connsiteX141" fmla="*/ 5996309 w 6128435"/>
              <a:gd name="connsiteY141" fmla="*/ 6543961 h 6858000"/>
              <a:gd name="connsiteX142" fmla="*/ 5996048 w 6128435"/>
              <a:gd name="connsiteY142" fmla="*/ 6555444 h 6858000"/>
              <a:gd name="connsiteX143" fmla="*/ 6002524 w 6128435"/>
              <a:gd name="connsiteY143" fmla="*/ 6560188 h 6858000"/>
              <a:gd name="connsiteX144" fmla="*/ 6006823 w 6128435"/>
              <a:gd name="connsiteY144" fmla="*/ 6578546 h 6858000"/>
              <a:gd name="connsiteX145" fmla="*/ 6004510 w 6128435"/>
              <a:gd name="connsiteY145" fmla="*/ 6599256 h 6858000"/>
              <a:gd name="connsiteX146" fmla="*/ 5986207 w 6128435"/>
              <a:gd name="connsiteY146" fmla="*/ 6695855 h 6858000"/>
              <a:gd name="connsiteX147" fmla="*/ 5979428 w 6128435"/>
              <a:gd name="connsiteY147" fmla="*/ 6754678 h 6858000"/>
              <a:gd name="connsiteX148" fmla="*/ 5983398 w 6128435"/>
              <a:gd name="connsiteY148" fmla="*/ 6778641 h 6858000"/>
              <a:gd name="connsiteX149" fmla="*/ 5984543 w 6128435"/>
              <a:gd name="connsiteY149" fmla="*/ 6811016 h 6858000"/>
              <a:gd name="connsiteX150" fmla="*/ 5981802 w 6128435"/>
              <a:gd name="connsiteY150" fmla="*/ 6838578 h 6858000"/>
              <a:gd name="connsiteX151" fmla="*/ 5979671 w 6128435"/>
              <a:gd name="connsiteY151" fmla="*/ 6858000 h 6858000"/>
              <a:gd name="connsiteX152" fmla="*/ 0 w 6128435"/>
              <a:gd name="connsiteY152" fmla="*/ 6858000 h 6858000"/>
              <a:gd name="connsiteX153" fmla="*/ 0 w 6128435"/>
              <a:gd name="connsiteY153"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16589 w 6127519"/>
              <a:gd name="connsiteY43" fmla="*/ 2810822 h 6858000"/>
              <a:gd name="connsiteX44" fmla="*/ 5418542 w 6127519"/>
              <a:gd name="connsiteY44" fmla="*/ 2817745 h 6858000"/>
              <a:gd name="connsiteX45" fmla="*/ 5418847 w 6127519"/>
              <a:gd name="connsiteY45" fmla="*/ 2817825 h 6858000"/>
              <a:gd name="connsiteX46" fmla="*/ 5457023 w 6127519"/>
              <a:gd name="connsiteY46" fmla="*/ 2858292 h 6858000"/>
              <a:gd name="connsiteX47" fmla="*/ 5479298 w 6127519"/>
              <a:gd name="connsiteY47" fmla="*/ 2947791 h 6858000"/>
              <a:gd name="connsiteX48" fmla="*/ 5481770 w 6127519"/>
              <a:gd name="connsiteY48" fmla="*/ 2951352 h 6858000"/>
              <a:gd name="connsiteX49" fmla="*/ 5482045 w 6127519"/>
              <a:gd name="connsiteY49" fmla="*/ 2984371 h 6858000"/>
              <a:gd name="connsiteX50" fmla="*/ 5482415 w 6127519"/>
              <a:gd name="connsiteY50" fmla="*/ 3004079 h 6858000"/>
              <a:gd name="connsiteX51" fmla="*/ 5503944 w 6127519"/>
              <a:gd name="connsiteY51" fmla="*/ 3123335 h 6858000"/>
              <a:gd name="connsiteX52" fmla="*/ 5516007 w 6127519"/>
              <a:gd name="connsiteY52" fmla="*/ 3258473 h 6858000"/>
              <a:gd name="connsiteX53" fmla="*/ 5566839 w 6127519"/>
              <a:gd name="connsiteY53" fmla="*/ 3345295 h 6858000"/>
              <a:gd name="connsiteX54" fmla="*/ 5589758 w 6127519"/>
              <a:gd name="connsiteY54" fmla="*/ 3506453 h 6858000"/>
              <a:gd name="connsiteX55" fmla="*/ 5596144 w 6127519"/>
              <a:gd name="connsiteY55" fmla="*/ 3534624 h 6858000"/>
              <a:gd name="connsiteX56" fmla="*/ 5597750 w 6127519"/>
              <a:gd name="connsiteY56" fmla="*/ 3534129 h 6858000"/>
              <a:gd name="connsiteX57" fmla="*/ 5599700 w 6127519"/>
              <a:gd name="connsiteY57" fmla="*/ 3547221 h 6858000"/>
              <a:gd name="connsiteX58" fmla="*/ 5615031 w 6127519"/>
              <a:gd name="connsiteY58" fmla="*/ 3557482 h 6858000"/>
              <a:gd name="connsiteX59" fmla="*/ 5618377 w 6127519"/>
              <a:gd name="connsiteY59" fmla="*/ 3588431 h 6858000"/>
              <a:gd name="connsiteX60" fmla="*/ 5612155 w 6127519"/>
              <a:gd name="connsiteY60" fmla="*/ 3589869 h 6858000"/>
              <a:gd name="connsiteX61" fmla="*/ 5620843 w 6127519"/>
              <a:gd name="connsiteY61" fmla="*/ 3606745 h 6858000"/>
              <a:gd name="connsiteX62" fmla="*/ 5655472 w 6127519"/>
              <a:gd name="connsiteY62" fmla="*/ 3678877 h 6858000"/>
              <a:gd name="connsiteX63" fmla="*/ 5680448 w 6127519"/>
              <a:gd name="connsiteY63" fmla="*/ 3717760 h 6858000"/>
              <a:gd name="connsiteX64" fmla="*/ 5683015 w 6127519"/>
              <a:gd name="connsiteY64" fmla="*/ 3762025 h 6858000"/>
              <a:gd name="connsiteX65" fmla="*/ 5696643 w 6127519"/>
              <a:gd name="connsiteY65" fmla="*/ 3773888 h 6858000"/>
              <a:gd name="connsiteX66" fmla="*/ 5699203 w 6127519"/>
              <a:gd name="connsiteY66" fmla="*/ 3775823 h 6858000"/>
              <a:gd name="connsiteX67" fmla="*/ 5704824 w 6127519"/>
              <a:gd name="connsiteY67" fmla="*/ 3785966 h 6858000"/>
              <a:gd name="connsiteX68" fmla="*/ 5712204 w 6127519"/>
              <a:gd name="connsiteY68" fmla="*/ 3785830 h 6858000"/>
              <a:gd name="connsiteX69" fmla="*/ 5724816 w 6127519"/>
              <a:gd name="connsiteY69" fmla="*/ 3798949 h 6858000"/>
              <a:gd name="connsiteX70" fmla="*/ 5733539 w 6127519"/>
              <a:gd name="connsiteY70" fmla="*/ 3818457 h 6858000"/>
              <a:gd name="connsiteX71" fmla="*/ 5768491 w 6127519"/>
              <a:gd name="connsiteY71" fmla="*/ 3914399 h 6858000"/>
              <a:gd name="connsiteX72" fmla="*/ 5793123 w 6127519"/>
              <a:gd name="connsiteY72" fmla="*/ 3969952 h 6858000"/>
              <a:gd name="connsiteX73" fmla="*/ 5808321 w 6127519"/>
              <a:gd name="connsiteY73" fmla="*/ 3988153 h 6858000"/>
              <a:gd name="connsiteX74" fmla="*/ 5825621 w 6127519"/>
              <a:gd name="connsiteY74" fmla="*/ 4015525 h 6858000"/>
              <a:gd name="connsiteX75" fmla="*/ 5860672 w 6127519"/>
              <a:gd name="connsiteY75" fmla="*/ 4061579 h 6858000"/>
              <a:gd name="connsiteX76" fmla="*/ 5872173 w 6127519"/>
              <a:gd name="connsiteY76" fmla="*/ 4088497 h 6858000"/>
              <a:gd name="connsiteX77" fmla="*/ 5883705 w 6127519"/>
              <a:gd name="connsiteY77" fmla="*/ 4101899 h 6858000"/>
              <a:gd name="connsiteX78" fmla="*/ 5885314 w 6127519"/>
              <a:gd name="connsiteY78" fmla="*/ 4108387 h 6858000"/>
              <a:gd name="connsiteX79" fmla="*/ 5894095 w 6127519"/>
              <a:gd name="connsiteY79" fmla="*/ 4128857 h 6858000"/>
              <a:gd name="connsiteX80" fmla="*/ 5898339 w 6127519"/>
              <a:gd name="connsiteY80" fmla="*/ 4140800 h 6858000"/>
              <a:gd name="connsiteX81" fmla="*/ 5899734 w 6127519"/>
              <a:gd name="connsiteY81" fmla="*/ 4145632 h 6858000"/>
              <a:gd name="connsiteX82" fmla="*/ 5903513 w 6127519"/>
              <a:gd name="connsiteY82" fmla="*/ 4187661 h 6858000"/>
              <a:gd name="connsiteX83" fmla="*/ 5917114 w 6127519"/>
              <a:gd name="connsiteY83" fmla="*/ 4213096 h 6858000"/>
              <a:gd name="connsiteX84" fmla="*/ 5921153 w 6127519"/>
              <a:gd name="connsiteY84" fmla="*/ 4236222 h 6858000"/>
              <a:gd name="connsiteX85" fmla="*/ 5924233 w 6127519"/>
              <a:gd name="connsiteY85" fmla="*/ 4242060 h 6858000"/>
              <a:gd name="connsiteX86" fmla="*/ 5928910 w 6127519"/>
              <a:gd name="connsiteY86" fmla="*/ 4300973 h 6858000"/>
              <a:gd name="connsiteX87" fmla="*/ 5939320 w 6127519"/>
              <a:gd name="connsiteY87" fmla="*/ 4340435 h 6858000"/>
              <a:gd name="connsiteX88" fmla="*/ 5946705 w 6127519"/>
              <a:gd name="connsiteY88" fmla="*/ 4428051 h 6858000"/>
              <a:gd name="connsiteX89" fmla="*/ 5949261 w 6127519"/>
              <a:gd name="connsiteY89" fmla="*/ 4449185 h 6858000"/>
              <a:gd name="connsiteX90" fmla="*/ 5957504 w 6127519"/>
              <a:gd name="connsiteY90" fmla="*/ 4465911 h 6858000"/>
              <a:gd name="connsiteX91" fmla="*/ 5964689 w 6127519"/>
              <a:gd name="connsiteY91" fmla="*/ 4468532 h 6858000"/>
              <a:gd name="connsiteX92" fmla="*/ 5967062 w 6127519"/>
              <a:gd name="connsiteY92" fmla="*/ 4479923 h 6858000"/>
              <a:gd name="connsiteX93" fmla="*/ 5968960 w 6127519"/>
              <a:gd name="connsiteY93" fmla="*/ 4482655 h 6858000"/>
              <a:gd name="connsiteX94" fmla="*/ 5978567 w 6127519"/>
              <a:gd name="connsiteY94" fmla="*/ 4498605 h 6858000"/>
              <a:gd name="connsiteX95" fmla="*/ 5980106 w 6127519"/>
              <a:gd name="connsiteY95" fmla="*/ 4585087 h 6858000"/>
              <a:gd name="connsiteX96" fmla="*/ 5998138 w 6127519"/>
              <a:gd name="connsiteY96" fmla="*/ 4697518 h 6858000"/>
              <a:gd name="connsiteX97" fmla="*/ 6013516 w 6127519"/>
              <a:gd name="connsiteY97" fmla="*/ 4786619 h 6858000"/>
              <a:gd name="connsiteX98" fmla="*/ 6025404 w 6127519"/>
              <a:gd name="connsiteY98" fmla="*/ 4858148 h 6858000"/>
              <a:gd name="connsiteX99" fmla="*/ 6007749 w 6127519"/>
              <a:gd name="connsiteY99" fmla="*/ 4964715 h 6858000"/>
              <a:gd name="connsiteX100" fmla="*/ 6005269 w 6127519"/>
              <a:gd name="connsiteY100" fmla="*/ 5150567 h 6858000"/>
              <a:gd name="connsiteX101" fmla="*/ 6001127 w 6127519"/>
              <a:gd name="connsiteY101" fmla="*/ 5164609 h 6858000"/>
              <a:gd name="connsiteX102" fmla="*/ 5996647 w 6127519"/>
              <a:gd name="connsiteY102" fmla="*/ 5185640 h 6858000"/>
              <a:gd name="connsiteX103" fmla="*/ 5998514 w 6127519"/>
              <a:gd name="connsiteY103" fmla="*/ 5189673 h 6858000"/>
              <a:gd name="connsiteX104" fmla="*/ 5995970 w 6127519"/>
              <a:gd name="connsiteY104" fmla="*/ 5221547 h 6858000"/>
              <a:gd name="connsiteX105" fmla="*/ 5997218 w 6127519"/>
              <a:gd name="connsiteY105" fmla="*/ 5222031 h 6858000"/>
              <a:gd name="connsiteX106" fmla="*/ 6002116 w 6127519"/>
              <a:gd name="connsiteY106" fmla="*/ 5231223 h 6858000"/>
              <a:gd name="connsiteX107" fmla="*/ 6008541 w 6127519"/>
              <a:gd name="connsiteY107" fmla="*/ 5248680 h 6858000"/>
              <a:gd name="connsiteX108" fmla="*/ 6039260 w 6127519"/>
              <a:gd name="connsiteY108" fmla="*/ 5289518 h 6858000"/>
              <a:gd name="connsiteX109" fmla="*/ 6036748 w 6127519"/>
              <a:gd name="connsiteY109" fmla="*/ 5322752 h 6858000"/>
              <a:gd name="connsiteX110" fmla="*/ 6036943 w 6127519"/>
              <a:gd name="connsiteY110" fmla="*/ 5329480 h 6858000"/>
              <a:gd name="connsiteX111" fmla="*/ 6037236 w 6127519"/>
              <a:gd name="connsiteY111" fmla="*/ 5329634 h 6858000"/>
              <a:gd name="connsiteX112" fmla="*/ 6038019 w 6127519"/>
              <a:gd name="connsiteY112" fmla="*/ 5336764 h 6858000"/>
              <a:gd name="connsiteX113" fmla="*/ 6037298 w 6127519"/>
              <a:gd name="connsiteY113" fmla="*/ 5341753 h 6858000"/>
              <a:gd name="connsiteX114" fmla="*/ 6037677 w 6127519"/>
              <a:gd name="connsiteY114" fmla="*/ 5354807 h 6858000"/>
              <a:gd name="connsiteX115" fmla="*/ 6039728 w 6127519"/>
              <a:gd name="connsiteY115" fmla="*/ 5359416 h 6858000"/>
              <a:gd name="connsiteX116" fmla="*/ 6043311 w 6127519"/>
              <a:gd name="connsiteY116" fmla="*/ 5361407 h 6858000"/>
              <a:gd name="connsiteX117" fmla="*/ 6042954 w 6127519"/>
              <a:gd name="connsiteY117" fmla="*/ 5362576 h 6858000"/>
              <a:gd name="connsiteX118" fmla="*/ 6053435 w 6127519"/>
              <a:gd name="connsiteY118" fmla="*/ 5387547 h 6858000"/>
              <a:gd name="connsiteX119" fmla="*/ 6065933 w 6127519"/>
              <a:gd name="connsiteY119" fmla="*/ 5443002 h 6858000"/>
              <a:gd name="connsiteX120" fmla="*/ 6068640 w 6127519"/>
              <a:gd name="connsiteY120" fmla="*/ 5474503 h 6858000"/>
              <a:gd name="connsiteX121" fmla="*/ 6080922 w 6127519"/>
              <a:gd name="connsiteY121" fmla="*/ 5561070 h 6858000"/>
              <a:gd name="connsiteX122" fmla="*/ 6096949 w 6127519"/>
              <a:gd name="connsiteY122" fmla="*/ 5648179 h 6858000"/>
              <a:gd name="connsiteX123" fmla="*/ 6125703 w 6127519"/>
              <a:gd name="connsiteY123" fmla="*/ 5692894 h 6858000"/>
              <a:gd name="connsiteX124" fmla="*/ 6126670 w 6127519"/>
              <a:gd name="connsiteY124" fmla="*/ 5697882 h 6858000"/>
              <a:gd name="connsiteX125" fmla="*/ 6124061 w 6127519"/>
              <a:gd name="connsiteY125" fmla="*/ 5710294 h 6858000"/>
              <a:gd name="connsiteX126" fmla="*/ 6122213 w 6127519"/>
              <a:gd name="connsiteY126" fmla="*/ 5714762 h 6858000"/>
              <a:gd name="connsiteX127" fmla="*/ 6121353 w 6127519"/>
              <a:gd name="connsiteY127" fmla="*/ 5721725 h 6858000"/>
              <a:gd name="connsiteX128" fmla="*/ 6121607 w 6127519"/>
              <a:gd name="connsiteY128" fmla="*/ 5721959 h 6858000"/>
              <a:gd name="connsiteX129" fmla="*/ 6120262 w 6127519"/>
              <a:gd name="connsiteY129" fmla="*/ 5728358 h 6858000"/>
              <a:gd name="connsiteX130" fmla="*/ 6110194 w 6127519"/>
              <a:gd name="connsiteY130" fmla="*/ 5758853 h 6858000"/>
              <a:gd name="connsiteX131" fmla="*/ 6127519 w 6127519"/>
              <a:gd name="connsiteY131" fmla="*/ 5865775 h 6858000"/>
              <a:gd name="connsiteX132" fmla="*/ 6119217 w 6127519"/>
              <a:gd name="connsiteY132" fmla="*/ 5888542 h 6858000"/>
              <a:gd name="connsiteX133" fmla="*/ 6102493 w 6127519"/>
              <a:gd name="connsiteY133" fmla="*/ 5928602 h 6858000"/>
              <a:gd name="connsiteX134" fmla="*/ 6056863 w 6127519"/>
              <a:gd name="connsiteY134" fmla="*/ 6000643 h 6858000"/>
              <a:gd name="connsiteX135" fmla="*/ 6045436 w 6127519"/>
              <a:gd name="connsiteY135" fmla="*/ 6124480 h 6858000"/>
              <a:gd name="connsiteX136" fmla="*/ 6030489 w 6127519"/>
              <a:gd name="connsiteY136" fmla="*/ 6317666 h 6858000"/>
              <a:gd name="connsiteX137" fmla="*/ 6007492 w 6127519"/>
              <a:gd name="connsiteY137" fmla="*/ 6440818 h 6858000"/>
              <a:gd name="connsiteX138" fmla="*/ 6009467 w 6127519"/>
              <a:gd name="connsiteY138" fmla="*/ 6487076 h 6858000"/>
              <a:gd name="connsiteX139" fmla="*/ 5995064 w 6127519"/>
              <a:gd name="connsiteY139" fmla="*/ 6540791 h 6858000"/>
              <a:gd name="connsiteX140" fmla="*/ 5996309 w 6127519"/>
              <a:gd name="connsiteY140" fmla="*/ 6543961 h 6858000"/>
              <a:gd name="connsiteX141" fmla="*/ 5996048 w 6127519"/>
              <a:gd name="connsiteY141" fmla="*/ 6555444 h 6858000"/>
              <a:gd name="connsiteX142" fmla="*/ 6002524 w 6127519"/>
              <a:gd name="connsiteY142" fmla="*/ 6560188 h 6858000"/>
              <a:gd name="connsiteX143" fmla="*/ 6006823 w 6127519"/>
              <a:gd name="connsiteY143" fmla="*/ 6578546 h 6858000"/>
              <a:gd name="connsiteX144" fmla="*/ 6004510 w 6127519"/>
              <a:gd name="connsiteY144" fmla="*/ 6599256 h 6858000"/>
              <a:gd name="connsiteX145" fmla="*/ 5986207 w 6127519"/>
              <a:gd name="connsiteY145" fmla="*/ 6695855 h 6858000"/>
              <a:gd name="connsiteX146" fmla="*/ 5979428 w 6127519"/>
              <a:gd name="connsiteY146" fmla="*/ 6754678 h 6858000"/>
              <a:gd name="connsiteX147" fmla="*/ 5983398 w 6127519"/>
              <a:gd name="connsiteY147" fmla="*/ 6778641 h 6858000"/>
              <a:gd name="connsiteX148" fmla="*/ 5984543 w 6127519"/>
              <a:gd name="connsiteY148" fmla="*/ 6811016 h 6858000"/>
              <a:gd name="connsiteX149" fmla="*/ 5981802 w 6127519"/>
              <a:gd name="connsiteY149" fmla="*/ 6838578 h 6858000"/>
              <a:gd name="connsiteX150" fmla="*/ 5979671 w 6127519"/>
              <a:gd name="connsiteY150" fmla="*/ 6858000 h 6858000"/>
              <a:gd name="connsiteX151" fmla="*/ 0 w 6127519"/>
              <a:gd name="connsiteY151" fmla="*/ 6858000 h 6858000"/>
              <a:gd name="connsiteX152" fmla="*/ 0 w 6127519"/>
              <a:gd name="connsiteY15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02116 w 6127689"/>
              <a:gd name="connsiteY106" fmla="*/ 5231223 h 6858000"/>
              <a:gd name="connsiteX107" fmla="*/ 6008541 w 6127689"/>
              <a:gd name="connsiteY107" fmla="*/ 5248680 h 6858000"/>
              <a:gd name="connsiteX108" fmla="*/ 6039260 w 6127689"/>
              <a:gd name="connsiteY108" fmla="*/ 5289518 h 6858000"/>
              <a:gd name="connsiteX109" fmla="*/ 6036748 w 6127689"/>
              <a:gd name="connsiteY109" fmla="*/ 5322752 h 6858000"/>
              <a:gd name="connsiteX110" fmla="*/ 6036943 w 6127689"/>
              <a:gd name="connsiteY110" fmla="*/ 5329480 h 6858000"/>
              <a:gd name="connsiteX111" fmla="*/ 6037236 w 6127689"/>
              <a:gd name="connsiteY111" fmla="*/ 5329634 h 6858000"/>
              <a:gd name="connsiteX112" fmla="*/ 6038019 w 6127689"/>
              <a:gd name="connsiteY112" fmla="*/ 5336764 h 6858000"/>
              <a:gd name="connsiteX113" fmla="*/ 6037298 w 6127689"/>
              <a:gd name="connsiteY113" fmla="*/ 5341753 h 6858000"/>
              <a:gd name="connsiteX114" fmla="*/ 6037677 w 6127689"/>
              <a:gd name="connsiteY114" fmla="*/ 5354807 h 6858000"/>
              <a:gd name="connsiteX115" fmla="*/ 6039728 w 6127689"/>
              <a:gd name="connsiteY115" fmla="*/ 5359416 h 6858000"/>
              <a:gd name="connsiteX116" fmla="*/ 6043311 w 6127689"/>
              <a:gd name="connsiteY116" fmla="*/ 5361407 h 6858000"/>
              <a:gd name="connsiteX117" fmla="*/ 6042954 w 6127689"/>
              <a:gd name="connsiteY117" fmla="*/ 5362576 h 6858000"/>
              <a:gd name="connsiteX118" fmla="*/ 6053435 w 6127689"/>
              <a:gd name="connsiteY118" fmla="*/ 5387547 h 6858000"/>
              <a:gd name="connsiteX119" fmla="*/ 6065933 w 6127689"/>
              <a:gd name="connsiteY119" fmla="*/ 5443002 h 6858000"/>
              <a:gd name="connsiteX120" fmla="*/ 6068640 w 6127689"/>
              <a:gd name="connsiteY120" fmla="*/ 5474503 h 6858000"/>
              <a:gd name="connsiteX121" fmla="*/ 6080922 w 6127689"/>
              <a:gd name="connsiteY121" fmla="*/ 5561070 h 6858000"/>
              <a:gd name="connsiteX122" fmla="*/ 6096949 w 6127689"/>
              <a:gd name="connsiteY122" fmla="*/ 5648179 h 6858000"/>
              <a:gd name="connsiteX123" fmla="*/ 6125703 w 6127689"/>
              <a:gd name="connsiteY123" fmla="*/ 5692894 h 6858000"/>
              <a:gd name="connsiteX124" fmla="*/ 6126670 w 6127689"/>
              <a:gd name="connsiteY124" fmla="*/ 5697882 h 6858000"/>
              <a:gd name="connsiteX125" fmla="*/ 6124061 w 6127689"/>
              <a:gd name="connsiteY125" fmla="*/ 5710294 h 6858000"/>
              <a:gd name="connsiteX126" fmla="*/ 6122213 w 6127689"/>
              <a:gd name="connsiteY126" fmla="*/ 5714762 h 6858000"/>
              <a:gd name="connsiteX127" fmla="*/ 6121353 w 6127689"/>
              <a:gd name="connsiteY127" fmla="*/ 5721725 h 6858000"/>
              <a:gd name="connsiteX128" fmla="*/ 6121607 w 6127689"/>
              <a:gd name="connsiteY128" fmla="*/ 5721959 h 6858000"/>
              <a:gd name="connsiteX129" fmla="*/ 6120262 w 6127689"/>
              <a:gd name="connsiteY129" fmla="*/ 5728358 h 6858000"/>
              <a:gd name="connsiteX130" fmla="*/ 6127024 w 6127689"/>
              <a:gd name="connsiteY130" fmla="*/ 5786902 h 6858000"/>
              <a:gd name="connsiteX131" fmla="*/ 6127519 w 6127689"/>
              <a:gd name="connsiteY131" fmla="*/ 5865775 h 6858000"/>
              <a:gd name="connsiteX132" fmla="*/ 6119217 w 6127689"/>
              <a:gd name="connsiteY132" fmla="*/ 5888542 h 6858000"/>
              <a:gd name="connsiteX133" fmla="*/ 6102493 w 6127689"/>
              <a:gd name="connsiteY133" fmla="*/ 5928602 h 6858000"/>
              <a:gd name="connsiteX134" fmla="*/ 6056863 w 6127689"/>
              <a:gd name="connsiteY134" fmla="*/ 6000643 h 6858000"/>
              <a:gd name="connsiteX135" fmla="*/ 6045436 w 6127689"/>
              <a:gd name="connsiteY135" fmla="*/ 6124480 h 6858000"/>
              <a:gd name="connsiteX136" fmla="*/ 6030489 w 6127689"/>
              <a:gd name="connsiteY136" fmla="*/ 6317666 h 6858000"/>
              <a:gd name="connsiteX137" fmla="*/ 6007492 w 6127689"/>
              <a:gd name="connsiteY137" fmla="*/ 6440818 h 6858000"/>
              <a:gd name="connsiteX138" fmla="*/ 6009467 w 6127689"/>
              <a:gd name="connsiteY138" fmla="*/ 6487076 h 6858000"/>
              <a:gd name="connsiteX139" fmla="*/ 5995064 w 6127689"/>
              <a:gd name="connsiteY139" fmla="*/ 6540791 h 6858000"/>
              <a:gd name="connsiteX140" fmla="*/ 5996309 w 6127689"/>
              <a:gd name="connsiteY140" fmla="*/ 6543961 h 6858000"/>
              <a:gd name="connsiteX141" fmla="*/ 5996048 w 6127689"/>
              <a:gd name="connsiteY141" fmla="*/ 6555444 h 6858000"/>
              <a:gd name="connsiteX142" fmla="*/ 6002524 w 6127689"/>
              <a:gd name="connsiteY142" fmla="*/ 6560188 h 6858000"/>
              <a:gd name="connsiteX143" fmla="*/ 6006823 w 6127689"/>
              <a:gd name="connsiteY143" fmla="*/ 6578546 h 6858000"/>
              <a:gd name="connsiteX144" fmla="*/ 6004510 w 6127689"/>
              <a:gd name="connsiteY144" fmla="*/ 6599256 h 6858000"/>
              <a:gd name="connsiteX145" fmla="*/ 5986207 w 6127689"/>
              <a:gd name="connsiteY145" fmla="*/ 6695855 h 6858000"/>
              <a:gd name="connsiteX146" fmla="*/ 5979428 w 6127689"/>
              <a:gd name="connsiteY146" fmla="*/ 6754678 h 6858000"/>
              <a:gd name="connsiteX147" fmla="*/ 5983398 w 6127689"/>
              <a:gd name="connsiteY147" fmla="*/ 6778641 h 6858000"/>
              <a:gd name="connsiteX148" fmla="*/ 5984543 w 6127689"/>
              <a:gd name="connsiteY148" fmla="*/ 6811016 h 6858000"/>
              <a:gd name="connsiteX149" fmla="*/ 5981802 w 6127689"/>
              <a:gd name="connsiteY149" fmla="*/ 6838578 h 6858000"/>
              <a:gd name="connsiteX150" fmla="*/ 5979671 w 6127689"/>
              <a:gd name="connsiteY150" fmla="*/ 6858000 h 6858000"/>
              <a:gd name="connsiteX151" fmla="*/ 0 w 6127689"/>
              <a:gd name="connsiteY151" fmla="*/ 6858000 h 6858000"/>
              <a:gd name="connsiteX152" fmla="*/ 0 w 6127689"/>
              <a:gd name="connsiteY15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02116 w 6127689"/>
              <a:gd name="connsiteY106" fmla="*/ 5231223 h 6858000"/>
              <a:gd name="connsiteX107" fmla="*/ 6039260 w 6127689"/>
              <a:gd name="connsiteY107" fmla="*/ 5289518 h 6858000"/>
              <a:gd name="connsiteX108" fmla="*/ 6036748 w 6127689"/>
              <a:gd name="connsiteY108" fmla="*/ 5322752 h 6858000"/>
              <a:gd name="connsiteX109" fmla="*/ 6036943 w 6127689"/>
              <a:gd name="connsiteY109" fmla="*/ 5329480 h 6858000"/>
              <a:gd name="connsiteX110" fmla="*/ 6037236 w 6127689"/>
              <a:gd name="connsiteY110" fmla="*/ 5329634 h 6858000"/>
              <a:gd name="connsiteX111" fmla="*/ 6038019 w 6127689"/>
              <a:gd name="connsiteY111" fmla="*/ 5336764 h 6858000"/>
              <a:gd name="connsiteX112" fmla="*/ 6037298 w 6127689"/>
              <a:gd name="connsiteY112" fmla="*/ 5341753 h 6858000"/>
              <a:gd name="connsiteX113" fmla="*/ 6037677 w 6127689"/>
              <a:gd name="connsiteY113" fmla="*/ 5354807 h 6858000"/>
              <a:gd name="connsiteX114" fmla="*/ 6039728 w 6127689"/>
              <a:gd name="connsiteY114" fmla="*/ 5359416 h 6858000"/>
              <a:gd name="connsiteX115" fmla="*/ 6043311 w 6127689"/>
              <a:gd name="connsiteY115" fmla="*/ 5361407 h 6858000"/>
              <a:gd name="connsiteX116" fmla="*/ 6042954 w 6127689"/>
              <a:gd name="connsiteY116" fmla="*/ 5362576 h 6858000"/>
              <a:gd name="connsiteX117" fmla="*/ 6053435 w 6127689"/>
              <a:gd name="connsiteY117" fmla="*/ 5387547 h 6858000"/>
              <a:gd name="connsiteX118" fmla="*/ 6065933 w 6127689"/>
              <a:gd name="connsiteY118" fmla="*/ 5443002 h 6858000"/>
              <a:gd name="connsiteX119" fmla="*/ 6068640 w 6127689"/>
              <a:gd name="connsiteY119" fmla="*/ 5474503 h 6858000"/>
              <a:gd name="connsiteX120" fmla="*/ 6080922 w 6127689"/>
              <a:gd name="connsiteY120" fmla="*/ 5561070 h 6858000"/>
              <a:gd name="connsiteX121" fmla="*/ 6096949 w 6127689"/>
              <a:gd name="connsiteY121" fmla="*/ 5648179 h 6858000"/>
              <a:gd name="connsiteX122" fmla="*/ 6125703 w 6127689"/>
              <a:gd name="connsiteY122" fmla="*/ 5692894 h 6858000"/>
              <a:gd name="connsiteX123" fmla="*/ 6126670 w 6127689"/>
              <a:gd name="connsiteY123" fmla="*/ 5697882 h 6858000"/>
              <a:gd name="connsiteX124" fmla="*/ 6124061 w 6127689"/>
              <a:gd name="connsiteY124" fmla="*/ 5710294 h 6858000"/>
              <a:gd name="connsiteX125" fmla="*/ 6122213 w 6127689"/>
              <a:gd name="connsiteY125" fmla="*/ 5714762 h 6858000"/>
              <a:gd name="connsiteX126" fmla="*/ 6121353 w 6127689"/>
              <a:gd name="connsiteY126" fmla="*/ 5721725 h 6858000"/>
              <a:gd name="connsiteX127" fmla="*/ 6121607 w 6127689"/>
              <a:gd name="connsiteY127" fmla="*/ 5721959 h 6858000"/>
              <a:gd name="connsiteX128" fmla="*/ 6120262 w 6127689"/>
              <a:gd name="connsiteY128" fmla="*/ 5728358 h 6858000"/>
              <a:gd name="connsiteX129" fmla="*/ 6127024 w 6127689"/>
              <a:gd name="connsiteY129" fmla="*/ 5786902 h 6858000"/>
              <a:gd name="connsiteX130" fmla="*/ 6127519 w 6127689"/>
              <a:gd name="connsiteY130" fmla="*/ 5865775 h 6858000"/>
              <a:gd name="connsiteX131" fmla="*/ 6119217 w 6127689"/>
              <a:gd name="connsiteY131" fmla="*/ 5888542 h 6858000"/>
              <a:gd name="connsiteX132" fmla="*/ 6102493 w 6127689"/>
              <a:gd name="connsiteY132" fmla="*/ 5928602 h 6858000"/>
              <a:gd name="connsiteX133" fmla="*/ 6056863 w 6127689"/>
              <a:gd name="connsiteY133" fmla="*/ 6000643 h 6858000"/>
              <a:gd name="connsiteX134" fmla="*/ 6045436 w 6127689"/>
              <a:gd name="connsiteY134" fmla="*/ 6124480 h 6858000"/>
              <a:gd name="connsiteX135" fmla="*/ 6030489 w 6127689"/>
              <a:gd name="connsiteY135" fmla="*/ 6317666 h 6858000"/>
              <a:gd name="connsiteX136" fmla="*/ 6007492 w 6127689"/>
              <a:gd name="connsiteY136" fmla="*/ 6440818 h 6858000"/>
              <a:gd name="connsiteX137" fmla="*/ 6009467 w 6127689"/>
              <a:gd name="connsiteY137" fmla="*/ 6487076 h 6858000"/>
              <a:gd name="connsiteX138" fmla="*/ 5995064 w 6127689"/>
              <a:gd name="connsiteY138" fmla="*/ 6540791 h 6858000"/>
              <a:gd name="connsiteX139" fmla="*/ 5996309 w 6127689"/>
              <a:gd name="connsiteY139" fmla="*/ 6543961 h 6858000"/>
              <a:gd name="connsiteX140" fmla="*/ 5996048 w 6127689"/>
              <a:gd name="connsiteY140" fmla="*/ 6555444 h 6858000"/>
              <a:gd name="connsiteX141" fmla="*/ 6002524 w 6127689"/>
              <a:gd name="connsiteY141" fmla="*/ 6560188 h 6858000"/>
              <a:gd name="connsiteX142" fmla="*/ 6006823 w 6127689"/>
              <a:gd name="connsiteY142" fmla="*/ 6578546 h 6858000"/>
              <a:gd name="connsiteX143" fmla="*/ 6004510 w 6127689"/>
              <a:gd name="connsiteY143" fmla="*/ 6599256 h 6858000"/>
              <a:gd name="connsiteX144" fmla="*/ 5986207 w 6127689"/>
              <a:gd name="connsiteY144" fmla="*/ 6695855 h 6858000"/>
              <a:gd name="connsiteX145" fmla="*/ 5979428 w 6127689"/>
              <a:gd name="connsiteY145" fmla="*/ 6754678 h 6858000"/>
              <a:gd name="connsiteX146" fmla="*/ 5983398 w 6127689"/>
              <a:gd name="connsiteY146" fmla="*/ 6778641 h 6858000"/>
              <a:gd name="connsiteX147" fmla="*/ 5984543 w 6127689"/>
              <a:gd name="connsiteY147" fmla="*/ 6811016 h 6858000"/>
              <a:gd name="connsiteX148" fmla="*/ 5981802 w 6127689"/>
              <a:gd name="connsiteY148" fmla="*/ 6838578 h 6858000"/>
              <a:gd name="connsiteX149" fmla="*/ 5979671 w 6127689"/>
              <a:gd name="connsiteY149" fmla="*/ 6858000 h 6858000"/>
              <a:gd name="connsiteX150" fmla="*/ 0 w 6127689"/>
              <a:gd name="connsiteY150" fmla="*/ 6858000 h 6858000"/>
              <a:gd name="connsiteX151" fmla="*/ 0 w 6127689"/>
              <a:gd name="connsiteY151"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39260 w 6127689"/>
              <a:gd name="connsiteY106" fmla="*/ 5289518 h 6858000"/>
              <a:gd name="connsiteX107" fmla="*/ 6036748 w 6127689"/>
              <a:gd name="connsiteY107" fmla="*/ 5322752 h 6858000"/>
              <a:gd name="connsiteX108" fmla="*/ 6036943 w 6127689"/>
              <a:gd name="connsiteY108" fmla="*/ 5329480 h 6858000"/>
              <a:gd name="connsiteX109" fmla="*/ 6037236 w 6127689"/>
              <a:gd name="connsiteY109" fmla="*/ 5329634 h 6858000"/>
              <a:gd name="connsiteX110" fmla="*/ 6038019 w 6127689"/>
              <a:gd name="connsiteY110" fmla="*/ 5336764 h 6858000"/>
              <a:gd name="connsiteX111" fmla="*/ 6037298 w 6127689"/>
              <a:gd name="connsiteY111" fmla="*/ 5341753 h 6858000"/>
              <a:gd name="connsiteX112" fmla="*/ 6037677 w 6127689"/>
              <a:gd name="connsiteY112" fmla="*/ 5354807 h 6858000"/>
              <a:gd name="connsiteX113" fmla="*/ 6039728 w 6127689"/>
              <a:gd name="connsiteY113" fmla="*/ 5359416 h 6858000"/>
              <a:gd name="connsiteX114" fmla="*/ 6043311 w 6127689"/>
              <a:gd name="connsiteY114" fmla="*/ 5361407 h 6858000"/>
              <a:gd name="connsiteX115" fmla="*/ 6042954 w 6127689"/>
              <a:gd name="connsiteY115" fmla="*/ 5362576 h 6858000"/>
              <a:gd name="connsiteX116" fmla="*/ 6053435 w 6127689"/>
              <a:gd name="connsiteY116" fmla="*/ 5387547 h 6858000"/>
              <a:gd name="connsiteX117" fmla="*/ 6065933 w 6127689"/>
              <a:gd name="connsiteY117" fmla="*/ 5443002 h 6858000"/>
              <a:gd name="connsiteX118" fmla="*/ 6068640 w 6127689"/>
              <a:gd name="connsiteY118" fmla="*/ 5474503 h 6858000"/>
              <a:gd name="connsiteX119" fmla="*/ 6080922 w 6127689"/>
              <a:gd name="connsiteY119" fmla="*/ 5561070 h 6858000"/>
              <a:gd name="connsiteX120" fmla="*/ 6096949 w 6127689"/>
              <a:gd name="connsiteY120" fmla="*/ 5648179 h 6858000"/>
              <a:gd name="connsiteX121" fmla="*/ 6125703 w 6127689"/>
              <a:gd name="connsiteY121" fmla="*/ 5692894 h 6858000"/>
              <a:gd name="connsiteX122" fmla="*/ 6126670 w 6127689"/>
              <a:gd name="connsiteY122" fmla="*/ 5697882 h 6858000"/>
              <a:gd name="connsiteX123" fmla="*/ 6124061 w 6127689"/>
              <a:gd name="connsiteY123" fmla="*/ 5710294 h 6858000"/>
              <a:gd name="connsiteX124" fmla="*/ 6122213 w 6127689"/>
              <a:gd name="connsiteY124" fmla="*/ 5714762 h 6858000"/>
              <a:gd name="connsiteX125" fmla="*/ 6121353 w 6127689"/>
              <a:gd name="connsiteY125" fmla="*/ 5721725 h 6858000"/>
              <a:gd name="connsiteX126" fmla="*/ 6121607 w 6127689"/>
              <a:gd name="connsiteY126" fmla="*/ 5721959 h 6858000"/>
              <a:gd name="connsiteX127" fmla="*/ 6120262 w 6127689"/>
              <a:gd name="connsiteY127" fmla="*/ 5728358 h 6858000"/>
              <a:gd name="connsiteX128" fmla="*/ 6127024 w 6127689"/>
              <a:gd name="connsiteY128" fmla="*/ 5786902 h 6858000"/>
              <a:gd name="connsiteX129" fmla="*/ 6127519 w 6127689"/>
              <a:gd name="connsiteY129" fmla="*/ 5865775 h 6858000"/>
              <a:gd name="connsiteX130" fmla="*/ 6119217 w 6127689"/>
              <a:gd name="connsiteY130" fmla="*/ 5888542 h 6858000"/>
              <a:gd name="connsiteX131" fmla="*/ 6102493 w 6127689"/>
              <a:gd name="connsiteY131" fmla="*/ 5928602 h 6858000"/>
              <a:gd name="connsiteX132" fmla="*/ 6056863 w 6127689"/>
              <a:gd name="connsiteY132" fmla="*/ 6000643 h 6858000"/>
              <a:gd name="connsiteX133" fmla="*/ 6045436 w 6127689"/>
              <a:gd name="connsiteY133" fmla="*/ 6124480 h 6858000"/>
              <a:gd name="connsiteX134" fmla="*/ 6030489 w 6127689"/>
              <a:gd name="connsiteY134" fmla="*/ 6317666 h 6858000"/>
              <a:gd name="connsiteX135" fmla="*/ 6007492 w 6127689"/>
              <a:gd name="connsiteY135" fmla="*/ 6440818 h 6858000"/>
              <a:gd name="connsiteX136" fmla="*/ 6009467 w 6127689"/>
              <a:gd name="connsiteY136" fmla="*/ 6487076 h 6858000"/>
              <a:gd name="connsiteX137" fmla="*/ 5995064 w 6127689"/>
              <a:gd name="connsiteY137" fmla="*/ 6540791 h 6858000"/>
              <a:gd name="connsiteX138" fmla="*/ 5996309 w 6127689"/>
              <a:gd name="connsiteY138" fmla="*/ 6543961 h 6858000"/>
              <a:gd name="connsiteX139" fmla="*/ 5996048 w 6127689"/>
              <a:gd name="connsiteY139" fmla="*/ 6555444 h 6858000"/>
              <a:gd name="connsiteX140" fmla="*/ 6002524 w 6127689"/>
              <a:gd name="connsiteY140" fmla="*/ 6560188 h 6858000"/>
              <a:gd name="connsiteX141" fmla="*/ 6006823 w 6127689"/>
              <a:gd name="connsiteY141" fmla="*/ 6578546 h 6858000"/>
              <a:gd name="connsiteX142" fmla="*/ 6004510 w 6127689"/>
              <a:gd name="connsiteY142" fmla="*/ 6599256 h 6858000"/>
              <a:gd name="connsiteX143" fmla="*/ 5986207 w 6127689"/>
              <a:gd name="connsiteY143" fmla="*/ 6695855 h 6858000"/>
              <a:gd name="connsiteX144" fmla="*/ 5979428 w 6127689"/>
              <a:gd name="connsiteY144" fmla="*/ 6754678 h 6858000"/>
              <a:gd name="connsiteX145" fmla="*/ 5983398 w 6127689"/>
              <a:gd name="connsiteY145" fmla="*/ 6778641 h 6858000"/>
              <a:gd name="connsiteX146" fmla="*/ 5984543 w 6127689"/>
              <a:gd name="connsiteY146" fmla="*/ 6811016 h 6858000"/>
              <a:gd name="connsiteX147" fmla="*/ 5981802 w 6127689"/>
              <a:gd name="connsiteY147" fmla="*/ 6838578 h 6858000"/>
              <a:gd name="connsiteX148" fmla="*/ 5979671 w 6127689"/>
              <a:gd name="connsiteY148" fmla="*/ 6858000 h 6858000"/>
              <a:gd name="connsiteX149" fmla="*/ 0 w 6127689"/>
              <a:gd name="connsiteY149" fmla="*/ 6858000 h 6858000"/>
              <a:gd name="connsiteX150" fmla="*/ 0 w 6127689"/>
              <a:gd name="connsiteY150"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36748 w 6127689"/>
              <a:gd name="connsiteY106" fmla="*/ 5322752 h 6858000"/>
              <a:gd name="connsiteX107" fmla="*/ 6036943 w 6127689"/>
              <a:gd name="connsiteY107" fmla="*/ 5329480 h 6858000"/>
              <a:gd name="connsiteX108" fmla="*/ 6037236 w 6127689"/>
              <a:gd name="connsiteY108" fmla="*/ 5329634 h 6858000"/>
              <a:gd name="connsiteX109" fmla="*/ 6038019 w 6127689"/>
              <a:gd name="connsiteY109" fmla="*/ 5336764 h 6858000"/>
              <a:gd name="connsiteX110" fmla="*/ 6037298 w 6127689"/>
              <a:gd name="connsiteY110" fmla="*/ 5341753 h 6858000"/>
              <a:gd name="connsiteX111" fmla="*/ 6037677 w 6127689"/>
              <a:gd name="connsiteY111" fmla="*/ 5354807 h 6858000"/>
              <a:gd name="connsiteX112" fmla="*/ 6039728 w 6127689"/>
              <a:gd name="connsiteY112" fmla="*/ 5359416 h 6858000"/>
              <a:gd name="connsiteX113" fmla="*/ 6043311 w 6127689"/>
              <a:gd name="connsiteY113" fmla="*/ 5361407 h 6858000"/>
              <a:gd name="connsiteX114" fmla="*/ 6042954 w 6127689"/>
              <a:gd name="connsiteY114" fmla="*/ 5362576 h 6858000"/>
              <a:gd name="connsiteX115" fmla="*/ 6053435 w 6127689"/>
              <a:gd name="connsiteY115" fmla="*/ 5387547 h 6858000"/>
              <a:gd name="connsiteX116" fmla="*/ 6065933 w 6127689"/>
              <a:gd name="connsiteY116" fmla="*/ 5443002 h 6858000"/>
              <a:gd name="connsiteX117" fmla="*/ 6068640 w 6127689"/>
              <a:gd name="connsiteY117" fmla="*/ 5474503 h 6858000"/>
              <a:gd name="connsiteX118" fmla="*/ 6080922 w 6127689"/>
              <a:gd name="connsiteY118" fmla="*/ 5561070 h 6858000"/>
              <a:gd name="connsiteX119" fmla="*/ 6096949 w 6127689"/>
              <a:gd name="connsiteY119" fmla="*/ 5648179 h 6858000"/>
              <a:gd name="connsiteX120" fmla="*/ 6125703 w 6127689"/>
              <a:gd name="connsiteY120" fmla="*/ 5692894 h 6858000"/>
              <a:gd name="connsiteX121" fmla="*/ 6126670 w 6127689"/>
              <a:gd name="connsiteY121" fmla="*/ 5697882 h 6858000"/>
              <a:gd name="connsiteX122" fmla="*/ 6124061 w 6127689"/>
              <a:gd name="connsiteY122" fmla="*/ 5710294 h 6858000"/>
              <a:gd name="connsiteX123" fmla="*/ 6122213 w 6127689"/>
              <a:gd name="connsiteY123" fmla="*/ 5714762 h 6858000"/>
              <a:gd name="connsiteX124" fmla="*/ 6121353 w 6127689"/>
              <a:gd name="connsiteY124" fmla="*/ 5721725 h 6858000"/>
              <a:gd name="connsiteX125" fmla="*/ 6121607 w 6127689"/>
              <a:gd name="connsiteY125" fmla="*/ 5721959 h 6858000"/>
              <a:gd name="connsiteX126" fmla="*/ 6120262 w 6127689"/>
              <a:gd name="connsiteY126" fmla="*/ 5728358 h 6858000"/>
              <a:gd name="connsiteX127" fmla="*/ 6127024 w 6127689"/>
              <a:gd name="connsiteY127" fmla="*/ 5786902 h 6858000"/>
              <a:gd name="connsiteX128" fmla="*/ 6127519 w 6127689"/>
              <a:gd name="connsiteY128" fmla="*/ 5865775 h 6858000"/>
              <a:gd name="connsiteX129" fmla="*/ 6119217 w 6127689"/>
              <a:gd name="connsiteY129" fmla="*/ 5888542 h 6858000"/>
              <a:gd name="connsiteX130" fmla="*/ 6102493 w 6127689"/>
              <a:gd name="connsiteY130" fmla="*/ 5928602 h 6858000"/>
              <a:gd name="connsiteX131" fmla="*/ 6056863 w 6127689"/>
              <a:gd name="connsiteY131" fmla="*/ 6000643 h 6858000"/>
              <a:gd name="connsiteX132" fmla="*/ 6045436 w 6127689"/>
              <a:gd name="connsiteY132" fmla="*/ 6124480 h 6858000"/>
              <a:gd name="connsiteX133" fmla="*/ 6030489 w 6127689"/>
              <a:gd name="connsiteY133" fmla="*/ 6317666 h 6858000"/>
              <a:gd name="connsiteX134" fmla="*/ 6007492 w 6127689"/>
              <a:gd name="connsiteY134" fmla="*/ 6440818 h 6858000"/>
              <a:gd name="connsiteX135" fmla="*/ 6009467 w 6127689"/>
              <a:gd name="connsiteY135" fmla="*/ 6487076 h 6858000"/>
              <a:gd name="connsiteX136" fmla="*/ 5995064 w 6127689"/>
              <a:gd name="connsiteY136" fmla="*/ 6540791 h 6858000"/>
              <a:gd name="connsiteX137" fmla="*/ 5996309 w 6127689"/>
              <a:gd name="connsiteY137" fmla="*/ 6543961 h 6858000"/>
              <a:gd name="connsiteX138" fmla="*/ 5996048 w 6127689"/>
              <a:gd name="connsiteY138" fmla="*/ 6555444 h 6858000"/>
              <a:gd name="connsiteX139" fmla="*/ 6002524 w 6127689"/>
              <a:gd name="connsiteY139" fmla="*/ 6560188 h 6858000"/>
              <a:gd name="connsiteX140" fmla="*/ 6006823 w 6127689"/>
              <a:gd name="connsiteY140" fmla="*/ 6578546 h 6858000"/>
              <a:gd name="connsiteX141" fmla="*/ 6004510 w 6127689"/>
              <a:gd name="connsiteY141" fmla="*/ 6599256 h 6858000"/>
              <a:gd name="connsiteX142" fmla="*/ 5986207 w 6127689"/>
              <a:gd name="connsiteY142" fmla="*/ 6695855 h 6858000"/>
              <a:gd name="connsiteX143" fmla="*/ 5979428 w 6127689"/>
              <a:gd name="connsiteY143" fmla="*/ 6754678 h 6858000"/>
              <a:gd name="connsiteX144" fmla="*/ 5983398 w 6127689"/>
              <a:gd name="connsiteY144" fmla="*/ 6778641 h 6858000"/>
              <a:gd name="connsiteX145" fmla="*/ 5984543 w 6127689"/>
              <a:gd name="connsiteY145" fmla="*/ 6811016 h 6858000"/>
              <a:gd name="connsiteX146" fmla="*/ 5981802 w 6127689"/>
              <a:gd name="connsiteY146" fmla="*/ 6838578 h 6858000"/>
              <a:gd name="connsiteX147" fmla="*/ 5979671 w 6127689"/>
              <a:gd name="connsiteY147" fmla="*/ 6858000 h 6858000"/>
              <a:gd name="connsiteX148" fmla="*/ 0 w 6127689"/>
              <a:gd name="connsiteY148" fmla="*/ 6858000 h 6858000"/>
              <a:gd name="connsiteX149" fmla="*/ 0 w 6127689"/>
              <a:gd name="connsiteY14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6042096 w 6127689"/>
              <a:gd name="connsiteY105" fmla="*/ 5233251 h 6858000"/>
              <a:gd name="connsiteX106" fmla="*/ 6036748 w 6127689"/>
              <a:gd name="connsiteY106" fmla="*/ 5322752 h 6858000"/>
              <a:gd name="connsiteX107" fmla="*/ 6036943 w 6127689"/>
              <a:gd name="connsiteY107" fmla="*/ 5329480 h 6858000"/>
              <a:gd name="connsiteX108" fmla="*/ 6037236 w 6127689"/>
              <a:gd name="connsiteY108" fmla="*/ 5329634 h 6858000"/>
              <a:gd name="connsiteX109" fmla="*/ 6038019 w 6127689"/>
              <a:gd name="connsiteY109" fmla="*/ 5336764 h 6858000"/>
              <a:gd name="connsiteX110" fmla="*/ 6037298 w 6127689"/>
              <a:gd name="connsiteY110" fmla="*/ 5341753 h 6858000"/>
              <a:gd name="connsiteX111" fmla="*/ 6037677 w 6127689"/>
              <a:gd name="connsiteY111" fmla="*/ 5354807 h 6858000"/>
              <a:gd name="connsiteX112" fmla="*/ 6039728 w 6127689"/>
              <a:gd name="connsiteY112" fmla="*/ 5359416 h 6858000"/>
              <a:gd name="connsiteX113" fmla="*/ 6043311 w 6127689"/>
              <a:gd name="connsiteY113" fmla="*/ 5361407 h 6858000"/>
              <a:gd name="connsiteX114" fmla="*/ 6042954 w 6127689"/>
              <a:gd name="connsiteY114" fmla="*/ 5362576 h 6858000"/>
              <a:gd name="connsiteX115" fmla="*/ 6053435 w 6127689"/>
              <a:gd name="connsiteY115" fmla="*/ 5387547 h 6858000"/>
              <a:gd name="connsiteX116" fmla="*/ 6065933 w 6127689"/>
              <a:gd name="connsiteY116" fmla="*/ 5443002 h 6858000"/>
              <a:gd name="connsiteX117" fmla="*/ 6068640 w 6127689"/>
              <a:gd name="connsiteY117" fmla="*/ 5474503 h 6858000"/>
              <a:gd name="connsiteX118" fmla="*/ 6080922 w 6127689"/>
              <a:gd name="connsiteY118" fmla="*/ 5561070 h 6858000"/>
              <a:gd name="connsiteX119" fmla="*/ 6096949 w 6127689"/>
              <a:gd name="connsiteY119" fmla="*/ 5648179 h 6858000"/>
              <a:gd name="connsiteX120" fmla="*/ 6125703 w 6127689"/>
              <a:gd name="connsiteY120" fmla="*/ 5692894 h 6858000"/>
              <a:gd name="connsiteX121" fmla="*/ 6126670 w 6127689"/>
              <a:gd name="connsiteY121" fmla="*/ 5697882 h 6858000"/>
              <a:gd name="connsiteX122" fmla="*/ 6124061 w 6127689"/>
              <a:gd name="connsiteY122" fmla="*/ 5710294 h 6858000"/>
              <a:gd name="connsiteX123" fmla="*/ 6122213 w 6127689"/>
              <a:gd name="connsiteY123" fmla="*/ 5714762 h 6858000"/>
              <a:gd name="connsiteX124" fmla="*/ 6121353 w 6127689"/>
              <a:gd name="connsiteY124" fmla="*/ 5721725 h 6858000"/>
              <a:gd name="connsiteX125" fmla="*/ 6121607 w 6127689"/>
              <a:gd name="connsiteY125" fmla="*/ 5721959 h 6858000"/>
              <a:gd name="connsiteX126" fmla="*/ 6120262 w 6127689"/>
              <a:gd name="connsiteY126" fmla="*/ 5728358 h 6858000"/>
              <a:gd name="connsiteX127" fmla="*/ 6127024 w 6127689"/>
              <a:gd name="connsiteY127" fmla="*/ 5786902 h 6858000"/>
              <a:gd name="connsiteX128" fmla="*/ 6127519 w 6127689"/>
              <a:gd name="connsiteY128" fmla="*/ 5865775 h 6858000"/>
              <a:gd name="connsiteX129" fmla="*/ 6119217 w 6127689"/>
              <a:gd name="connsiteY129" fmla="*/ 5888542 h 6858000"/>
              <a:gd name="connsiteX130" fmla="*/ 6102493 w 6127689"/>
              <a:gd name="connsiteY130" fmla="*/ 5928602 h 6858000"/>
              <a:gd name="connsiteX131" fmla="*/ 6056863 w 6127689"/>
              <a:gd name="connsiteY131" fmla="*/ 6000643 h 6858000"/>
              <a:gd name="connsiteX132" fmla="*/ 6045436 w 6127689"/>
              <a:gd name="connsiteY132" fmla="*/ 6124480 h 6858000"/>
              <a:gd name="connsiteX133" fmla="*/ 6030489 w 6127689"/>
              <a:gd name="connsiteY133" fmla="*/ 6317666 h 6858000"/>
              <a:gd name="connsiteX134" fmla="*/ 6007492 w 6127689"/>
              <a:gd name="connsiteY134" fmla="*/ 6440818 h 6858000"/>
              <a:gd name="connsiteX135" fmla="*/ 6009467 w 6127689"/>
              <a:gd name="connsiteY135" fmla="*/ 6487076 h 6858000"/>
              <a:gd name="connsiteX136" fmla="*/ 5995064 w 6127689"/>
              <a:gd name="connsiteY136" fmla="*/ 6540791 h 6858000"/>
              <a:gd name="connsiteX137" fmla="*/ 5996309 w 6127689"/>
              <a:gd name="connsiteY137" fmla="*/ 6543961 h 6858000"/>
              <a:gd name="connsiteX138" fmla="*/ 5996048 w 6127689"/>
              <a:gd name="connsiteY138" fmla="*/ 6555444 h 6858000"/>
              <a:gd name="connsiteX139" fmla="*/ 6002524 w 6127689"/>
              <a:gd name="connsiteY139" fmla="*/ 6560188 h 6858000"/>
              <a:gd name="connsiteX140" fmla="*/ 6006823 w 6127689"/>
              <a:gd name="connsiteY140" fmla="*/ 6578546 h 6858000"/>
              <a:gd name="connsiteX141" fmla="*/ 6004510 w 6127689"/>
              <a:gd name="connsiteY141" fmla="*/ 6599256 h 6858000"/>
              <a:gd name="connsiteX142" fmla="*/ 5986207 w 6127689"/>
              <a:gd name="connsiteY142" fmla="*/ 6695855 h 6858000"/>
              <a:gd name="connsiteX143" fmla="*/ 5979428 w 6127689"/>
              <a:gd name="connsiteY143" fmla="*/ 6754678 h 6858000"/>
              <a:gd name="connsiteX144" fmla="*/ 5983398 w 6127689"/>
              <a:gd name="connsiteY144" fmla="*/ 6778641 h 6858000"/>
              <a:gd name="connsiteX145" fmla="*/ 5984543 w 6127689"/>
              <a:gd name="connsiteY145" fmla="*/ 6811016 h 6858000"/>
              <a:gd name="connsiteX146" fmla="*/ 5981802 w 6127689"/>
              <a:gd name="connsiteY146" fmla="*/ 6838578 h 6858000"/>
              <a:gd name="connsiteX147" fmla="*/ 5979671 w 6127689"/>
              <a:gd name="connsiteY147" fmla="*/ 6858000 h 6858000"/>
              <a:gd name="connsiteX148" fmla="*/ 0 w 6127689"/>
              <a:gd name="connsiteY148" fmla="*/ 6858000 h 6858000"/>
              <a:gd name="connsiteX149" fmla="*/ 0 w 6127689"/>
              <a:gd name="connsiteY14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6036748 w 6127689"/>
              <a:gd name="connsiteY105" fmla="*/ 5322752 h 6858000"/>
              <a:gd name="connsiteX106" fmla="*/ 6036943 w 6127689"/>
              <a:gd name="connsiteY106" fmla="*/ 5329480 h 6858000"/>
              <a:gd name="connsiteX107" fmla="*/ 6037236 w 6127689"/>
              <a:gd name="connsiteY107" fmla="*/ 5329634 h 6858000"/>
              <a:gd name="connsiteX108" fmla="*/ 6038019 w 6127689"/>
              <a:gd name="connsiteY108" fmla="*/ 5336764 h 6858000"/>
              <a:gd name="connsiteX109" fmla="*/ 6037298 w 6127689"/>
              <a:gd name="connsiteY109" fmla="*/ 5341753 h 6858000"/>
              <a:gd name="connsiteX110" fmla="*/ 6037677 w 6127689"/>
              <a:gd name="connsiteY110" fmla="*/ 5354807 h 6858000"/>
              <a:gd name="connsiteX111" fmla="*/ 6039728 w 6127689"/>
              <a:gd name="connsiteY111" fmla="*/ 5359416 h 6858000"/>
              <a:gd name="connsiteX112" fmla="*/ 6043311 w 6127689"/>
              <a:gd name="connsiteY112" fmla="*/ 5361407 h 6858000"/>
              <a:gd name="connsiteX113" fmla="*/ 6042954 w 6127689"/>
              <a:gd name="connsiteY113" fmla="*/ 5362576 h 6858000"/>
              <a:gd name="connsiteX114" fmla="*/ 6053435 w 6127689"/>
              <a:gd name="connsiteY114" fmla="*/ 5387547 h 6858000"/>
              <a:gd name="connsiteX115" fmla="*/ 6065933 w 6127689"/>
              <a:gd name="connsiteY115" fmla="*/ 5443002 h 6858000"/>
              <a:gd name="connsiteX116" fmla="*/ 6068640 w 6127689"/>
              <a:gd name="connsiteY116" fmla="*/ 5474503 h 6858000"/>
              <a:gd name="connsiteX117" fmla="*/ 6080922 w 6127689"/>
              <a:gd name="connsiteY117" fmla="*/ 5561070 h 6858000"/>
              <a:gd name="connsiteX118" fmla="*/ 6096949 w 6127689"/>
              <a:gd name="connsiteY118" fmla="*/ 5648179 h 6858000"/>
              <a:gd name="connsiteX119" fmla="*/ 6125703 w 6127689"/>
              <a:gd name="connsiteY119" fmla="*/ 5692894 h 6858000"/>
              <a:gd name="connsiteX120" fmla="*/ 6126670 w 6127689"/>
              <a:gd name="connsiteY120" fmla="*/ 5697882 h 6858000"/>
              <a:gd name="connsiteX121" fmla="*/ 6124061 w 6127689"/>
              <a:gd name="connsiteY121" fmla="*/ 5710294 h 6858000"/>
              <a:gd name="connsiteX122" fmla="*/ 6122213 w 6127689"/>
              <a:gd name="connsiteY122" fmla="*/ 5714762 h 6858000"/>
              <a:gd name="connsiteX123" fmla="*/ 6121353 w 6127689"/>
              <a:gd name="connsiteY123" fmla="*/ 5721725 h 6858000"/>
              <a:gd name="connsiteX124" fmla="*/ 6121607 w 6127689"/>
              <a:gd name="connsiteY124" fmla="*/ 5721959 h 6858000"/>
              <a:gd name="connsiteX125" fmla="*/ 6120262 w 6127689"/>
              <a:gd name="connsiteY125" fmla="*/ 5728358 h 6858000"/>
              <a:gd name="connsiteX126" fmla="*/ 6127024 w 6127689"/>
              <a:gd name="connsiteY126" fmla="*/ 5786902 h 6858000"/>
              <a:gd name="connsiteX127" fmla="*/ 6127519 w 6127689"/>
              <a:gd name="connsiteY127" fmla="*/ 5865775 h 6858000"/>
              <a:gd name="connsiteX128" fmla="*/ 6119217 w 6127689"/>
              <a:gd name="connsiteY128" fmla="*/ 5888542 h 6858000"/>
              <a:gd name="connsiteX129" fmla="*/ 6102493 w 6127689"/>
              <a:gd name="connsiteY129" fmla="*/ 5928602 h 6858000"/>
              <a:gd name="connsiteX130" fmla="*/ 6056863 w 6127689"/>
              <a:gd name="connsiteY130" fmla="*/ 6000643 h 6858000"/>
              <a:gd name="connsiteX131" fmla="*/ 6045436 w 6127689"/>
              <a:gd name="connsiteY131" fmla="*/ 6124480 h 6858000"/>
              <a:gd name="connsiteX132" fmla="*/ 6030489 w 6127689"/>
              <a:gd name="connsiteY132" fmla="*/ 6317666 h 6858000"/>
              <a:gd name="connsiteX133" fmla="*/ 6007492 w 6127689"/>
              <a:gd name="connsiteY133" fmla="*/ 6440818 h 6858000"/>
              <a:gd name="connsiteX134" fmla="*/ 6009467 w 6127689"/>
              <a:gd name="connsiteY134" fmla="*/ 6487076 h 6858000"/>
              <a:gd name="connsiteX135" fmla="*/ 5995064 w 6127689"/>
              <a:gd name="connsiteY135" fmla="*/ 6540791 h 6858000"/>
              <a:gd name="connsiteX136" fmla="*/ 5996309 w 6127689"/>
              <a:gd name="connsiteY136" fmla="*/ 6543961 h 6858000"/>
              <a:gd name="connsiteX137" fmla="*/ 5996048 w 6127689"/>
              <a:gd name="connsiteY137" fmla="*/ 6555444 h 6858000"/>
              <a:gd name="connsiteX138" fmla="*/ 6002524 w 6127689"/>
              <a:gd name="connsiteY138" fmla="*/ 6560188 h 6858000"/>
              <a:gd name="connsiteX139" fmla="*/ 6006823 w 6127689"/>
              <a:gd name="connsiteY139" fmla="*/ 6578546 h 6858000"/>
              <a:gd name="connsiteX140" fmla="*/ 6004510 w 6127689"/>
              <a:gd name="connsiteY140" fmla="*/ 6599256 h 6858000"/>
              <a:gd name="connsiteX141" fmla="*/ 5986207 w 6127689"/>
              <a:gd name="connsiteY141" fmla="*/ 6695855 h 6858000"/>
              <a:gd name="connsiteX142" fmla="*/ 5979428 w 6127689"/>
              <a:gd name="connsiteY142" fmla="*/ 6754678 h 6858000"/>
              <a:gd name="connsiteX143" fmla="*/ 5983398 w 6127689"/>
              <a:gd name="connsiteY143" fmla="*/ 6778641 h 6858000"/>
              <a:gd name="connsiteX144" fmla="*/ 5984543 w 6127689"/>
              <a:gd name="connsiteY144" fmla="*/ 6811016 h 6858000"/>
              <a:gd name="connsiteX145" fmla="*/ 5981802 w 6127689"/>
              <a:gd name="connsiteY145" fmla="*/ 6838578 h 6858000"/>
              <a:gd name="connsiteX146" fmla="*/ 5979671 w 6127689"/>
              <a:gd name="connsiteY146" fmla="*/ 6858000 h 6858000"/>
              <a:gd name="connsiteX147" fmla="*/ 0 w 6127689"/>
              <a:gd name="connsiteY147" fmla="*/ 6858000 h 6858000"/>
              <a:gd name="connsiteX148" fmla="*/ 0 w 6127689"/>
              <a:gd name="connsiteY148"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6018409 w 6127689"/>
              <a:gd name="connsiteY104" fmla="*/ 5227157 h 6858000"/>
              <a:gd name="connsiteX105" fmla="*/ 6036748 w 6127689"/>
              <a:gd name="connsiteY105" fmla="*/ 5322752 h 6858000"/>
              <a:gd name="connsiteX106" fmla="*/ 6036943 w 6127689"/>
              <a:gd name="connsiteY106" fmla="*/ 5329480 h 6858000"/>
              <a:gd name="connsiteX107" fmla="*/ 6037236 w 6127689"/>
              <a:gd name="connsiteY107" fmla="*/ 5329634 h 6858000"/>
              <a:gd name="connsiteX108" fmla="*/ 6038019 w 6127689"/>
              <a:gd name="connsiteY108" fmla="*/ 5336764 h 6858000"/>
              <a:gd name="connsiteX109" fmla="*/ 6037298 w 6127689"/>
              <a:gd name="connsiteY109" fmla="*/ 5341753 h 6858000"/>
              <a:gd name="connsiteX110" fmla="*/ 6037677 w 6127689"/>
              <a:gd name="connsiteY110" fmla="*/ 5354807 h 6858000"/>
              <a:gd name="connsiteX111" fmla="*/ 6039728 w 6127689"/>
              <a:gd name="connsiteY111" fmla="*/ 5359416 h 6858000"/>
              <a:gd name="connsiteX112" fmla="*/ 6043311 w 6127689"/>
              <a:gd name="connsiteY112" fmla="*/ 5361407 h 6858000"/>
              <a:gd name="connsiteX113" fmla="*/ 6042954 w 6127689"/>
              <a:gd name="connsiteY113" fmla="*/ 5362576 h 6858000"/>
              <a:gd name="connsiteX114" fmla="*/ 6053435 w 6127689"/>
              <a:gd name="connsiteY114" fmla="*/ 5387547 h 6858000"/>
              <a:gd name="connsiteX115" fmla="*/ 6065933 w 6127689"/>
              <a:gd name="connsiteY115" fmla="*/ 5443002 h 6858000"/>
              <a:gd name="connsiteX116" fmla="*/ 6068640 w 6127689"/>
              <a:gd name="connsiteY116" fmla="*/ 5474503 h 6858000"/>
              <a:gd name="connsiteX117" fmla="*/ 6080922 w 6127689"/>
              <a:gd name="connsiteY117" fmla="*/ 5561070 h 6858000"/>
              <a:gd name="connsiteX118" fmla="*/ 6096949 w 6127689"/>
              <a:gd name="connsiteY118" fmla="*/ 5648179 h 6858000"/>
              <a:gd name="connsiteX119" fmla="*/ 6125703 w 6127689"/>
              <a:gd name="connsiteY119" fmla="*/ 5692894 h 6858000"/>
              <a:gd name="connsiteX120" fmla="*/ 6126670 w 6127689"/>
              <a:gd name="connsiteY120" fmla="*/ 5697882 h 6858000"/>
              <a:gd name="connsiteX121" fmla="*/ 6124061 w 6127689"/>
              <a:gd name="connsiteY121" fmla="*/ 5710294 h 6858000"/>
              <a:gd name="connsiteX122" fmla="*/ 6122213 w 6127689"/>
              <a:gd name="connsiteY122" fmla="*/ 5714762 h 6858000"/>
              <a:gd name="connsiteX123" fmla="*/ 6121353 w 6127689"/>
              <a:gd name="connsiteY123" fmla="*/ 5721725 h 6858000"/>
              <a:gd name="connsiteX124" fmla="*/ 6121607 w 6127689"/>
              <a:gd name="connsiteY124" fmla="*/ 5721959 h 6858000"/>
              <a:gd name="connsiteX125" fmla="*/ 6120262 w 6127689"/>
              <a:gd name="connsiteY125" fmla="*/ 5728358 h 6858000"/>
              <a:gd name="connsiteX126" fmla="*/ 6127024 w 6127689"/>
              <a:gd name="connsiteY126" fmla="*/ 5786902 h 6858000"/>
              <a:gd name="connsiteX127" fmla="*/ 6127519 w 6127689"/>
              <a:gd name="connsiteY127" fmla="*/ 5865775 h 6858000"/>
              <a:gd name="connsiteX128" fmla="*/ 6119217 w 6127689"/>
              <a:gd name="connsiteY128" fmla="*/ 5888542 h 6858000"/>
              <a:gd name="connsiteX129" fmla="*/ 6102493 w 6127689"/>
              <a:gd name="connsiteY129" fmla="*/ 5928602 h 6858000"/>
              <a:gd name="connsiteX130" fmla="*/ 6056863 w 6127689"/>
              <a:gd name="connsiteY130" fmla="*/ 6000643 h 6858000"/>
              <a:gd name="connsiteX131" fmla="*/ 6045436 w 6127689"/>
              <a:gd name="connsiteY131" fmla="*/ 6124480 h 6858000"/>
              <a:gd name="connsiteX132" fmla="*/ 6030489 w 6127689"/>
              <a:gd name="connsiteY132" fmla="*/ 6317666 h 6858000"/>
              <a:gd name="connsiteX133" fmla="*/ 6007492 w 6127689"/>
              <a:gd name="connsiteY133" fmla="*/ 6440818 h 6858000"/>
              <a:gd name="connsiteX134" fmla="*/ 6009467 w 6127689"/>
              <a:gd name="connsiteY134" fmla="*/ 6487076 h 6858000"/>
              <a:gd name="connsiteX135" fmla="*/ 5995064 w 6127689"/>
              <a:gd name="connsiteY135" fmla="*/ 6540791 h 6858000"/>
              <a:gd name="connsiteX136" fmla="*/ 5996309 w 6127689"/>
              <a:gd name="connsiteY136" fmla="*/ 6543961 h 6858000"/>
              <a:gd name="connsiteX137" fmla="*/ 5996048 w 6127689"/>
              <a:gd name="connsiteY137" fmla="*/ 6555444 h 6858000"/>
              <a:gd name="connsiteX138" fmla="*/ 6002524 w 6127689"/>
              <a:gd name="connsiteY138" fmla="*/ 6560188 h 6858000"/>
              <a:gd name="connsiteX139" fmla="*/ 6006823 w 6127689"/>
              <a:gd name="connsiteY139" fmla="*/ 6578546 h 6858000"/>
              <a:gd name="connsiteX140" fmla="*/ 6004510 w 6127689"/>
              <a:gd name="connsiteY140" fmla="*/ 6599256 h 6858000"/>
              <a:gd name="connsiteX141" fmla="*/ 5986207 w 6127689"/>
              <a:gd name="connsiteY141" fmla="*/ 6695855 h 6858000"/>
              <a:gd name="connsiteX142" fmla="*/ 5979428 w 6127689"/>
              <a:gd name="connsiteY142" fmla="*/ 6754678 h 6858000"/>
              <a:gd name="connsiteX143" fmla="*/ 5983398 w 6127689"/>
              <a:gd name="connsiteY143" fmla="*/ 6778641 h 6858000"/>
              <a:gd name="connsiteX144" fmla="*/ 5984543 w 6127689"/>
              <a:gd name="connsiteY144" fmla="*/ 6811016 h 6858000"/>
              <a:gd name="connsiteX145" fmla="*/ 5981802 w 6127689"/>
              <a:gd name="connsiteY145" fmla="*/ 6838578 h 6858000"/>
              <a:gd name="connsiteX146" fmla="*/ 5979671 w 6127689"/>
              <a:gd name="connsiteY146" fmla="*/ 6858000 h 6858000"/>
              <a:gd name="connsiteX147" fmla="*/ 0 w 6127689"/>
              <a:gd name="connsiteY147" fmla="*/ 6858000 h 6858000"/>
              <a:gd name="connsiteX148" fmla="*/ 0 w 6127689"/>
              <a:gd name="connsiteY14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127689" h="6858000">
                <a:moveTo>
                  <a:pt x="0" y="0"/>
                </a:moveTo>
                <a:lnTo>
                  <a:pt x="4965888" y="0"/>
                </a:lnTo>
                <a:lnTo>
                  <a:pt x="4967767" y="7930"/>
                </a:lnTo>
                <a:cubicBezTo>
                  <a:pt x="4971201" y="21562"/>
                  <a:pt x="4974810" y="33728"/>
                  <a:pt x="4979444" y="43921"/>
                </a:cubicBezTo>
                <a:cubicBezTo>
                  <a:pt x="4985485" y="79063"/>
                  <a:pt x="5004752" y="75153"/>
                  <a:pt x="5021173" y="123738"/>
                </a:cubicBezTo>
                <a:cubicBezTo>
                  <a:pt x="5017020" y="148462"/>
                  <a:pt x="5076148" y="247006"/>
                  <a:pt x="5075458" y="264355"/>
                </a:cubicBezTo>
                <a:cubicBezTo>
                  <a:pt x="5080172" y="263373"/>
                  <a:pt x="5084375" y="273006"/>
                  <a:pt x="5081175" y="277448"/>
                </a:cubicBezTo>
                <a:cubicBezTo>
                  <a:pt x="5078869" y="356637"/>
                  <a:pt x="5114661" y="304542"/>
                  <a:pt x="5097011" y="355616"/>
                </a:cubicBezTo>
                <a:cubicBezTo>
                  <a:pt x="5097344" y="387149"/>
                  <a:pt x="5151562" y="375276"/>
                  <a:pt x="5130982" y="412030"/>
                </a:cubicBezTo>
                <a:cubicBezTo>
                  <a:pt x="5137437" y="449579"/>
                  <a:pt x="5161503" y="469367"/>
                  <a:pt x="5153000" y="507134"/>
                </a:cubicBezTo>
                <a:cubicBezTo>
                  <a:pt x="5159130" y="542272"/>
                  <a:pt x="5172528" y="570912"/>
                  <a:pt x="5171282" y="602071"/>
                </a:cubicBezTo>
                <a:cubicBezTo>
                  <a:pt x="5179848" y="612727"/>
                  <a:pt x="5184350" y="623560"/>
                  <a:pt x="5176196" y="636822"/>
                </a:cubicBezTo>
                <a:lnTo>
                  <a:pt x="5189051" y="782518"/>
                </a:lnTo>
                <a:cubicBezTo>
                  <a:pt x="5204031" y="772261"/>
                  <a:pt x="5195913" y="819606"/>
                  <a:pt x="5210428" y="815772"/>
                </a:cubicBezTo>
                <a:cubicBezTo>
                  <a:pt x="5194483" y="838533"/>
                  <a:pt x="5221596" y="837339"/>
                  <a:pt x="5221088" y="860193"/>
                </a:cubicBezTo>
                <a:cubicBezTo>
                  <a:pt x="5224484" y="884457"/>
                  <a:pt x="5234151" y="922215"/>
                  <a:pt x="5230806" y="961354"/>
                </a:cubicBezTo>
                <a:cubicBezTo>
                  <a:pt x="5225751" y="1002829"/>
                  <a:pt x="5227328" y="1047212"/>
                  <a:pt x="5201018" y="1095027"/>
                </a:cubicBezTo>
                <a:cubicBezTo>
                  <a:pt x="5192594" y="1105100"/>
                  <a:pt x="5193101" y="1122201"/>
                  <a:pt x="5202153" y="1133224"/>
                </a:cubicBezTo>
                <a:cubicBezTo>
                  <a:pt x="5203711" y="1135121"/>
                  <a:pt x="5205468" y="1136762"/>
                  <a:pt x="5207370" y="1138097"/>
                </a:cubicBezTo>
                <a:cubicBezTo>
                  <a:pt x="5187666" y="1167974"/>
                  <a:pt x="5203894" y="1178068"/>
                  <a:pt x="5189234" y="1193495"/>
                </a:cubicBezTo>
                <a:cubicBezTo>
                  <a:pt x="5191271" y="1231351"/>
                  <a:pt x="5215468" y="1255324"/>
                  <a:pt x="5202769" y="1269450"/>
                </a:cubicBezTo>
                <a:cubicBezTo>
                  <a:pt x="5208891" y="1296866"/>
                  <a:pt x="5220794" y="1339415"/>
                  <a:pt x="5225968" y="1357994"/>
                </a:cubicBezTo>
                <a:cubicBezTo>
                  <a:pt x="5235560" y="1363307"/>
                  <a:pt x="5232085" y="1372395"/>
                  <a:pt x="5233819" y="1380922"/>
                </a:cubicBezTo>
                <a:cubicBezTo>
                  <a:pt x="5242666" y="1389799"/>
                  <a:pt x="5242140" y="1429309"/>
                  <a:pt x="5237226" y="1441327"/>
                </a:cubicBezTo>
                <a:lnTo>
                  <a:pt x="5255653" y="1524712"/>
                </a:lnTo>
                <a:lnTo>
                  <a:pt x="5263491" y="1642938"/>
                </a:lnTo>
                <a:cubicBezTo>
                  <a:pt x="5233312" y="1645260"/>
                  <a:pt x="5288520" y="1697357"/>
                  <a:pt x="5261314" y="1689177"/>
                </a:cubicBezTo>
                <a:cubicBezTo>
                  <a:pt x="5268201" y="1720862"/>
                  <a:pt x="5229281" y="1738425"/>
                  <a:pt x="5259788" y="1768516"/>
                </a:cubicBezTo>
                <a:cubicBezTo>
                  <a:pt x="5250286" y="1824969"/>
                  <a:pt x="5279958" y="1903508"/>
                  <a:pt x="5255696" y="1953770"/>
                </a:cubicBezTo>
                <a:cubicBezTo>
                  <a:pt x="5254497" y="2018939"/>
                  <a:pt x="5251158" y="2034824"/>
                  <a:pt x="5252592" y="2092210"/>
                </a:cubicBezTo>
                <a:cubicBezTo>
                  <a:pt x="5258568" y="2139817"/>
                  <a:pt x="5240206" y="2181656"/>
                  <a:pt x="5264303" y="2225157"/>
                </a:cubicBezTo>
                <a:cubicBezTo>
                  <a:pt x="5260297" y="2228216"/>
                  <a:pt x="5257274" y="2231958"/>
                  <a:pt x="5254949" y="2236160"/>
                </a:cubicBezTo>
                <a:lnTo>
                  <a:pt x="5250104" y="2249166"/>
                </a:lnTo>
                <a:lnTo>
                  <a:pt x="5251214" y="2250944"/>
                </a:lnTo>
                <a:cubicBezTo>
                  <a:pt x="5253477" y="2258683"/>
                  <a:pt x="5252724" y="2263338"/>
                  <a:pt x="5250644" y="2266619"/>
                </a:cubicBezTo>
                <a:lnTo>
                  <a:pt x="5293877" y="2368649"/>
                </a:lnTo>
                <a:lnTo>
                  <a:pt x="5311338" y="2404034"/>
                </a:lnTo>
                <a:cubicBezTo>
                  <a:pt x="5310997" y="2405674"/>
                  <a:pt x="5338704" y="2463412"/>
                  <a:pt x="5338366" y="2465052"/>
                </a:cubicBezTo>
                <a:cubicBezTo>
                  <a:pt x="5342744" y="2497318"/>
                  <a:pt x="5359740" y="2532873"/>
                  <a:pt x="5371263" y="2586413"/>
                </a:cubicBezTo>
                <a:lnTo>
                  <a:pt x="5407503" y="2786290"/>
                </a:lnTo>
                <a:cubicBezTo>
                  <a:pt x="5407454" y="2786708"/>
                  <a:pt x="5407404" y="2787125"/>
                  <a:pt x="5407356" y="2787545"/>
                </a:cubicBezTo>
                <a:lnTo>
                  <a:pt x="5411130" y="2788640"/>
                </a:lnTo>
                <a:lnTo>
                  <a:pt x="5416439" y="2805666"/>
                </a:lnTo>
                <a:lnTo>
                  <a:pt x="5416589" y="2810822"/>
                </a:lnTo>
                <a:cubicBezTo>
                  <a:pt x="5416997" y="2814266"/>
                  <a:pt x="5417656" y="2816415"/>
                  <a:pt x="5418542" y="2817745"/>
                </a:cubicBezTo>
                <a:lnTo>
                  <a:pt x="5418847" y="2817825"/>
                </a:lnTo>
                <a:lnTo>
                  <a:pt x="5457023" y="2858292"/>
                </a:lnTo>
                <a:cubicBezTo>
                  <a:pt x="5466876" y="2878841"/>
                  <a:pt x="5469564" y="2932280"/>
                  <a:pt x="5479298" y="2947791"/>
                </a:cubicBezTo>
                <a:lnTo>
                  <a:pt x="5481770" y="2951352"/>
                </a:lnTo>
                <a:cubicBezTo>
                  <a:pt x="5482228" y="2957449"/>
                  <a:pt x="5482439" y="2978179"/>
                  <a:pt x="5482045" y="2984371"/>
                </a:cubicBezTo>
                <a:cubicBezTo>
                  <a:pt x="5482168" y="2990940"/>
                  <a:pt x="5482292" y="2997510"/>
                  <a:pt x="5482415" y="3004079"/>
                </a:cubicBezTo>
                <a:cubicBezTo>
                  <a:pt x="5482112" y="3034481"/>
                  <a:pt x="5504247" y="3092933"/>
                  <a:pt x="5503944" y="3123335"/>
                </a:cubicBezTo>
                <a:cubicBezTo>
                  <a:pt x="5512347" y="3181628"/>
                  <a:pt x="5502720" y="3208390"/>
                  <a:pt x="5516007" y="3258473"/>
                </a:cubicBezTo>
                <a:cubicBezTo>
                  <a:pt x="5517209" y="3275473"/>
                  <a:pt x="5557675" y="3358410"/>
                  <a:pt x="5566839" y="3345295"/>
                </a:cubicBezTo>
                <a:cubicBezTo>
                  <a:pt x="5558189" y="3388122"/>
                  <a:pt x="5575932" y="3469179"/>
                  <a:pt x="5589758" y="3506453"/>
                </a:cubicBezTo>
                <a:lnTo>
                  <a:pt x="5596144" y="3534624"/>
                </a:lnTo>
                <a:lnTo>
                  <a:pt x="5597750" y="3534129"/>
                </a:lnTo>
                <a:lnTo>
                  <a:pt x="5599700" y="3547221"/>
                </a:lnTo>
                <a:lnTo>
                  <a:pt x="5615031" y="3557482"/>
                </a:lnTo>
                <a:cubicBezTo>
                  <a:pt x="5622322" y="3565237"/>
                  <a:pt x="5608117" y="3566741"/>
                  <a:pt x="5618377" y="3588431"/>
                </a:cubicBezTo>
                <a:lnTo>
                  <a:pt x="5612155" y="3589869"/>
                </a:lnTo>
                <a:lnTo>
                  <a:pt x="5620843" y="3606745"/>
                </a:lnTo>
                <a:cubicBezTo>
                  <a:pt x="5634271" y="3628477"/>
                  <a:pt x="5649623" y="3650128"/>
                  <a:pt x="5655472" y="3678877"/>
                </a:cubicBezTo>
                <a:cubicBezTo>
                  <a:pt x="5693455" y="3693882"/>
                  <a:pt x="5662980" y="3690858"/>
                  <a:pt x="5680448" y="3717760"/>
                </a:cubicBezTo>
                <a:cubicBezTo>
                  <a:pt x="5653248" y="3721999"/>
                  <a:pt x="5709119" y="3746558"/>
                  <a:pt x="5683015" y="3762025"/>
                </a:cubicBezTo>
                <a:cubicBezTo>
                  <a:pt x="5687021" y="3766429"/>
                  <a:pt x="5691727" y="3770209"/>
                  <a:pt x="5696643" y="3773888"/>
                </a:cubicBezTo>
                <a:lnTo>
                  <a:pt x="5699203" y="3775823"/>
                </a:lnTo>
                <a:lnTo>
                  <a:pt x="5704824" y="3785966"/>
                </a:lnTo>
                <a:lnTo>
                  <a:pt x="5712204" y="3785830"/>
                </a:lnTo>
                <a:lnTo>
                  <a:pt x="5724816" y="3798949"/>
                </a:lnTo>
                <a:cubicBezTo>
                  <a:pt x="5728644" y="3804324"/>
                  <a:pt x="5731713" y="3810654"/>
                  <a:pt x="5733539" y="3818457"/>
                </a:cubicBezTo>
                <a:cubicBezTo>
                  <a:pt x="5729478" y="3849252"/>
                  <a:pt x="5774934" y="3875758"/>
                  <a:pt x="5768491" y="3914399"/>
                </a:cubicBezTo>
                <a:cubicBezTo>
                  <a:pt x="5768399" y="3927909"/>
                  <a:pt x="5782052" y="3965459"/>
                  <a:pt x="5793123" y="3969952"/>
                </a:cubicBezTo>
                <a:cubicBezTo>
                  <a:pt x="5797717" y="3977244"/>
                  <a:pt x="5797864" y="3987352"/>
                  <a:pt x="5808321" y="3988153"/>
                </a:cubicBezTo>
                <a:cubicBezTo>
                  <a:pt x="5821475" y="3990747"/>
                  <a:pt x="5813923" y="4023455"/>
                  <a:pt x="5825621" y="4015525"/>
                </a:cubicBezTo>
                <a:cubicBezTo>
                  <a:pt x="5820685" y="4038617"/>
                  <a:pt x="5849248" y="4046966"/>
                  <a:pt x="5860672" y="4061579"/>
                </a:cubicBezTo>
                <a:cubicBezTo>
                  <a:pt x="5857527" y="4071042"/>
                  <a:pt x="5863500" y="4078774"/>
                  <a:pt x="5872173" y="4088497"/>
                </a:cubicBezTo>
                <a:lnTo>
                  <a:pt x="5883705" y="4101899"/>
                </a:lnTo>
                <a:lnTo>
                  <a:pt x="5885314" y="4108387"/>
                </a:lnTo>
                <a:cubicBezTo>
                  <a:pt x="5888135" y="4116007"/>
                  <a:pt x="5891367" y="4122787"/>
                  <a:pt x="5894095" y="4128857"/>
                </a:cubicBezTo>
                <a:lnTo>
                  <a:pt x="5898339" y="4140800"/>
                </a:lnTo>
                <a:lnTo>
                  <a:pt x="5899734" y="4145632"/>
                </a:lnTo>
                <a:lnTo>
                  <a:pt x="5903513" y="4187661"/>
                </a:lnTo>
                <a:cubicBezTo>
                  <a:pt x="5905616" y="4194701"/>
                  <a:pt x="5914174" y="4205003"/>
                  <a:pt x="5917114" y="4213096"/>
                </a:cubicBezTo>
                <a:cubicBezTo>
                  <a:pt x="5927403" y="4210909"/>
                  <a:pt x="5920305" y="4225649"/>
                  <a:pt x="5921153" y="4236222"/>
                </a:cubicBezTo>
                <a:lnTo>
                  <a:pt x="5924233" y="4242060"/>
                </a:lnTo>
                <a:cubicBezTo>
                  <a:pt x="5925526" y="4252852"/>
                  <a:pt x="5926396" y="4284577"/>
                  <a:pt x="5928910" y="4300973"/>
                </a:cubicBezTo>
                <a:lnTo>
                  <a:pt x="5939320" y="4340435"/>
                </a:lnTo>
                <a:lnTo>
                  <a:pt x="5946705" y="4428051"/>
                </a:lnTo>
                <a:cubicBezTo>
                  <a:pt x="5946117" y="4435885"/>
                  <a:pt x="5947179" y="4442831"/>
                  <a:pt x="5949261" y="4449185"/>
                </a:cubicBezTo>
                <a:lnTo>
                  <a:pt x="5957504" y="4465911"/>
                </a:lnTo>
                <a:lnTo>
                  <a:pt x="5964689" y="4468532"/>
                </a:lnTo>
                <a:lnTo>
                  <a:pt x="5967062" y="4479923"/>
                </a:lnTo>
                <a:lnTo>
                  <a:pt x="5968960" y="4482655"/>
                </a:lnTo>
                <a:cubicBezTo>
                  <a:pt x="5972608" y="4487856"/>
                  <a:pt x="5976020" y="4493074"/>
                  <a:pt x="5978567" y="4498605"/>
                </a:cubicBezTo>
                <a:cubicBezTo>
                  <a:pt x="5980425" y="4515677"/>
                  <a:pt x="5976844" y="4551935"/>
                  <a:pt x="5980106" y="4585087"/>
                </a:cubicBezTo>
                <a:cubicBezTo>
                  <a:pt x="5974057" y="4642154"/>
                  <a:pt x="6019275" y="4645589"/>
                  <a:pt x="5998138" y="4697518"/>
                </a:cubicBezTo>
                <a:cubicBezTo>
                  <a:pt x="6009496" y="4687218"/>
                  <a:pt x="6015186" y="4770003"/>
                  <a:pt x="6013516" y="4786619"/>
                </a:cubicBezTo>
                <a:cubicBezTo>
                  <a:pt x="6058736" y="4748108"/>
                  <a:pt x="5986565" y="4861301"/>
                  <a:pt x="6025404" y="4858148"/>
                </a:cubicBezTo>
                <a:cubicBezTo>
                  <a:pt x="6024437" y="4913684"/>
                  <a:pt x="6011369" y="4918877"/>
                  <a:pt x="6007749" y="4964715"/>
                </a:cubicBezTo>
                <a:cubicBezTo>
                  <a:pt x="6006922" y="5026666"/>
                  <a:pt x="6006096" y="5088616"/>
                  <a:pt x="6005269" y="5150567"/>
                </a:cubicBezTo>
                <a:lnTo>
                  <a:pt x="6001127" y="5164609"/>
                </a:lnTo>
                <a:lnTo>
                  <a:pt x="5996647" y="5185640"/>
                </a:lnTo>
                <a:lnTo>
                  <a:pt x="5998514" y="5189673"/>
                </a:lnTo>
                <a:lnTo>
                  <a:pt x="6018409" y="5227157"/>
                </a:lnTo>
                <a:lnTo>
                  <a:pt x="6036748" y="5322752"/>
                </a:lnTo>
                <a:lnTo>
                  <a:pt x="6036943" y="5329480"/>
                </a:lnTo>
                <a:lnTo>
                  <a:pt x="6037236" y="5329634"/>
                </a:lnTo>
                <a:cubicBezTo>
                  <a:pt x="6037896" y="5331133"/>
                  <a:pt x="6038191" y="5333359"/>
                  <a:pt x="6038019" y="5336764"/>
                </a:cubicBezTo>
                <a:cubicBezTo>
                  <a:pt x="6037779" y="5338427"/>
                  <a:pt x="6037537" y="5340090"/>
                  <a:pt x="6037298" y="5341753"/>
                </a:cubicBezTo>
                <a:cubicBezTo>
                  <a:pt x="6037424" y="5346104"/>
                  <a:pt x="6037551" y="5350456"/>
                  <a:pt x="6037677" y="5354807"/>
                </a:cubicBezTo>
                <a:lnTo>
                  <a:pt x="6039728" y="5359416"/>
                </a:lnTo>
                <a:lnTo>
                  <a:pt x="6043311" y="5361407"/>
                </a:lnTo>
                <a:cubicBezTo>
                  <a:pt x="6043191" y="5361797"/>
                  <a:pt x="6043071" y="5362187"/>
                  <a:pt x="6042954" y="5362576"/>
                </a:cubicBezTo>
                <a:cubicBezTo>
                  <a:pt x="6037098" y="5371071"/>
                  <a:pt x="6028284" y="5372871"/>
                  <a:pt x="6053435" y="5387547"/>
                </a:cubicBezTo>
                <a:cubicBezTo>
                  <a:pt x="6044173" y="5407499"/>
                  <a:pt x="6059388" y="5413428"/>
                  <a:pt x="6065933" y="5443002"/>
                </a:cubicBezTo>
                <a:cubicBezTo>
                  <a:pt x="6056882" y="5453977"/>
                  <a:pt x="6060713" y="5464106"/>
                  <a:pt x="6068640" y="5474503"/>
                </a:cubicBezTo>
                <a:cubicBezTo>
                  <a:pt x="6065387" y="5502156"/>
                  <a:pt x="6077015" y="5529097"/>
                  <a:pt x="6080922" y="5561070"/>
                </a:cubicBezTo>
                <a:cubicBezTo>
                  <a:pt x="6069952" y="5593856"/>
                  <a:pt x="6092872" y="5614018"/>
                  <a:pt x="6096949" y="5648179"/>
                </a:cubicBezTo>
                <a:cubicBezTo>
                  <a:pt x="6076784" y="5674970"/>
                  <a:pt x="6116572" y="5674556"/>
                  <a:pt x="6125703" y="5692894"/>
                </a:cubicBezTo>
                <a:lnTo>
                  <a:pt x="6126670" y="5697882"/>
                </a:lnTo>
                <a:lnTo>
                  <a:pt x="6124061" y="5710294"/>
                </a:lnTo>
                <a:lnTo>
                  <a:pt x="6122213" y="5714762"/>
                </a:lnTo>
                <a:cubicBezTo>
                  <a:pt x="6121263" y="5717913"/>
                  <a:pt x="6121045" y="5720104"/>
                  <a:pt x="6121353" y="5721725"/>
                </a:cubicBezTo>
                <a:lnTo>
                  <a:pt x="6121607" y="5721959"/>
                </a:lnTo>
                <a:lnTo>
                  <a:pt x="6120262" y="5728358"/>
                </a:lnTo>
                <a:cubicBezTo>
                  <a:pt x="6117360" y="5739007"/>
                  <a:pt x="6130768" y="5777279"/>
                  <a:pt x="6127024" y="5786902"/>
                </a:cubicBezTo>
                <a:lnTo>
                  <a:pt x="6127519" y="5865775"/>
                </a:lnTo>
                <a:lnTo>
                  <a:pt x="6119217" y="5888542"/>
                </a:lnTo>
                <a:lnTo>
                  <a:pt x="6102493" y="5928602"/>
                </a:lnTo>
                <a:cubicBezTo>
                  <a:pt x="6099468" y="5932056"/>
                  <a:pt x="6061378" y="5998707"/>
                  <a:pt x="6056863" y="6000643"/>
                </a:cubicBezTo>
                <a:cubicBezTo>
                  <a:pt x="6073585" y="6048403"/>
                  <a:pt x="6047494" y="6077297"/>
                  <a:pt x="6045436" y="6124480"/>
                </a:cubicBezTo>
                <a:cubicBezTo>
                  <a:pt x="6035300" y="6187952"/>
                  <a:pt x="6042671" y="6255420"/>
                  <a:pt x="6030489" y="6317666"/>
                </a:cubicBezTo>
                <a:cubicBezTo>
                  <a:pt x="5997800" y="6359855"/>
                  <a:pt x="6026490" y="6389009"/>
                  <a:pt x="6007492" y="6440818"/>
                </a:cubicBezTo>
                <a:cubicBezTo>
                  <a:pt x="6032870" y="6477306"/>
                  <a:pt x="6007936" y="6454949"/>
                  <a:pt x="6009467" y="6487076"/>
                </a:cubicBezTo>
                <a:cubicBezTo>
                  <a:pt x="6007396" y="6503737"/>
                  <a:pt x="5997257" y="6531311"/>
                  <a:pt x="5995064" y="6540791"/>
                </a:cubicBezTo>
                <a:lnTo>
                  <a:pt x="5996309" y="6543961"/>
                </a:lnTo>
                <a:lnTo>
                  <a:pt x="5996048" y="6555444"/>
                </a:lnTo>
                <a:lnTo>
                  <a:pt x="6002524" y="6560188"/>
                </a:lnTo>
                <a:lnTo>
                  <a:pt x="6006823" y="6578546"/>
                </a:lnTo>
                <a:cubicBezTo>
                  <a:pt x="6007421" y="6585192"/>
                  <a:pt x="6006881" y="6592067"/>
                  <a:pt x="6004510" y="6599256"/>
                </a:cubicBezTo>
                <a:cubicBezTo>
                  <a:pt x="5985364" y="6620213"/>
                  <a:pt x="6011402" y="6670437"/>
                  <a:pt x="5986207" y="6695855"/>
                </a:cubicBezTo>
                <a:cubicBezTo>
                  <a:pt x="5979276" y="6706164"/>
                  <a:pt x="5972094" y="6743953"/>
                  <a:pt x="5979428" y="6754678"/>
                </a:cubicBezTo>
                <a:cubicBezTo>
                  <a:pt x="5979720" y="6763296"/>
                  <a:pt x="5974723" y="6771150"/>
                  <a:pt x="5983398" y="6778641"/>
                </a:cubicBezTo>
                <a:cubicBezTo>
                  <a:pt x="5993510" y="6789282"/>
                  <a:pt x="5970360" y="6809410"/>
                  <a:pt x="5984543" y="6811016"/>
                </a:cubicBezTo>
                <a:cubicBezTo>
                  <a:pt x="5983964" y="6817756"/>
                  <a:pt x="5983001" y="6827304"/>
                  <a:pt x="5981802" y="6838578"/>
                </a:cubicBezTo>
                <a:lnTo>
                  <a:pt x="5979671" y="6858000"/>
                </a:lnTo>
                <a:lnTo>
                  <a:pt x="0" y="6858000"/>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E0F7336-4DB6-4407-8B7A-BDA581B539AD}"/>
              </a:ext>
            </a:extLst>
          </p:cNvPr>
          <p:cNvSpPr>
            <a:spLocks noGrp="1"/>
          </p:cNvSpPr>
          <p:nvPr>
            <p:ph type="title"/>
          </p:nvPr>
        </p:nvSpPr>
        <p:spPr>
          <a:xfrm>
            <a:off x="692726" y="3633694"/>
            <a:ext cx="4966991" cy="2233705"/>
          </a:xfrm>
        </p:spPr>
        <p:txBody>
          <a:bodyPr anchor="b">
            <a:normAutofit/>
          </a:bodyPr>
          <a:lstStyle/>
          <a:p>
            <a:r>
              <a:rPr lang="en-GB" dirty="0"/>
              <a:t>What is marriage?</a:t>
            </a:r>
          </a:p>
        </p:txBody>
      </p:sp>
      <p:graphicFrame>
        <p:nvGraphicFramePr>
          <p:cNvPr id="17" name="Content Placeholder 2">
            <a:extLst>
              <a:ext uri="{FF2B5EF4-FFF2-40B4-BE49-F238E27FC236}">
                <a16:creationId xmlns:a16="http://schemas.microsoft.com/office/drawing/2014/main" id="{36A9F8FC-30F8-4D62-A9EE-4309312E7234}"/>
              </a:ext>
            </a:extLst>
          </p:cNvPr>
          <p:cNvGraphicFramePr>
            <a:graphicFrameLocks noGrp="1"/>
          </p:cNvGraphicFramePr>
          <p:nvPr>
            <p:ph idx="1"/>
            <p:extLst>
              <p:ext uri="{D42A27DB-BD31-4B8C-83A1-F6EECF244321}">
                <p14:modId xmlns:p14="http://schemas.microsoft.com/office/powerpoint/2010/main" val="1538850072"/>
              </p:ext>
            </p:extLst>
          </p:nvPr>
        </p:nvGraphicFramePr>
        <p:xfrm>
          <a:off x="6434919" y="609601"/>
          <a:ext cx="4785521" cy="5655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109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8">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26"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26"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27" name="Rectangle 12">
            <a:extLst>
              <a:ext uri="{FF2B5EF4-FFF2-40B4-BE49-F238E27FC236}">
                <a16:creationId xmlns:a16="http://schemas.microsoft.com/office/drawing/2014/main" id="{78E81931-EC11-4433-BB7B-ED42BAA24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4">
            <a:extLst>
              <a:ext uri="{FF2B5EF4-FFF2-40B4-BE49-F238E27FC236}">
                <a16:creationId xmlns:a16="http://schemas.microsoft.com/office/drawing/2014/main" id="{F35BC353-549C-47DC-9732-7E6961372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8003"/>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4" descr="Red rose on top of a gravestone">
            <a:extLst>
              <a:ext uri="{FF2B5EF4-FFF2-40B4-BE49-F238E27FC236}">
                <a16:creationId xmlns:a16="http://schemas.microsoft.com/office/drawing/2014/main" id="{4BAC99B8-9D30-419F-B6F6-78CA29747CAB}"/>
              </a:ext>
            </a:extLst>
          </p:cNvPr>
          <p:cNvPicPr>
            <a:picLocks noChangeAspect="1"/>
          </p:cNvPicPr>
          <p:nvPr/>
        </p:nvPicPr>
        <p:blipFill rotWithShape="1">
          <a:blip r:embed="rId5"/>
          <a:srcRect t="4291" b="11440"/>
          <a:stretch/>
        </p:blipFill>
        <p:spPr>
          <a:xfrm>
            <a:off x="20" y="0"/>
            <a:ext cx="12191980" cy="6858002"/>
          </a:xfrm>
          <a:custGeom>
            <a:avLst/>
            <a:gdLst/>
            <a:ahLst/>
            <a:cxnLst/>
            <a:rect l="l" t="t" r="r" b="b"/>
            <a:pathLst>
              <a:path w="12192000" h="6858002">
                <a:moveTo>
                  <a:pt x="5307101" y="6857999"/>
                </a:moveTo>
                <a:lnTo>
                  <a:pt x="12192000" y="6857999"/>
                </a:lnTo>
                <a:lnTo>
                  <a:pt x="12192000" y="6858002"/>
                </a:lnTo>
                <a:lnTo>
                  <a:pt x="5307088" y="6858002"/>
                </a:lnTo>
                <a:close/>
                <a:moveTo>
                  <a:pt x="0" y="0"/>
                </a:moveTo>
                <a:lnTo>
                  <a:pt x="12192000" y="0"/>
                </a:lnTo>
                <a:lnTo>
                  <a:pt x="12192000" y="6277972"/>
                </a:lnTo>
                <a:lnTo>
                  <a:pt x="12152890" y="6290206"/>
                </a:lnTo>
                <a:cubicBezTo>
                  <a:pt x="12105395" y="6304478"/>
                  <a:pt x="12054092" y="6317152"/>
                  <a:pt x="12009354" y="6315664"/>
                </a:cubicBezTo>
                <a:cubicBezTo>
                  <a:pt x="11994503" y="6311032"/>
                  <a:pt x="11985943" y="6310638"/>
                  <a:pt x="11978968" y="6319390"/>
                </a:cubicBezTo>
                <a:cubicBezTo>
                  <a:pt x="11941764" y="6318961"/>
                  <a:pt x="11901790" y="6339612"/>
                  <a:pt x="11878895" y="6327233"/>
                </a:cubicBezTo>
                <a:cubicBezTo>
                  <a:pt x="11878918" y="6346592"/>
                  <a:pt x="11826486" y="6319151"/>
                  <a:pt x="11814979" y="6337141"/>
                </a:cubicBezTo>
                <a:cubicBezTo>
                  <a:pt x="11820607" y="6367517"/>
                  <a:pt x="11727668" y="6353622"/>
                  <a:pt x="11687508" y="6364470"/>
                </a:cubicBezTo>
                <a:cubicBezTo>
                  <a:pt x="11692944" y="6381370"/>
                  <a:pt x="11638976" y="6383664"/>
                  <a:pt x="11672002" y="6397904"/>
                </a:cubicBezTo>
                <a:cubicBezTo>
                  <a:pt x="11645814" y="6406115"/>
                  <a:pt x="11642999" y="6389784"/>
                  <a:pt x="11629894" y="6384496"/>
                </a:cubicBezTo>
                <a:cubicBezTo>
                  <a:pt x="11597582" y="6386755"/>
                  <a:pt x="11602281" y="6372208"/>
                  <a:pt x="11597728" y="6361596"/>
                </a:cubicBezTo>
                <a:cubicBezTo>
                  <a:pt x="11567716" y="6387703"/>
                  <a:pt x="11505156" y="6361750"/>
                  <a:pt x="11448211" y="6357842"/>
                </a:cubicBezTo>
                <a:cubicBezTo>
                  <a:pt x="11414499" y="6357897"/>
                  <a:pt x="11370196" y="6408532"/>
                  <a:pt x="11336630" y="6383021"/>
                </a:cubicBezTo>
                <a:cubicBezTo>
                  <a:pt x="11316728" y="6389671"/>
                  <a:pt x="11284212" y="6365546"/>
                  <a:pt x="11267820" y="6388199"/>
                </a:cubicBezTo>
                <a:cubicBezTo>
                  <a:pt x="11215412" y="6380118"/>
                  <a:pt x="11199532" y="6391497"/>
                  <a:pt x="11153755" y="6378749"/>
                </a:cubicBezTo>
                <a:cubicBezTo>
                  <a:pt x="11097684" y="6376473"/>
                  <a:pt x="11142086" y="6407848"/>
                  <a:pt x="11063998" y="6397440"/>
                </a:cubicBezTo>
                <a:cubicBezTo>
                  <a:pt x="11028900" y="6406581"/>
                  <a:pt x="10989384" y="6411343"/>
                  <a:pt x="10949261" y="6411271"/>
                </a:cubicBezTo>
                <a:cubicBezTo>
                  <a:pt x="10946808" y="6404413"/>
                  <a:pt x="10928478" y="6413021"/>
                  <a:pt x="10920620" y="6414504"/>
                </a:cubicBezTo>
                <a:cubicBezTo>
                  <a:pt x="10921840" y="6410173"/>
                  <a:pt x="10906289" y="6407257"/>
                  <a:pt x="10899483" y="6410536"/>
                </a:cubicBezTo>
                <a:cubicBezTo>
                  <a:pt x="10774259" y="6419728"/>
                  <a:pt x="10854212" y="6382839"/>
                  <a:pt x="10774590" y="6403309"/>
                </a:cubicBezTo>
                <a:cubicBezTo>
                  <a:pt x="10724638" y="6405843"/>
                  <a:pt x="10739599" y="6355991"/>
                  <a:pt x="10682861" y="6377814"/>
                </a:cubicBezTo>
                <a:cubicBezTo>
                  <a:pt x="10622947" y="6375380"/>
                  <a:pt x="10589912" y="6355504"/>
                  <a:pt x="10530714" y="6366548"/>
                </a:cubicBezTo>
                <a:cubicBezTo>
                  <a:pt x="10474643" y="6364190"/>
                  <a:pt x="10428348" y="6354710"/>
                  <a:pt x="10379097" y="6358630"/>
                </a:cubicBezTo>
                <a:cubicBezTo>
                  <a:pt x="10361622" y="6351880"/>
                  <a:pt x="10344151" y="6348805"/>
                  <a:pt x="10323727" y="6357333"/>
                </a:cubicBezTo>
                <a:cubicBezTo>
                  <a:pt x="10272196" y="6352518"/>
                  <a:pt x="10263446" y="6339056"/>
                  <a:pt x="10227126" y="6348100"/>
                </a:cubicBezTo>
                <a:cubicBezTo>
                  <a:pt x="10196351" y="6318664"/>
                  <a:pt x="10199174" y="6342674"/>
                  <a:pt x="10163542" y="6343141"/>
                </a:cubicBezTo>
                <a:cubicBezTo>
                  <a:pt x="10134376" y="6345476"/>
                  <a:pt x="10177885" y="6359944"/>
                  <a:pt x="10151161" y="6358763"/>
                </a:cubicBezTo>
                <a:cubicBezTo>
                  <a:pt x="10126522" y="6349492"/>
                  <a:pt x="10117113" y="6369683"/>
                  <a:pt x="10092125" y="6358861"/>
                </a:cubicBezTo>
                <a:cubicBezTo>
                  <a:pt x="10107302" y="6344459"/>
                  <a:pt x="10032910" y="6356018"/>
                  <a:pt x="10037958" y="6342614"/>
                </a:cubicBezTo>
                <a:cubicBezTo>
                  <a:pt x="10003046" y="6359008"/>
                  <a:pt x="10003017" y="6334504"/>
                  <a:pt x="9966866" y="6337014"/>
                </a:cubicBezTo>
                <a:cubicBezTo>
                  <a:pt x="9947485" y="6342600"/>
                  <a:pt x="9935606" y="6342702"/>
                  <a:pt x="9924418" y="6333490"/>
                </a:cubicBezTo>
                <a:cubicBezTo>
                  <a:pt x="9834150" y="6361084"/>
                  <a:pt x="9880223" y="6330704"/>
                  <a:pt x="9806001" y="6337361"/>
                </a:cubicBezTo>
                <a:cubicBezTo>
                  <a:pt x="9740686" y="6345638"/>
                  <a:pt x="9670300" y="6348205"/>
                  <a:pt x="9596449" y="6376180"/>
                </a:cubicBezTo>
                <a:cubicBezTo>
                  <a:pt x="9581101" y="6384665"/>
                  <a:pt x="9553986" y="6385744"/>
                  <a:pt x="9535890" y="6378590"/>
                </a:cubicBezTo>
                <a:cubicBezTo>
                  <a:pt x="9532775" y="6377359"/>
                  <a:pt x="9530052" y="6375925"/>
                  <a:pt x="9527805" y="6374334"/>
                </a:cubicBezTo>
                <a:cubicBezTo>
                  <a:pt x="9481894" y="6394749"/>
                  <a:pt x="9464762" y="6381055"/>
                  <a:pt x="9441373" y="6395633"/>
                </a:cubicBezTo>
                <a:cubicBezTo>
                  <a:pt x="9381290" y="6397202"/>
                  <a:pt x="9341618" y="6377583"/>
                  <a:pt x="9320149" y="6390280"/>
                </a:cubicBezTo>
                <a:cubicBezTo>
                  <a:pt x="9291150" y="6386896"/>
                  <a:pt x="9257768" y="6367103"/>
                  <a:pt x="9229488" y="6380382"/>
                </a:cubicBezTo>
                <a:cubicBezTo>
                  <a:pt x="9230007" y="6377216"/>
                  <a:pt x="9227921" y="6376045"/>
                  <a:pt x="9224285" y="6375920"/>
                </a:cubicBezTo>
                <a:lnTo>
                  <a:pt x="9217537" y="6376762"/>
                </a:lnTo>
                <a:lnTo>
                  <a:pt x="9214728" y="6381637"/>
                </a:lnTo>
                <a:cubicBezTo>
                  <a:pt x="9202170" y="6398803"/>
                  <a:pt x="9191484" y="6381138"/>
                  <a:pt x="9161049" y="6384539"/>
                </a:cubicBezTo>
                <a:cubicBezTo>
                  <a:pt x="9146336" y="6385184"/>
                  <a:pt x="9147761" y="6380673"/>
                  <a:pt x="9149697" y="6376552"/>
                </a:cubicBezTo>
                <a:lnTo>
                  <a:pt x="9150803" y="6372240"/>
                </a:lnTo>
                <a:lnTo>
                  <a:pt x="9141448" y="6372359"/>
                </a:lnTo>
                <a:lnTo>
                  <a:pt x="9137486" y="6372055"/>
                </a:lnTo>
                <a:lnTo>
                  <a:pt x="9126952" y="6375163"/>
                </a:lnTo>
                <a:cubicBezTo>
                  <a:pt x="9117353" y="6375502"/>
                  <a:pt x="9107828" y="6372135"/>
                  <a:pt x="9098334" y="6372861"/>
                </a:cubicBezTo>
                <a:cubicBezTo>
                  <a:pt x="9093587" y="6373224"/>
                  <a:pt x="9088847" y="6374610"/>
                  <a:pt x="9084110" y="6377995"/>
                </a:cubicBezTo>
                <a:cubicBezTo>
                  <a:pt x="9105864" y="6390113"/>
                  <a:pt x="9028073" y="6387966"/>
                  <a:pt x="9039515" y="6400351"/>
                </a:cubicBezTo>
                <a:cubicBezTo>
                  <a:pt x="8997651" y="6388705"/>
                  <a:pt x="9009590" y="6412472"/>
                  <a:pt x="8973305" y="6414442"/>
                </a:cubicBezTo>
                <a:cubicBezTo>
                  <a:pt x="8951781" y="6411385"/>
                  <a:pt x="8940212" y="6412734"/>
                  <a:pt x="8933861" y="6423031"/>
                </a:cubicBezTo>
                <a:cubicBezTo>
                  <a:pt x="8832841" y="6407267"/>
                  <a:pt x="8892362" y="6431116"/>
                  <a:pt x="8817130" y="6433703"/>
                </a:cubicBezTo>
                <a:cubicBezTo>
                  <a:pt x="8749745" y="6433633"/>
                  <a:pt x="8680232" y="6439719"/>
                  <a:pt x="8594947" y="6421586"/>
                </a:cubicBezTo>
                <a:cubicBezTo>
                  <a:pt x="8575919" y="6415227"/>
                  <a:pt x="8549096" y="6417484"/>
                  <a:pt x="8535041" y="6426626"/>
                </a:cubicBezTo>
                <a:cubicBezTo>
                  <a:pt x="8532621" y="6428200"/>
                  <a:pt x="8530681" y="6429922"/>
                  <a:pt x="8529279" y="6431739"/>
                </a:cubicBezTo>
                <a:cubicBezTo>
                  <a:pt x="8474783" y="6417534"/>
                  <a:pt x="8464858" y="6432901"/>
                  <a:pt x="8435056" y="6421613"/>
                </a:cubicBezTo>
                <a:cubicBezTo>
                  <a:pt x="8376022" y="6427411"/>
                  <a:pt x="8347129" y="6451271"/>
                  <a:pt x="8320108" y="6441573"/>
                </a:cubicBezTo>
                <a:cubicBezTo>
                  <a:pt x="8293638" y="6448387"/>
                  <a:pt x="8270932" y="6471649"/>
                  <a:pt x="8237020" y="6462216"/>
                </a:cubicBezTo>
                <a:cubicBezTo>
                  <a:pt x="8245222" y="6474245"/>
                  <a:pt x="8197387" y="6460392"/>
                  <a:pt x="8188860" y="6471379"/>
                </a:cubicBezTo>
                <a:cubicBezTo>
                  <a:pt x="8184024" y="6480393"/>
                  <a:pt x="8168383" y="6478291"/>
                  <a:pt x="8155558" y="6480722"/>
                </a:cubicBezTo>
                <a:cubicBezTo>
                  <a:pt x="8144819" y="6489457"/>
                  <a:pt x="8082218" y="6493172"/>
                  <a:pt x="8061412" y="6490111"/>
                </a:cubicBezTo>
                <a:cubicBezTo>
                  <a:pt x="8004043" y="6475925"/>
                  <a:pt x="7947523" y="6510024"/>
                  <a:pt x="7901437" y="6499659"/>
                </a:cubicBezTo>
                <a:cubicBezTo>
                  <a:pt x="7888774" y="6499544"/>
                  <a:pt x="7877960" y="6500846"/>
                  <a:pt x="7868353" y="6503024"/>
                </a:cubicBezTo>
                <a:lnTo>
                  <a:pt x="7843779" y="6511212"/>
                </a:lnTo>
                <a:lnTo>
                  <a:pt x="7841448" y="6517728"/>
                </a:lnTo>
                <a:lnTo>
                  <a:pt x="7823871" y="6520429"/>
                </a:lnTo>
                <a:lnTo>
                  <a:pt x="7820005" y="6522254"/>
                </a:lnTo>
                <a:cubicBezTo>
                  <a:pt x="7812641" y="6525763"/>
                  <a:pt x="7805193" y="6529063"/>
                  <a:pt x="7797020" y="6531612"/>
                </a:cubicBezTo>
                <a:cubicBezTo>
                  <a:pt x="7782159" y="6505259"/>
                  <a:pt x="7725050" y="6548941"/>
                  <a:pt x="7727879" y="6524102"/>
                </a:cubicBezTo>
                <a:cubicBezTo>
                  <a:pt x="7680386" y="6533519"/>
                  <a:pt x="7695538" y="6507405"/>
                  <a:pt x="7659324" y="6537474"/>
                </a:cubicBezTo>
                <a:cubicBezTo>
                  <a:pt x="7566636" y="6535069"/>
                  <a:pt x="7462452" y="6568928"/>
                  <a:pt x="7374068" y="6552862"/>
                </a:cubicBezTo>
                <a:cubicBezTo>
                  <a:pt x="7393454" y="6562410"/>
                  <a:pt x="7373124" y="6578225"/>
                  <a:pt x="7346163" y="6577609"/>
                </a:cubicBezTo>
                <a:cubicBezTo>
                  <a:pt x="7419349" y="6615756"/>
                  <a:pt x="7219942" y="6557562"/>
                  <a:pt x="7235023" y="6591880"/>
                </a:cubicBezTo>
                <a:cubicBezTo>
                  <a:pt x="7203144" y="6564271"/>
                  <a:pt x="7057485" y="6539224"/>
                  <a:pt x="7039074" y="6572474"/>
                </a:cubicBezTo>
                <a:cubicBezTo>
                  <a:pt x="6966094" y="6582775"/>
                  <a:pt x="6893201" y="6571018"/>
                  <a:pt x="6833428" y="6596853"/>
                </a:cubicBezTo>
                <a:cubicBezTo>
                  <a:pt x="6827113" y="6593647"/>
                  <a:pt x="6820080" y="6591377"/>
                  <a:pt x="6812583" y="6589775"/>
                </a:cubicBezTo>
                <a:lnTo>
                  <a:pt x="6790242" y="6586880"/>
                </a:lnTo>
                <a:lnTo>
                  <a:pt x="6787846" y="6588046"/>
                </a:lnTo>
                <a:cubicBezTo>
                  <a:pt x="6776461" y="6590858"/>
                  <a:pt x="6768832" y="6590687"/>
                  <a:pt x="6762881" y="6589201"/>
                </a:cubicBezTo>
                <a:lnTo>
                  <a:pt x="6756732" y="6586412"/>
                </a:lnTo>
                <a:lnTo>
                  <a:pt x="6739390" y="6586250"/>
                </a:lnTo>
                <a:lnTo>
                  <a:pt x="6704653" y="6583365"/>
                </a:lnTo>
                <a:lnTo>
                  <a:pt x="6698694" y="6585233"/>
                </a:lnTo>
                <a:lnTo>
                  <a:pt x="6647142" y="6584630"/>
                </a:lnTo>
                <a:lnTo>
                  <a:pt x="6646688" y="6585765"/>
                </a:lnTo>
                <a:cubicBezTo>
                  <a:pt x="6644494" y="6588296"/>
                  <a:pt x="6640660" y="6590137"/>
                  <a:pt x="6633278" y="6590589"/>
                </a:cubicBezTo>
                <a:cubicBezTo>
                  <a:pt x="6648367" y="6606646"/>
                  <a:pt x="6630160" y="6597288"/>
                  <a:pt x="6607065" y="6597202"/>
                </a:cubicBezTo>
                <a:cubicBezTo>
                  <a:pt x="6625347" y="6622121"/>
                  <a:pt x="6557475" y="6611760"/>
                  <a:pt x="6549804" y="6626596"/>
                </a:cubicBezTo>
                <a:cubicBezTo>
                  <a:pt x="6532425" y="6625972"/>
                  <a:pt x="6514382" y="6625766"/>
                  <a:pt x="6496083" y="6626095"/>
                </a:cubicBezTo>
                <a:lnTo>
                  <a:pt x="6485389" y="6626617"/>
                </a:lnTo>
                <a:lnTo>
                  <a:pt x="6485223" y="6626886"/>
                </a:lnTo>
                <a:cubicBezTo>
                  <a:pt x="6483001" y="6627550"/>
                  <a:pt x="6479520" y="6627927"/>
                  <a:pt x="6474035" y="6627950"/>
                </a:cubicBezTo>
                <a:lnTo>
                  <a:pt x="6465888" y="6627571"/>
                </a:lnTo>
                <a:lnTo>
                  <a:pt x="6445139" y="6628585"/>
                </a:lnTo>
                <a:lnTo>
                  <a:pt x="6438312" y="6630646"/>
                </a:lnTo>
                <a:cubicBezTo>
                  <a:pt x="6417397" y="6642787"/>
                  <a:pt x="6447851" y="6675286"/>
                  <a:pt x="6392168" y="6665569"/>
                </a:cubicBezTo>
                <a:cubicBezTo>
                  <a:pt x="6343510" y="6677589"/>
                  <a:pt x="6330169" y="6701494"/>
                  <a:pt x="6272304" y="6700835"/>
                </a:cubicBezTo>
                <a:cubicBezTo>
                  <a:pt x="6226827" y="6712160"/>
                  <a:pt x="6194756" y="6728533"/>
                  <a:pt x="6150447" y="6732895"/>
                </a:cubicBezTo>
                <a:cubicBezTo>
                  <a:pt x="6140653" y="6742032"/>
                  <a:pt x="6128186" y="6747742"/>
                  <a:pt x="6104787" y="6743117"/>
                </a:cubicBezTo>
                <a:cubicBezTo>
                  <a:pt x="6064916" y="6755994"/>
                  <a:pt x="6067350" y="6769968"/>
                  <a:pt x="6030197" y="6767449"/>
                </a:cubicBezTo>
                <a:cubicBezTo>
                  <a:pt x="6025714" y="6799897"/>
                  <a:pt x="6010615" y="6777056"/>
                  <a:pt x="5980285" y="6782421"/>
                </a:cubicBezTo>
                <a:cubicBezTo>
                  <a:pt x="5954036" y="6784991"/>
                  <a:pt x="5980131" y="6764424"/>
                  <a:pt x="5958496" y="6769874"/>
                </a:cubicBezTo>
                <a:cubicBezTo>
                  <a:pt x="5944505" y="6782527"/>
                  <a:pt x="5921893" y="6765237"/>
                  <a:pt x="5908732" y="6779393"/>
                </a:cubicBezTo>
                <a:cubicBezTo>
                  <a:pt x="5931989" y="6790347"/>
                  <a:pt x="5860959" y="6791681"/>
                  <a:pt x="5874963" y="6803355"/>
                </a:cubicBezTo>
                <a:cubicBezTo>
                  <a:pt x="5833647" y="6793755"/>
                  <a:pt x="5851456" y="6816602"/>
                  <a:pt x="5819199" y="6820147"/>
                </a:cubicBezTo>
                <a:cubicBezTo>
                  <a:pt x="5798819" y="6818094"/>
                  <a:pt x="5788750" y="6819934"/>
                  <a:pt x="5786035" y="6830341"/>
                </a:cubicBezTo>
                <a:cubicBezTo>
                  <a:pt x="5689973" y="6819312"/>
                  <a:pt x="5750863" y="6840131"/>
                  <a:pt x="5683543" y="6846008"/>
                </a:cubicBezTo>
                <a:cubicBezTo>
                  <a:pt x="5622546" y="6848924"/>
                  <a:pt x="5561433" y="6857988"/>
                  <a:pt x="5478912" y="6843932"/>
                </a:cubicBezTo>
                <a:cubicBezTo>
                  <a:pt x="5459815" y="6838522"/>
                  <a:pt x="5436209" y="6841929"/>
                  <a:pt x="5426182" y="6851543"/>
                </a:cubicBezTo>
                <a:cubicBezTo>
                  <a:pt x="5424458" y="6853198"/>
                  <a:pt x="5423209" y="6854977"/>
                  <a:pt x="5422476" y="6856827"/>
                </a:cubicBezTo>
                <a:cubicBezTo>
                  <a:pt x="5368974" y="6845270"/>
                  <a:pt x="5364519" y="6860824"/>
                  <a:pt x="5334223" y="6851042"/>
                </a:cubicBezTo>
                <a:lnTo>
                  <a:pt x="5307101" y="6857999"/>
                </a:lnTo>
                <a:lnTo>
                  <a:pt x="0" y="6857999"/>
                </a:lnTo>
                <a:lnTo>
                  <a:pt x="0" y="2143233"/>
                </a:lnTo>
                <a:lnTo>
                  <a:pt x="23798" y="2139906"/>
                </a:lnTo>
                <a:cubicBezTo>
                  <a:pt x="74043" y="2136293"/>
                  <a:pt x="38977" y="2165571"/>
                  <a:pt x="87258" y="2143366"/>
                </a:cubicBezTo>
                <a:cubicBezTo>
                  <a:pt x="122965" y="2137787"/>
                  <a:pt x="117457" y="2188700"/>
                  <a:pt x="156013" y="2163361"/>
                </a:cubicBezTo>
                <a:cubicBezTo>
                  <a:pt x="199419" y="2162157"/>
                  <a:pt x="225310" y="2180084"/>
                  <a:pt x="266777" y="2165405"/>
                </a:cubicBezTo>
                <a:cubicBezTo>
                  <a:pt x="307408" y="2164360"/>
                  <a:pt x="341751" y="2171054"/>
                  <a:pt x="376805" y="2164126"/>
                </a:cubicBezTo>
                <a:cubicBezTo>
                  <a:pt x="390105" y="2169833"/>
                  <a:pt x="403012" y="2171855"/>
                  <a:pt x="416820" y="2162058"/>
                </a:cubicBezTo>
                <a:cubicBezTo>
                  <a:pt x="454441" y="2163754"/>
                  <a:pt x="462164" y="2176725"/>
                  <a:pt x="487366" y="2165444"/>
                </a:cubicBezTo>
                <a:cubicBezTo>
                  <a:pt x="512638" y="2193098"/>
                  <a:pt x="508069" y="2169186"/>
                  <a:pt x="533680" y="2166550"/>
                </a:cubicBezTo>
                <a:cubicBezTo>
                  <a:pt x="554439" y="2162433"/>
                  <a:pt x="521576" y="2150568"/>
                  <a:pt x="540946" y="2150128"/>
                </a:cubicBezTo>
                <a:cubicBezTo>
                  <a:pt x="559671" y="2157928"/>
                  <a:pt x="564313" y="2137102"/>
                  <a:pt x="583453" y="2146439"/>
                </a:cubicBezTo>
                <a:cubicBezTo>
                  <a:pt x="574045" y="2161807"/>
                  <a:pt x="626400" y="2145688"/>
                  <a:pt x="624180" y="2159439"/>
                </a:cubicBezTo>
                <a:cubicBezTo>
                  <a:pt x="647591" y="2140873"/>
                  <a:pt x="650201" y="2165450"/>
                  <a:pt x="675971" y="2160733"/>
                </a:cubicBezTo>
                <a:cubicBezTo>
                  <a:pt x="689339" y="2153950"/>
                  <a:pt x="697882" y="2153126"/>
                  <a:pt x="706914" y="2161686"/>
                </a:cubicBezTo>
                <a:cubicBezTo>
                  <a:pt x="769009" y="2128516"/>
                  <a:pt x="739035" y="2161792"/>
                  <a:pt x="791788" y="2150599"/>
                </a:cubicBezTo>
                <a:cubicBezTo>
                  <a:pt x="837950" y="2138324"/>
                  <a:pt x="852628" y="2155297"/>
                  <a:pt x="902857" y="2122745"/>
                </a:cubicBezTo>
                <a:cubicBezTo>
                  <a:pt x="913016" y="2113301"/>
                  <a:pt x="967730" y="2097173"/>
                  <a:pt x="981959" y="2092815"/>
                </a:cubicBezTo>
                <a:cubicBezTo>
                  <a:pt x="996188" y="2088456"/>
                  <a:pt x="986445" y="2095133"/>
                  <a:pt x="988232" y="2096592"/>
                </a:cubicBezTo>
                <a:cubicBezTo>
                  <a:pt x="1019139" y="2073321"/>
                  <a:pt x="1032924" y="2086016"/>
                  <a:pt x="1048229" y="2069972"/>
                </a:cubicBezTo>
                <a:cubicBezTo>
                  <a:pt x="1091335" y="2064742"/>
                  <a:pt x="1121978" y="2082008"/>
                  <a:pt x="1136098" y="2067967"/>
                </a:cubicBezTo>
                <a:cubicBezTo>
                  <a:pt x="1157340" y="2069596"/>
                  <a:pt x="1183471" y="2087419"/>
                  <a:pt x="1202436" y="2072380"/>
                </a:cubicBezTo>
                <a:cubicBezTo>
                  <a:pt x="1202276" y="2085209"/>
                  <a:pt x="1228778" y="2063479"/>
                  <a:pt x="1239614" y="2072295"/>
                </a:cubicBezTo>
                <a:cubicBezTo>
                  <a:pt x="1247024" y="2079920"/>
                  <a:pt x="1256792" y="2075104"/>
                  <a:pt x="1266687" y="2075072"/>
                </a:cubicBezTo>
                <a:cubicBezTo>
                  <a:pt x="1278018" y="2081364"/>
                  <a:pt x="1322622" y="2073526"/>
                  <a:pt x="1335495" y="2066868"/>
                </a:cubicBezTo>
                <a:cubicBezTo>
                  <a:pt x="1368381" y="2043096"/>
                  <a:pt x="1422617" y="2065011"/>
                  <a:pt x="1449503" y="2046887"/>
                </a:cubicBezTo>
                <a:cubicBezTo>
                  <a:pt x="1458132" y="2044484"/>
                  <a:pt x="1466138" y="2043753"/>
                  <a:pt x="1473714" y="2044066"/>
                </a:cubicBezTo>
                <a:lnTo>
                  <a:pt x="1494279" y="2047336"/>
                </a:lnTo>
                <a:lnTo>
                  <a:pt x="1498838" y="2053057"/>
                </a:lnTo>
                <a:lnTo>
                  <a:pt x="1512113" y="2052421"/>
                </a:lnTo>
                <a:lnTo>
                  <a:pt x="1515595" y="2053441"/>
                </a:lnTo>
                <a:cubicBezTo>
                  <a:pt x="1522236" y="2055416"/>
                  <a:pt x="1528840" y="2057179"/>
                  <a:pt x="1535601" y="2058100"/>
                </a:cubicBezTo>
                <a:cubicBezTo>
                  <a:pt x="1533819" y="2030557"/>
                  <a:pt x="1592812" y="2061403"/>
                  <a:pt x="1579590" y="2038490"/>
                </a:cubicBezTo>
                <a:cubicBezTo>
                  <a:pt x="1616426" y="2038767"/>
                  <a:pt x="1594177" y="2016885"/>
                  <a:pt x="1632661" y="2038680"/>
                </a:cubicBezTo>
                <a:cubicBezTo>
                  <a:pt x="1695112" y="2019618"/>
                  <a:pt x="1728303" y="2044586"/>
                  <a:pt x="1781597" y="2013421"/>
                </a:cubicBezTo>
                <a:cubicBezTo>
                  <a:pt x="1834196" y="2009160"/>
                  <a:pt x="1902538" y="2002271"/>
                  <a:pt x="1942299" y="1995238"/>
                </a:cubicBezTo>
                <a:cubicBezTo>
                  <a:pt x="1987356" y="1969382"/>
                  <a:pt x="2046051" y="1931285"/>
                  <a:pt x="2073776" y="1959306"/>
                </a:cubicBezTo>
                <a:cubicBezTo>
                  <a:pt x="2128486" y="1955797"/>
                  <a:pt x="2173117" y="1931503"/>
                  <a:pt x="2225830" y="1945035"/>
                </a:cubicBezTo>
                <a:cubicBezTo>
                  <a:pt x="2228705" y="1940868"/>
                  <a:pt x="2232493" y="1937453"/>
                  <a:pt x="2236906" y="1934583"/>
                </a:cubicBezTo>
                <a:lnTo>
                  <a:pt x="2250907" y="1927805"/>
                </a:lnTo>
                <a:lnTo>
                  <a:pt x="2253081" y="1928470"/>
                </a:lnTo>
                <a:cubicBezTo>
                  <a:pt x="2262162" y="1929060"/>
                  <a:pt x="2267315" y="1927517"/>
                  <a:pt x="2270720" y="1925037"/>
                </a:cubicBezTo>
                <a:lnTo>
                  <a:pt x="2273667" y="1921293"/>
                </a:lnTo>
                <a:lnTo>
                  <a:pt x="2285482" y="1917998"/>
                </a:lnTo>
                <a:lnTo>
                  <a:pt x="2307986" y="1908982"/>
                </a:lnTo>
                <a:lnTo>
                  <a:pt x="2312921" y="1909665"/>
                </a:lnTo>
                <a:lnTo>
                  <a:pt x="2347989" y="1899756"/>
                </a:lnTo>
                <a:lnTo>
                  <a:pt x="2348816" y="1900744"/>
                </a:lnTo>
                <a:cubicBezTo>
                  <a:pt x="2351467" y="1902733"/>
                  <a:pt x="2354933" y="1903776"/>
                  <a:pt x="2360199" y="1902864"/>
                </a:cubicBezTo>
                <a:cubicBezTo>
                  <a:pt x="2357148" y="1920740"/>
                  <a:pt x="2365381" y="1908616"/>
                  <a:pt x="2381173" y="1904351"/>
                </a:cubicBezTo>
                <a:cubicBezTo>
                  <a:pt x="2379960" y="1931162"/>
                  <a:pt x="2421782" y="1909095"/>
                  <a:pt x="2433782" y="1921696"/>
                </a:cubicBezTo>
                <a:cubicBezTo>
                  <a:pt x="2445411" y="1917959"/>
                  <a:pt x="2457686" y="1914495"/>
                  <a:pt x="2470381" y="1911489"/>
                </a:cubicBezTo>
                <a:lnTo>
                  <a:pt x="2477951" y="1910044"/>
                </a:lnTo>
                <a:lnTo>
                  <a:pt x="2478187" y="1910267"/>
                </a:lnTo>
                <a:cubicBezTo>
                  <a:pt x="2480012" y="1910490"/>
                  <a:pt x="2482569" y="1910217"/>
                  <a:pt x="2486339" y="1909244"/>
                </a:cubicBezTo>
                <a:lnTo>
                  <a:pt x="2491753" y="1907410"/>
                </a:lnTo>
                <a:lnTo>
                  <a:pt x="2506438" y="1904607"/>
                </a:lnTo>
                <a:lnTo>
                  <a:pt x="2512055" y="1905314"/>
                </a:lnTo>
                <a:cubicBezTo>
                  <a:pt x="2531909" y="1912973"/>
                  <a:pt x="2525790" y="1949139"/>
                  <a:pt x="2559550" y="1929886"/>
                </a:cubicBezTo>
                <a:cubicBezTo>
                  <a:pt x="2598368" y="1932405"/>
                  <a:pt x="2618373" y="1952531"/>
                  <a:pt x="2657743" y="1941427"/>
                </a:cubicBezTo>
                <a:cubicBezTo>
                  <a:pt x="2694066" y="1943866"/>
                  <a:pt x="2723489" y="1953496"/>
                  <a:pt x="2755845" y="1949581"/>
                </a:cubicBezTo>
                <a:cubicBezTo>
                  <a:pt x="2766710" y="1956423"/>
                  <a:pt x="2777851" y="1959550"/>
                  <a:pt x="2791790" y="1950948"/>
                </a:cubicBezTo>
                <a:cubicBezTo>
                  <a:pt x="2824975" y="1955867"/>
                  <a:pt x="2829653" y="1969486"/>
                  <a:pt x="2853980" y="1960379"/>
                </a:cubicBezTo>
                <a:cubicBezTo>
                  <a:pt x="2867339" y="1982719"/>
                  <a:pt x="2870664" y="1974650"/>
                  <a:pt x="2881292" y="1969035"/>
                </a:cubicBezTo>
                <a:lnTo>
                  <a:pt x="2882690" y="1968669"/>
                </a:lnTo>
                <a:lnTo>
                  <a:pt x="2884480" y="1971856"/>
                </a:lnTo>
                <a:lnTo>
                  <a:pt x="2889504" y="1973560"/>
                </a:lnTo>
                <a:lnTo>
                  <a:pt x="2904507" y="1973450"/>
                </a:lnTo>
                <a:lnTo>
                  <a:pt x="2910361" y="1972623"/>
                </a:lnTo>
                <a:cubicBezTo>
                  <a:pt x="2914314" y="1972346"/>
                  <a:pt x="2916841" y="1972538"/>
                  <a:pt x="2918476" y="1973085"/>
                </a:cubicBezTo>
                <a:cubicBezTo>
                  <a:pt x="2918519" y="1973172"/>
                  <a:pt x="2918565" y="1973259"/>
                  <a:pt x="2918608" y="1973346"/>
                </a:cubicBezTo>
                <a:lnTo>
                  <a:pt x="2926342" y="1973289"/>
                </a:lnTo>
                <a:cubicBezTo>
                  <a:pt x="2939546" y="1972624"/>
                  <a:pt x="2952540" y="1971432"/>
                  <a:pt x="2965031" y="1969856"/>
                </a:cubicBezTo>
                <a:cubicBezTo>
                  <a:pt x="2971305" y="1984385"/>
                  <a:pt x="3019698" y="1970246"/>
                  <a:pt x="3007773" y="1996347"/>
                </a:cubicBezTo>
                <a:cubicBezTo>
                  <a:pt x="3024413" y="1995002"/>
                  <a:pt x="3037063" y="1984582"/>
                  <a:pt x="3026997" y="2001580"/>
                </a:cubicBezTo>
                <a:cubicBezTo>
                  <a:pt x="3032338" y="2001634"/>
                  <a:pt x="3035193" y="2003280"/>
                  <a:pt x="3036901" y="2005710"/>
                </a:cubicBezTo>
                <a:lnTo>
                  <a:pt x="3037285" y="2006829"/>
                </a:lnTo>
                <a:lnTo>
                  <a:pt x="3074407" y="2003411"/>
                </a:lnTo>
                <a:lnTo>
                  <a:pt x="3078795" y="2004969"/>
                </a:lnTo>
                <a:lnTo>
                  <a:pt x="3103685" y="2000166"/>
                </a:lnTo>
                <a:lnTo>
                  <a:pt x="3116175" y="1999058"/>
                </a:lnTo>
                <a:lnTo>
                  <a:pt x="3120468" y="1995915"/>
                </a:lnTo>
                <a:cubicBezTo>
                  <a:pt x="3124679" y="1994091"/>
                  <a:pt x="3130170" y="1993504"/>
                  <a:pt x="3138514" y="1995716"/>
                </a:cubicBezTo>
                <a:lnTo>
                  <a:pt x="3140299" y="1996760"/>
                </a:lnTo>
                <a:lnTo>
                  <a:pt x="3156256" y="1992625"/>
                </a:lnTo>
                <a:cubicBezTo>
                  <a:pt x="3161579" y="1990603"/>
                  <a:pt x="3166532" y="1987932"/>
                  <a:pt x="3170922" y="1984357"/>
                </a:cubicBezTo>
                <a:cubicBezTo>
                  <a:pt x="3215296" y="2007127"/>
                  <a:pt x="3279153" y="1979394"/>
                  <a:pt x="3332263" y="1985792"/>
                </a:cubicBezTo>
                <a:cubicBezTo>
                  <a:pt x="3365071" y="1970632"/>
                  <a:pt x="3439000" y="1997025"/>
                  <a:pt x="3460591" y="1967471"/>
                </a:cubicBezTo>
                <a:cubicBezTo>
                  <a:pt x="3451444" y="2002870"/>
                  <a:pt x="3556491" y="1969109"/>
                  <a:pt x="3595015" y="1975790"/>
                </a:cubicBezTo>
                <a:cubicBezTo>
                  <a:pt x="3658347" y="1975113"/>
                  <a:pt x="3722805" y="1993634"/>
                  <a:pt x="3769101" y="1999150"/>
                </a:cubicBezTo>
                <a:cubicBezTo>
                  <a:pt x="3796708" y="2027471"/>
                  <a:pt x="3784478" y="2001987"/>
                  <a:pt x="3819178" y="2008885"/>
                </a:cubicBezTo>
                <a:cubicBezTo>
                  <a:pt x="3815893" y="1984013"/>
                  <a:pt x="3859241" y="2024909"/>
                  <a:pt x="3868628" y="1997548"/>
                </a:cubicBezTo>
                <a:cubicBezTo>
                  <a:pt x="3874646" y="1999671"/>
                  <a:pt x="3880179" y="2002589"/>
                  <a:pt x="3885662" y="2005723"/>
                </a:cubicBezTo>
                <a:lnTo>
                  <a:pt x="3888539" y="2007351"/>
                </a:lnTo>
                <a:lnTo>
                  <a:pt x="3901342" y="2009114"/>
                </a:lnTo>
                <a:lnTo>
                  <a:pt x="3903349" y="2015552"/>
                </a:lnTo>
                <a:lnTo>
                  <a:pt x="3921468" y="2022461"/>
                </a:lnTo>
                <a:cubicBezTo>
                  <a:pt x="3928503" y="2024132"/>
                  <a:pt x="3936363" y="2024854"/>
                  <a:pt x="3945480" y="2024047"/>
                </a:cubicBezTo>
                <a:cubicBezTo>
                  <a:pt x="3978176" y="2011092"/>
                  <a:pt x="4020619" y="2042364"/>
                  <a:pt x="4061250" y="2024945"/>
                </a:cubicBezTo>
                <a:cubicBezTo>
                  <a:pt x="4076090" y="2020726"/>
                  <a:pt x="4121392" y="2021057"/>
                  <a:pt x="4129570" y="2029272"/>
                </a:cubicBezTo>
                <a:cubicBezTo>
                  <a:pt x="4138935" y="2031020"/>
                  <a:pt x="4150099" y="2028050"/>
                  <a:pt x="4154036" y="2036868"/>
                </a:cubicBezTo>
                <a:cubicBezTo>
                  <a:pt x="4160735" y="2047472"/>
                  <a:pt x="4194512" y="2030907"/>
                  <a:pt x="4189204" y="2043474"/>
                </a:cubicBezTo>
                <a:cubicBezTo>
                  <a:pt x="4213171" y="2032123"/>
                  <a:pt x="4230703" y="2054320"/>
                  <a:pt x="4250119" y="2059743"/>
                </a:cubicBezTo>
                <a:cubicBezTo>
                  <a:pt x="4259612" y="2054119"/>
                  <a:pt x="4269863" y="2056925"/>
                  <a:pt x="4283096" y="2061464"/>
                </a:cubicBezTo>
                <a:lnTo>
                  <a:pt x="4301210" y="2067352"/>
                </a:lnTo>
                <a:lnTo>
                  <a:pt x="4308819" y="2066758"/>
                </a:lnTo>
                <a:cubicBezTo>
                  <a:pt x="4318024" y="2066868"/>
                  <a:pt x="4326429" y="2067593"/>
                  <a:pt x="4333907" y="2068098"/>
                </a:cubicBezTo>
                <a:lnTo>
                  <a:pt x="4348284" y="2068116"/>
                </a:lnTo>
                <a:lnTo>
                  <a:pt x="4354009" y="2067847"/>
                </a:lnTo>
                <a:lnTo>
                  <a:pt x="4366647" y="2061827"/>
                </a:lnTo>
                <a:lnTo>
                  <a:pt x="4383151" y="2064242"/>
                </a:lnTo>
                <a:lnTo>
                  <a:pt x="4401354" y="2058245"/>
                </a:lnTo>
                <a:cubicBezTo>
                  <a:pt x="4402457" y="2059998"/>
                  <a:pt x="4403942" y="2061629"/>
                  <a:pt x="4405765" y="2063081"/>
                </a:cubicBezTo>
                <a:lnTo>
                  <a:pt x="4420601" y="2068011"/>
                </a:lnTo>
                <a:lnTo>
                  <a:pt x="4433312" y="2062239"/>
                </a:lnTo>
                <a:cubicBezTo>
                  <a:pt x="4433913" y="2071826"/>
                  <a:pt x="4448053" y="2061159"/>
                  <a:pt x="4459938" y="2058655"/>
                </a:cubicBezTo>
                <a:lnTo>
                  <a:pt x="4467257" y="2059536"/>
                </a:lnTo>
                <a:lnTo>
                  <a:pt x="4492833" y="2051951"/>
                </a:lnTo>
                <a:cubicBezTo>
                  <a:pt x="4506830" y="2048890"/>
                  <a:pt x="4520326" y="2046915"/>
                  <a:pt x="4533444" y="2045543"/>
                </a:cubicBezTo>
                <a:lnTo>
                  <a:pt x="4579902" y="2042473"/>
                </a:lnTo>
                <a:lnTo>
                  <a:pt x="4593061" y="2036537"/>
                </a:lnTo>
                <a:cubicBezTo>
                  <a:pt x="4623093" y="2030020"/>
                  <a:pt x="4659310" y="2036776"/>
                  <a:pt x="4678455" y="2022033"/>
                </a:cubicBezTo>
                <a:cubicBezTo>
                  <a:pt x="4686902" y="2019123"/>
                  <a:pt x="4694854" y="2017915"/>
                  <a:pt x="4702453" y="2017770"/>
                </a:cubicBezTo>
                <a:lnTo>
                  <a:pt x="4723263" y="2019792"/>
                </a:lnTo>
                <a:lnTo>
                  <a:pt x="4728248" y="2025217"/>
                </a:lnTo>
                <a:lnTo>
                  <a:pt x="4741475" y="2023784"/>
                </a:lnTo>
                <a:lnTo>
                  <a:pt x="4745033" y="2024591"/>
                </a:lnTo>
                <a:cubicBezTo>
                  <a:pt x="4751823" y="2026159"/>
                  <a:pt x="4758560" y="2027516"/>
                  <a:pt x="4765390" y="2028029"/>
                </a:cubicBezTo>
                <a:cubicBezTo>
                  <a:pt x="4761540" y="2000715"/>
                  <a:pt x="4822843" y="2027885"/>
                  <a:pt x="4807902" y="2005868"/>
                </a:cubicBezTo>
                <a:cubicBezTo>
                  <a:pt x="4844760" y="2003930"/>
                  <a:pt x="4820870" y="1983482"/>
                  <a:pt x="4860989" y="2002871"/>
                </a:cubicBezTo>
                <a:cubicBezTo>
                  <a:pt x="4922008" y="1980146"/>
                  <a:pt x="5009783" y="1987933"/>
                  <a:pt x="5060738" y="1953707"/>
                </a:cubicBezTo>
                <a:cubicBezTo>
                  <a:pt x="5113014" y="1946308"/>
                  <a:pt x="5135414" y="1967863"/>
                  <a:pt x="5174646" y="1958475"/>
                </a:cubicBezTo>
                <a:cubicBezTo>
                  <a:pt x="5181576" y="1926245"/>
                  <a:pt x="5266302" y="1871146"/>
                  <a:pt x="5296127" y="1897377"/>
                </a:cubicBezTo>
                <a:cubicBezTo>
                  <a:pt x="5350570" y="1890601"/>
                  <a:pt x="5393378" y="1863736"/>
                  <a:pt x="5447102" y="1874045"/>
                </a:cubicBezTo>
                <a:cubicBezTo>
                  <a:pt x="5449663" y="1869724"/>
                  <a:pt x="5453194" y="1866097"/>
                  <a:pt x="5457394" y="1862976"/>
                </a:cubicBezTo>
                <a:lnTo>
                  <a:pt x="5470885" y="1855386"/>
                </a:lnTo>
                <a:lnTo>
                  <a:pt x="5473108" y="1855919"/>
                </a:lnTo>
                <a:cubicBezTo>
                  <a:pt x="5482234" y="1855961"/>
                  <a:pt x="5487271" y="1854115"/>
                  <a:pt x="5490487" y="1851442"/>
                </a:cubicBezTo>
                <a:lnTo>
                  <a:pt x="5493156" y="1847537"/>
                </a:lnTo>
                <a:lnTo>
                  <a:pt x="5504724" y="1843550"/>
                </a:lnTo>
                <a:lnTo>
                  <a:pt x="5526552" y="1833223"/>
                </a:lnTo>
                <a:lnTo>
                  <a:pt x="5531534" y="1833606"/>
                </a:lnTo>
                <a:lnTo>
                  <a:pt x="5565857" y="1821637"/>
                </a:lnTo>
                <a:lnTo>
                  <a:pt x="5566758" y="1822571"/>
                </a:lnTo>
                <a:cubicBezTo>
                  <a:pt x="5569560" y="1824391"/>
                  <a:pt x="5573104" y="1825220"/>
                  <a:pt x="5578300" y="1823998"/>
                </a:cubicBezTo>
                <a:cubicBezTo>
                  <a:pt x="5576590" y="1841977"/>
                  <a:pt x="5583913" y="1829412"/>
                  <a:pt x="5599385" y="1824219"/>
                </a:cubicBezTo>
                <a:cubicBezTo>
                  <a:pt x="5600181" y="1850985"/>
                  <a:pt x="5640346" y="1826505"/>
                  <a:pt x="5653291" y="1838330"/>
                </a:cubicBezTo>
                <a:cubicBezTo>
                  <a:pt x="5664639" y="1833911"/>
                  <a:pt x="5676656" y="1829727"/>
                  <a:pt x="5689123" y="1825972"/>
                </a:cubicBezTo>
                <a:lnTo>
                  <a:pt x="5696583" y="1824080"/>
                </a:lnTo>
                <a:lnTo>
                  <a:pt x="5696836" y="1824287"/>
                </a:lnTo>
                <a:cubicBezTo>
                  <a:pt x="5698678" y="1824400"/>
                  <a:pt x="5701213" y="1823974"/>
                  <a:pt x="5704910" y="1822779"/>
                </a:cubicBezTo>
                <a:lnTo>
                  <a:pt x="5710186" y="1820629"/>
                </a:lnTo>
                <a:lnTo>
                  <a:pt x="5724662" y="1816957"/>
                </a:lnTo>
                <a:lnTo>
                  <a:pt x="5730330" y="1817323"/>
                </a:lnTo>
                <a:lnTo>
                  <a:pt x="5733569" y="1819818"/>
                </a:lnTo>
                <a:lnTo>
                  <a:pt x="5734751" y="1819150"/>
                </a:lnTo>
                <a:cubicBezTo>
                  <a:pt x="5742385" y="1811473"/>
                  <a:pt x="5741789" y="1803283"/>
                  <a:pt x="5765286" y="1820584"/>
                </a:cubicBezTo>
                <a:cubicBezTo>
                  <a:pt x="5784532" y="1806446"/>
                  <a:pt x="5795499" y="1817814"/>
                  <a:pt x="5829951" y="1814425"/>
                </a:cubicBezTo>
                <a:cubicBezTo>
                  <a:pt x="5839381" y="1803221"/>
                  <a:pt x="5851644" y="1803437"/>
                  <a:pt x="5865400" y="1807121"/>
                </a:cubicBezTo>
                <a:cubicBezTo>
                  <a:pt x="5894873" y="1795832"/>
                  <a:pt x="5927910" y="1797657"/>
                  <a:pt x="5964230" y="1791246"/>
                </a:cubicBezTo>
                <a:cubicBezTo>
                  <a:pt x="5997095" y="1771694"/>
                  <a:pt x="6025977" y="1785382"/>
                  <a:pt x="6064751" y="1778450"/>
                </a:cubicBezTo>
                <a:cubicBezTo>
                  <a:pt x="6088334" y="1752766"/>
                  <a:pt x="6099508" y="1787374"/>
                  <a:pt x="6122352" y="1789671"/>
                </a:cubicBezTo>
                <a:lnTo>
                  <a:pt x="6128122" y="1788981"/>
                </a:lnTo>
                <a:lnTo>
                  <a:pt x="6141014" y="1782915"/>
                </a:lnTo>
                <a:lnTo>
                  <a:pt x="6145388" y="1779947"/>
                </a:lnTo>
                <a:cubicBezTo>
                  <a:pt x="6148578" y="1778158"/>
                  <a:pt x="6150926" y="1777299"/>
                  <a:pt x="6152799" y="1777068"/>
                </a:cubicBezTo>
                <a:lnTo>
                  <a:pt x="6153131" y="1777217"/>
                </a:lnTo>
                <a:lnTo>
                  <a:pt x="6159777" y="1774090"/>
                </a:lnTo>
                <a:cubicBezTo>
                  <a:pt x="6170646" y="1768312"/>
                  <a:pt x="6180893" y="1762216"/>
                  <a:pt x="6190386" y="1756022"/>
                </a:cubicBezTo>
                <a:cubicBezTo>
                  <a:pt x="6207960" y="1764717"/>
                  <a:pt x="6238019" y="1734533"/>
                  <a:pt x="6249518" y="1759399"/>
                </a:cubicBezTo>
                <a:cubicBezTo>
                  <a:pt x="6262790" y="1751731"/>
                  <a:pt x="6265029" y="1738657"/>
                  <a:pt x="6270527" y="1755769"/>
                </a:cubicBezTo>
                <a:cubicBezTo>
                  <a:pt x="6275192" y="1753681"/>
                  <a:pt x="6279041" y="1753811"/>
                  <a:pt x="6282550" y="1755003"/>
                </a:cubicBezTo>
                <a:lnTo>
                  <a:pt x="6283816" y="1755712"/>
                </a:lnTo>
                <a:lnTo>
                  <a:pt x="6313084" y="1738281"/>
                </a:lnTo>
                <a:lnTo>
                  <a:pt x="6318182" y="1737732"/>
                </a:lnTo>
                <a:lnTo>
                  <a:pt x="6335709" y="1724111"/>
                </a:lnTo>
                <a:lnTo>
                  <a:pt x="6345588" y="1718279"/>
                </a:lnTo>
                <a:lnTo>
                  <a:pt x="6346673" y="1714145"/>
                </a:lnTo>
                <a:cubicBezTo>
                  <a:pt x="6348796" y="1711062"/>
                  <a:pt x="6353055" y="1708421"/>
                  <a:pt x="6362126" y="1706799"/>
                </a:cubicBezTo>
                <a:lnTo>
                  <a:pt x="6364545" y="1706892"/>
                </a:lnTo>
                <a:cubicBezTo>
                  <a:pt x="6367637" y="1703281"/>
                  <a:pt x="6424942" y="1698254"/>
                  <a:pt x="6464076" y="1679171"/>
                </a:cubicBezTo>
                <a:cubicBezTo>
                  <a:pt x="6504464" y="1655724"/>
                  <a:pt x="6547114" y="1618110"/>
                  <a:pt x="6599352" y="1592397"/>
                </a:cubicBezTo>
                <a:cubicBezTo>
                  <a:pt x="6621028" y="1623320"/>
                  <a:pt x="6702628" y="1477903"/>
                  <a:pt x="6694106" y="1530854"/>
                </a:cubicBezTo>
                <a:cubicBezTo>
                  <a:pt x="6709146" y="1521510"/>
                  <a:pt x="6782557" y="1496994"/>
                  <a:pt x="6779808" y="1510598"/>
                </a:cubicBezTo>
                <a:cubicBezTo>
                  <a:pt x="6816671" y="1469344"/>
                  <a:pt x="6859225" y="1490432"/>
                  <a:pt x="6910674" y="1458095"/>
                </a:cubicBezTo>
                <a:cubicBezTo>
                  <a:pt x="6958236" y="1468911"/>
                  <a:pt x="6926351" y="1454150"/>
                  <a:pt x="6962144" y="1445637"/>
                </a:cubicBezTo>
                <a:cubicBezTo>
                  <a:pt x="6938512" y="1427780"/>
                  <a:pt x="7010208" y="1442012"/>
                  <a:pt x="6995460" y="1417188"/>
                </a:cubicBezTo>
                <a:lnTo>
                  <a:pt x="7017033" y="1416698"/>
                </a:lnTo>
                <a:lnTo>
                  <a:pt x="7020886" y="1416805"/>
                </a:lnTo>
                <a:lnTo>
                  <a:pt x="7033438" y="1413061"/>
                </a:lnTo>
                <a:lnTo>
                  <a:pt x="7040555" y="1417220"/>
                </a:lnTo>
                <a:lnTo>
                  <a:pt x="7062011" y="1415322"/>
                </a:lnTo>
                <a:cubicBezTo>
                  <a:pt x="7069494" y="1413805"/>
                  <a:pt x="7076899" y="1411231"/>
                  <a:pt x="7084117" y="1406974"/>
                </a:cubicBezTo>
                <a:cubicBezTo>
                  <a:pt x="7101577" y="1383961"/>
                  <a:pt x="7164447" y="1391139"/>
                  <a:pt x="7185047" y="1361519"/>
                </a:cubicBezTo>
                <a:cubicBezTo>
                  <a:pt x="7194363" y="1352352"/>
                  <a:pt x="7233839" y="1334552"/>
                  <a:pt x="7247783" y="1337622"/>
                </a:cubicBezTo>
                <a:cubicBezTo>
                  <a:pt x="7257348" y="1335236"/>
                  <a:pt x="7264529" y="1328498"/>
                  <a:pt x="7275307" y="1333722"/>
                </a:cubicBezTo>
                <a:cubicBezTo>
                  <a:pt x="7289966" y="1339225"/>
                  <a:pt x="7305349" y="1312996"/>
                  <a:pt x="7311261" y="1324795"/>
                </a:cubicBezTo>
                <a:cubicBezTo>
                  <a:pt x="7322509" y="1306494"/>
                  <a:pt x="7356236" y="1316612"/>
                  <a:pt x="7377571" y="1313050"/>
                </a:cubicBezTo>
                <a:cubicBezTo>
                  <a:pt x="7384603" y="1296817"/>
                  <a:pt x="7422434" y="1305349"/>
                  <a:pt x="7461694" y="1290297"/>
                </a:cubicBezTo>
                <a:cubicBezTo>
                  <a:pt x="7468925" y="1271946"/>
                  <a:pt x="7488273" y="1280301"/>
                  <a:pt x="7507193" y="1251613"/>
                </a:cubicBezTo>
                <a:cubicBezTo>
                  <a:pt x="7509613" y="1252526"/>
                  <a:pt x="7512260" y="1253190"/>
                  <a:pt x="7515052" y="1253584"/>
                </a:cubicBezTo>
                <a:cubicBezTo>
                  <a:pt x="7531272" y="1255869"/>
                  <a:pt x="7548775" y="1248744"/>
                  <a:pt x="7554146" y="1237669"/>
                </a:cubicBezTo>
                <a:cubicBezTo>
                  <a:pt x="7587383" y="1195873"/>
                  <a:pt x="7632956" y="1177588"/>
                  <a:pt x="7671846" y="1155347"/>
                </a:cubicBezTo>
                <a:cubicBezTo>
                  <a:pt x="7717626" y="1132532"/>
                  <a:pt x="7704339" y="1170169"/>
                  <a:pt x="7748774" y="1124980"/>
                </a:cubicBezTo>
                <a:cubicBezTo>
                  <a:pt x="7761564" y="1130678"/>
                  <a:pt x="7769446" y="1127888"/>
                  <a:pt x="7779182" y="1118490"/>
                </a:cubicBezTo>
                <a:cubicBezTo>
                  <a:pt x="7801901" y="1108032"/>
                  <a:pt x="7816047" y="1129940"/>
                  <a:pt x="7829932" y="1107346"/>
                </a:cubicBezTo>
                <a:cubicBezTo>
                  <a:pt x="7834286" y="1120482"/>
                  <a:pt x="7877354" y="1093242"/>
                  <a:pt x="7875510" y="1109570"/>
                </a:cubicBezTo>
                <a:cubicBezTo>
                  <a:pt x="7898453" y="1113571"/>
                  <a:pt x="7893102" y="1093377"/>
                  <a:pt x="7914918" y="1096070"/>
                </a:cubicBezTo>
                <a:cubicBezTo>
                  <a:pt x="7933463" y="1091055"/>
                  <a:pt x="7896037" y="1088002"/>
                  <a:pt x="7914188" y="1079287"/>
                </a:cubicBezTo>
                <a:cubicBezTo>
                  <a:pt x="7937737" y="1070775"/>
                  <a:pt x="7922008" y="1049943"/>
                  <a:pt x="7959552" y="1069277"/>
                </a:cubicBezTo>
                <a:cubicBezTo>
                  <a:pt x="7978616" y="1052937"/>
                  <a:pt x="7992226" y="1062990"/>
                  <a:pt x="8029450" y="1055589"/>
                </a:cubicBezTo>
                <a:lnTo>
                  <a:pt x="8038422" y="1049493"/>
                </a:lnTo>
                <a:lnTo>
                  <a:pt x="8053585" y="1058943"/>
                </a:lnTo>
                <a:cubicBezTo>
                  <a:pt x="8061619" y="1062358"/>
                  <a:pt x="8070634" y="1063636"/>
                  <a:pt x="8081474" y="1059840"/>
                </a:cubicBezTo>
                <a:cubicBezTo>
                  <a:pt x="8141491" y="1015057"/>
                  <a:pt x="8090266" y="1080479"/>
                  <a:pt x="8197391" y="1038853"/>
                </a:cubicBezTo>
                <a:cubicBezTo>
                  <a:pt x="8201677" y="1033108"/>
                  <a:pt x="8217224" y="1033020"/>
                  <a:pt x="8218531" y="1038736"/>
                </a:cubicBezTo>
                <a:cubicBezTo>
                  <a:pt x="8224749" y="1034989"/>
                  <a:pt x="8236410" y="1019803"/>
                  <a:pt x="8242405" y="1027800"/>
                </a:cubicBezTo>
                <a:cubicBezTo>
                  <a:pt x="8260401" y="1023020"/>
                  <a:pt x="8277595" y="1016764"/>
                  <a:pt x="8293586" y="1009216"/>
                </a:cubicBezTo>
                <a:lnTo>
                  <a:pt x="8325267" y="990249"/>
                </a:lnTo>
                <a:lnTo>
                  <a:pt x="8335565" y="995156"/>
                </a:lnTo>
                <a:cubicBezTo>
                  <a:pt x="8342208" y="997234"/>
                  <a:pt x="8349366" y="997680"/>
                  <a:pt x="8357350" y="994276"/>
                </a:cubicBezTo>
                <a:cubicBezTo>
                  <a:pt x="8398773" y="957879"/>
                  <a:pt x="8366593" y="1009035"/>
                  <a:pt x="8445003" y="972367"/>
                </a:cubicBezTo>
                <a:cubicBezTo>
                  <a:pt x="8447663" y="967887"/>
                  <a:pt x="8459739" y="966961"/>
                  <a:pt x="8461421" y="971111"/>
                </a:cubicBezTo>
                <a:cubicBezTo>
                  <a:pt x="8465819" y="968000"/>
                  <a:pt x="8473109" y="956137"/>
                  <a:pt x="8478704" y="961712"/>
                </a:cubicBezTo>
                <a:cubicBezTo>
                  <a:pt x="8505565" y="952663"/>
                  <a:pt x="8529238" y="939426"/>
                  <a:pt x="8547429" y="923277"/>
                </a:cubicBezTo>
                <a:cubicBezTo>
                  <a:pt x="8576531" y="919061"/>
                  <a:pt x="8579138" y="912461"/>
                  <a:pt x="8579319" y="905576"/>
                </a:cubicBezTo>
                <a:cubicBezTo>
                  <a:pt x="8579529" y="904096"/>
                  <a:pt x="8579740" y="902618"/>
                  <a:pt x="8579950" y="901139"/>
                </a:cubicBezTo>
                <a:lnTo>
                  <a:pt x="8589038" y="903946"/>
                </a:lnTo>
                <a:cubicBezTo>
                  <a:pt x="8598255" y="904433"/>
                  <a:pt x="8605836" y="900079"/>
                  <a:pt x="8612581" y="893445"/>
                </a:cubicBezTo>
                <a:lnTo>
                  <a:pt x="8620213" y="884417"/>
                </a:lnTo>
                <a:lnTo>
                  <a:pt x="8636849" y="879570"/>
                </a:lnTo>
                <a:cubicBezTo>
                  <a:pt x="8647569" y="875664"/>
                  <a:pt x="8658506" y="871048"/>
                  <a:pt x="8678353" y="868709"/>
                </a:cubicBezTo>
                <a:cubicBezTo>
                  <a:pt x="8676250" y="844726"/>
                  <a:pt x="8711895" y="858913"/>
                  <a:pt x="8721366" y="848445"/>
                </a:cubicBezTo>
                <a:cubicBezTo>
                  <a:pt x="8730651" y="852242"/>
                  <a:pt x="8737642" y="851631"/>
                  <a:pt x="8743257" y="848457"/>
                </a:cubicBezTo>
                <a:lnTo>
                  <a:pt x="8755719" y="834419"/>
                </a:lnTo>
                <a:lnTo>
                  <a:pt x="8776970" y="830126"/>
                </a:lnTo>
                <a:cubicBezTo>
                  <a:pt x="8786153" y="826014"/>
                  <a:pt x="8792888" y="819621"/>
                  <a:pt x="8795998" y="809645"/>
                </a:cubicBezTo>
                <a:cubicBezTo>
                  <a:pt x="8805952" y="821837"/>
                  <a:pt x="8809794" y="841181"/>
                  <a:pt x="8837498" y="830583"/>
                </a:cubicBezTo>
                <a:cubicBezTo>
                  <a:pt x="8851172" y="827584"/>
                  <a:pt x="8868029" y="799681"/>
                  <a:pt x="8878040" y="791651"/>
                </a:cubicBezTo>
                <a:lnTo>
                  <a:pt x="8897564" y="782401"/>
                </a:lnTo>
                <a:lnTo>
                  <a:pt x="8905560" y="786219"/>
                </a:lnTo>
                <a:lnTo>
                  <a:pt x="8917778" y="783256"/>
                </a:lnTo>
                <a:lnTo>
                  <a:pt x="8914746" y="775031"/>
                </a:lnTo>
                <a:lnTo>
                  <a:pt x="8947030" y="764252"/>
                </a:lnTo>
                <a:cubicBezTo>
                  <a:pt x="8970788" y="755523"/>
                  <a:pt x="8988067" y="745115"/>
                  <a:pt x="8977138" y="726774"/>
                </a:cubicBezTo>
                <a:cubicBezTo>
                  <a:pt x="8977490" y="701480"/>
                  <a:pt x="9039667" y="723232"/>
                  <a:pt x="9028928" y="698996"/>
                </a:cubicBezTo>
                <a:cubicBezTo>
                  <a:pt x="9056296" y="708989"/>
                  <a:pt x="9080686" y="673518"/>
                  <a:pt x="9114263" y="665106"/>
                </a:cubicBezTo>
                <a:cubicBezTo>
                  <a:pt x="9115667" y="652470"/>
                  <a:pt x="9123557" y="650905"/>
                  <a:pt x="9139429" y="653134"/>
                </a:cubicBezTo>
                <a:cubicBezTo>
                  <a:pt x="9248531" y="629411"/>
                  <a:pt x="9343720" y="468354"/>
                  <a:pt x="9380600" y="515628"/>
                </a:cubicBezTo>
                <a:cubicBezTo>
                  <a:pt x="9406272" y="509931"/>
                  <a:pt x="9503943" y="538669"/>
                  <a:pt x="9561831" y="513591"/>
                </a:cubicBezTo>
                <a:cubicBezTo>
                  <a:pt x="9577802" y="480860"/>
                  <a:pt x="9713285" y="478736"/>
                  <a:pt x="9742561" y="469315"/>
                </a:cubicBezTo>
                <a:cubicBezTo>
                  <a:pt x="9742569" y="450758"/>
                  <a:pt x="9797169" y="453829"/>
                  <a:pt x="9784394" y="429345"/>
                </a:cubicBezTo>
                <a:cubicBezTo>
                  <a:pt x="9787055" y="417172"/>
                  <a:pt x="9801869" y="413844"/>
                  <a:pt x="9811914" y="421889"/>
                </a:cubicBezTo>
                <a:cubicBezTo>
                  <a:pt x="9828901" y="415568"/>
                  <a:pt x="9835642" y="400341"/>
                  <a:pt x="9858388" y="412158"/>
                </a:cubicBezTo>
                <a:cubicBezTo>
                  <a:pt x="9881945" y="404057"/>
                  <a:pt x="9894276" y="360744"/>
                  <a:pt x="9921770" y="380896"/>
                </a:cubicBezTo>
                <a:cubicBezTo>
                  <a:pt x="9930032" y="337884"/>
                  <a:pt x="10038117" y="312408"/>
                  <a:pt x="10084861" y="294587"/>
                </a:cubicBezTo>
                <a:cubicBezTo>
                  <a:pt x="10141631" y="278266"/>
                  <a:pt x="10188248" y="249698"/>
                  <a:pt x="10271351" y="227987"/>
                </a:cubicBezTo>
                <a:cubicBezTo>
                  <a:pt x="10362764" y="229558"/>
                  <a:pt x="10358378" y="196042"/>
                  <a:pt x="10424673" y="178078"/>
                </a:cubicBezTo>
                <a:cubicBezTo>
                  <a:pt x="10452909" y="162753"/>
                  <a:pt x="10514634" y="185033"/>
                  <a:pt x="10534657" y="156701"/>
                </a:cubicBezTo>
                <a:cubicBezTo>
                  <a:pt x="10595265" y="170910"/>
                  <a:pt x="10637600" y="149657"/>
                  <a:pt x="10726300" y="150292"/>
                </a:cubicBezTo>
                <a:cubicBezTo>
                  <a:pt x="10775756" y="148210"/>
                  <a:pt x="10805324" y="153235"/>
                  <a:pt x="10861177" y="138253"/>
                </a:cubicBezTo>
                <a:cubicBezTo>
                  <a:pt x="10888992" y="99450"/>
                  <a:pt x="10971843" y="126363"/>
                  <a:pt x="10995894" y="78271"/>
                </a:cubicBezTo>
                <a:cubicBezTo>
                  <a:pt x="11009945" y="87061"/>
                  <a:pt x="11016683" y="79738"/>
                  <a:pt x="11031776" y="74275"/>
                </a:cubicBezTo>
                <a:cubicBezTo>
                  <a:pt x="11049588" y="91553"/>
                  <a:pt x="11064655" y="65479"/>
                  <a:pt x="11082485" y="73705"/>
                </a:cubicBezTo>
                <a:cubicBezTo>
                  <a:pt x="11124351" y="51595"/>
                  <a:pt x="11194283" y="44212"/>
                  <a:pt x="11230739" y="34792"/>
                </a:cubicBezTo>
                <a:cubicBezTo>
                  <a:pt x="11248967" y="30081"/>
                  <a:pt x="11257520" y="13218"/>
                  <a:pt x="11268645" y="482"/>
                </a:cubicBezTo>
                <a:lnTo>
                  <a:pt x="11269336" y="3"/>
                </a:lnTo>
                <a:lnTo>
                  <a:pt x="0" y="3"/>
                </a:lnTo>
                <a:close/>
              </a:path>
            </a:pathLst>
          </a:custGeom>
        </p:spPr>
      </p:pic>
      <p:sp>
        <p:nvSpPr>
          <p:cNvPr id="2" name="Title 1">
            <a:extLst>
              <a:ext uri="{FF2B5EF4-FFF2-40B4-BE49-F238E27FC236}">
                <a16:creationId xmlns:a16="http://schemas.microsoft.com/office/drawing/2014/main" id="{EDC2B09F-CCFE-4459-8798-EA42E45415E7}"/>
              </a:ext>
            </a:extLst>
          </p:cNvPr>
          <p:cNvSpPr>
            <a:spLocks noGrp="1"/>
          </p:cNvSpPr>
          <p:nvPr>
            <p:ph type="title"/>
          </p:nvPr>
        </p:nvSpPr>
        <p:spPr>
          <a:xfrm>
            <a:off x="545318" y="381663"/>
            <a:ext cx="7223106" cy="826935"/>
          </a:xfrm>
        </p:spPr>
        <p:txBody>
          <a:bodyPr vert="horz" lIns="91440" tIns="45720" rIns="91440" bIns="45720" rtlCol="0" anchor="b">
            <a:normAutofit/>
          </a:bodyPr>
          <a:lstStyle/>
          <a:p>
            <a:r>
              <a:rPr lang="en-US" dirty="0"/>
              <a:t> WHAT DID JESUS SAY?</a:t>
            </a:r>
          </a:p>
        </p:txBody>
      </p:sp>
    </p:spTree>
    <p:extLst>
      <p:ext uri="{BB962C8B-B14F-4D97-AF65-F5344CB8AC3E}">
        <p14:creationId xmlns:p14="http://schemas.microsoft.com/office/powerpoint/2010/main" val="112246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3">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4" descr="Red rose on top of a gravestone">
            <a:extLst>
              <a:ext uri="{FF2B5EF4-FFF2-40B4-BE49-F238E27FC236}">
                <a16:creationId xmlns:a16="http://schemas.microsoft.com/office/drawing/2014/main" id="{4BAC99B8-9D30-419F-B6F6-78CA29747CAB}"/>
              </a:ext>
            </a:extLst>
          </p:cNvPr>
          <p:cNvPicPr>
            <a:picLocks noChangeAspect="1"/>
          </p:cNvPicPr>
          <p:nvPr/>
        </p:nvPicPr>
        <p:blipFill rotWithShape="1">
          <a:blip r:embed="rId2"/>
          <a:srcRect t="4161" b="11570"/>
          <a:stretch/>
        </p:blipFill>
        <p:spPr>
          <a:xfrm>
            <a:off x="20" y="0"/>
            <a:ext cx="12191980" cy="6858002"/>
          </a:xfrm>
          <a:prstGeom prst="rect">
            <a:avLst/>
          </a:prstGeom>
        </p:spPr>
      </p:pic>
      <p:sp useBgFill="1">
        <p:nvSpPr>
          <p:cNvPr id="40" name="Freeform: Shape 35">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DC2B09F-CCFE-4459-8798-EA42E45415E7}"/>
              </a:ext>
            </a:extLst>
          </p:cNvPr>
          <p:cNvSpPr>
            <a:spLocks noGrp="1"/>
          </p:cNvSpPr>
          <p:nvPr>
            <p:ph type="title"/>
          </p:nvPr>
        </p:nvSpPr>
        <p:spPr>
          <a:xfrm>
            <a:off x="1037809" y="1071350"/>
            <a:ext cx="4775162" cy="1475906"/>
          </a:xfrm>
        </p:spPr>
        <p:txBody>
          <a:bodyPr vert="horz" lIns="91440" tIns="45720" rIns="91440" bIns="45720" rtlCol="0" anchor="ctr">
            <a:normAutofit/>
          </a:bodyPr>
          <a:lstStyle/>
          <a:p>
            <a:pPr algn="ctr"/>
            <a:r>
              <a:rPr lang="en-US" dirty="0"/>
              <a:t> WHAT DID JESUS SAY?</a:t>
            </a:r>
            <a:endParaRPr lang="en-US"/>
          </a:p>
        </p:txBody>
      </p:sp>
      <p:sp>
        <p:nvSpPr>
          <p:cNvPr id="38"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BC6E41B-7B43-46A9-9B13-617AD4C61E04}"/>
              </a:ext>
            </a:extLst>
          </p:cNvPr>
          <p:cNvSpPr txBox="1"/>
          <p:nvPr/>
        </p:nvSpPr>
        <p:spPr>
          <a:xfrm>
            <a:off x="1189319" y="2547257"/>
            <a:ext cx="4458446" cy="3239392"/>
          </a:xfrm>
          <a:prstGeom prst="rect">
            <a:avLst/>
          </a:prstGeom>
        </p:spPr>
        <p:txBody>
          <a:bodyPr vert="horz" lIns="91440" tIns="45720" rIns="91440" bIns="45720" rtlCol="0" anchor="ctr">
            <a:normAutofit/>
          </a:bodyPr>
          <a:lstStyle/>
          <a:p>
            <a:pPr>
              <a:lnSpc>
                <a:spcPct val="90000"/>
              </a:lnSpc>
              <a:spcAft>
                <a:spcPts val="600"/>
              </a:spcAft>
            </a:pPr>
            <a:r>
              <a:rPr lang="en-US" sz="1500" b="1" i="0" spc="50" dirty="0">
                <a:solidFill>
                  <a:schemeClr val="tx1">
                    <a:lumMod val="85000"/>
                    <a:lumOff val="15000"/>
                  </a:schemeClr>
                </a:solidFill>
                <a:effectLst/>
                <a:ea typeface="Batang" panose="02030600000101010101" pitchFamily="18" charset="-127"/>
              </a:rPr>
              <a:t>17 </a:t>
            </a:r>
            <a:r>
              <a:rPr lang="en-US" sz="1500" b="0" i="0" spc="50" dirty="0">
                <a:solidFill>
                  <a:schemeClr val="tx1">
                    <a:lumMod val="85000"/>
                    <a:lumOff val="15000"/>
                  </a:schemeClr>
                </a:solidFill>
                <a:effectLst/>
                <a:ea typeface="Batang" panose="02030600000101010101" pitchFamily="18" charset="-127"/>
              </a:rPr>
              <a:t>“Do not think that I came to destroy the Law or the Prophets. I did not come to destroy but to fulfill. </a:t>
            </a:r>
            <a:r>
              <a:rPr lang="en-US" sz="1500" b="1" i="0" spc="50" dirty="0">
                <a:solidFill>
                  <a:schemeClr val="tx1">
                    <a:lumMod val="85000"/>
                    <a:lumOff val="15000"/>
                  </a:schemeClr>
                </a:solidFill>
                <a:effectLst/>
                <a:ea typeface="Batang" panose="02030600000101010101" pitchFamily="18" charset="-127"/>
              </a:rPr>
              <a:t>18 </a:t>
            </a:r>
            <a:r>
              <a:rPr lang="en-US" sz="1500" b="0" i="0" spc="50" dirty="0">
                <a:solidFill>
                  <a:schemeClr val="tx1">
                    <a:lumMod val="85000"/>
                    <a:lumOff val="15000"/>
                  </a:schemeClr>
                </a:solidFill>
                <a:effectLst/>
                <a:ea typeface="Batang" panose="02030600000101010101" pitchFamily="18" charset="-127"/>
              </a:rPr>
              <a:t>For assuredly, I say to you, till heaven and earth pass away, one [</a:t>
            </a:r>
            <a:r>
              <a:rPr lang="en-US" sz="1500" b="0" i="0" spc="50" dirty="0">
                <a:solidFill>
                  <a:schemeClr val="tx1">
                    <a:lumMod val="85000"/>
                    <a:lumOff val="15000"/>
                  </a:schemeClr>
                </a:solidFill>
                <a:effectLst/>
                <a:ea typeface="Batang" panose="02030600000101010101" pitchFamily="18" charset="-127"/>
                <a:hlinkClick r:id="rId3" tooltip="See footnote b"/>
              </a:rPr>
              <a:t>b</a:t>
            </a:r>
            <a:r>
              <a:rPr lang="en-US" sz="1500" b="0" i="0" spc="50" dirty="0">
                <a:solidFill>
                  <a:schemeClr val="tx1">
                    <a:lumMod val="85000"/>
                    <a:lumOff val="15000"/>
                  </a:schemeClr>
                </a:solidFill>
                <a:effectLst/>
                <a:ea typeface="Batang" panose="02030600000101010101" pitchFamily="18" charset="-127"/>
              </a:rPr>
              <a:t>]jot or one [</a:t>
            </a:r>
            <a:r>
              <a:rPr lang="en-US" sz="1500" b="0" i="0" spc="50" dirty="0">
                <a:solidFill>
                  <a:schemeClr val="tx1">
                    <a:lumMod val="85000"/>
                    <a:lumOff val="15000"/>
                  </a:schemeClr>
                </a:solidFill>
                <a:effectLst/>
                <a:ea typeface="Batang" panose="02030600000101010101" pitchFamily="18" charset="-127"/>
                <a:hlinkClick r:id="rId4" tooltip="See footnote c"/>
              </a:rPr>
              <a:t>c</a:t>
            </a:r>
            <a:r>
              <a:rPr lang="en-US" sz="1500" b="0" i="0" spc="50" dirty="0">
                <a:solidFill>
                  <a:schemeClr val="tx1">
                    <a:lumMod val="85000"/>
                    <a:lumOff val="15000"/>
                  </a:schemeClr>
                </a:solidFill>
                <a:effectLst/>
                <a:ea typeface="Batang" panose="02030600000101010101" pitchFamily="18" charset="-127"/>
              </a:rPr>
              <a:t>]tittle will by no means pass from the law till all is fulfilled. </a:t>
            </a:r>
            <a:r>
              <a:rPr lang="en-US" sz="1500" b="1" i="0" spc="50" dirty="0">
                <a:solidFill>
                  <a:schemeClr val="tx1">
                    <a:lumMod val="85000"/>
                    <a:lumOff val="15000"/>
                  </a:schemeClr>
                </a:solidFill>
                <a:effectLst/>
                <a:ea typeface="Batang" panose="02030600000101010101" pitchFamily="18" charset="-127"/>
              </a:rPr>
              <a:t>19 </a:t>
            </a:r>
            <a:r>
              <a:rPr lang="en-US" sz="1500" b="0" i="0" spc="50" dirty="0">
                <a:solidFill>
                  <a:schemeClr val="tx1">
                    <a:lumMod val="85000"/>
                    <a:lumOff val="15000"/>
                  </a:schemeClr>
                </a:solidFill>
                <a:effectLst/>
                <a:ea typeface="Batang" panose="02030600000101010101" pitchFamily="18" charset="-127"/>
              </a:rPr>
              <a:t>Whoever therefore breaks one of the least of these commandments, and teaches men so, shall be called least in the kingdom of heaven; but whoever does and teaches </a:t>
            </a:r>
            <a:r>
              <a:rPr lang="en-US" sz="1500" b="0" i="1" spc="50" dirty="0">
                <a:solidFill>
                  <a:schemeClr val="tx1">
                    <a:lumMod val="85000"/>
                    <a:lumOff val="15000"/>
                  </a:schemeClr>
                </a:solidFill>
                <a:effectLst/>
                <a:ea typeface="Batang" panose="02030600000101010101" pitchFamily="18" charset="-127"/>
              </a:rPr>
              <a:t>them,</a:t>
            </a:r>
            <a:r>
              <a:rPr lang="en-US" sz="1500" b="0" i="0" spc="50" dirty="0">
                <a:solidFill>
                  <a:schemeClr val="tx1">
                    <a:lumMod val="85000"/>
                    <a:lumOff val="15000"/>
                  </a:schemeClr>
                </a:solidFill>
                <a:effectLst/>
                <a:ea typeface="Batang" panose="02030600000101010101" pitchFamily="18" charset="-127"/>
              </a:rPr>
              <a:t> he shall be called great in the kingdom of heaven. </a:t>
            </a:r>
            <a:r>
              <a:rPr lang="en-US" sz="1500" b="1" i="0" spc="50" dirty="0">
                <a:solidFill>
                  <a:schemeClr val="tx1">
                    <a:lumMod val="85000"/>
                    <a:lumOff val="15000"/>
                  </a:schemeClr>
                </a:solidFill>
                <a:effectLst/>
                <a:ea typeface="Batang" panose="02030600000101010101" pitchFamily="18" charset="-127"/>
              </a:rPr>
              <a:t>20 </a:t>
            </a:r>
            <a:r>
              <a:rPr lang="en-US" sz="1500" b="0" i="0" spc="50" dirty="0">
                <a:solidFill>
                  <a:schemeClr val="tx1">
                    <a:lumMod val="85000"/>
                    <a:lumOff val="15000"/>
                  </a:schemeClr>
                </a:solidFill>
                <a:effectLst/>
                <a:ea typeface="Batang" panose="02030600000101010101" pitchFamily="18" charset="-127"/>
              </a:rPr>
              <a:t>For I say to you, that unless your righteousness exceeds </a:t>
            </a:r>
            <a:r>
              <a:rPr lang="en-US" sz="1500" b="0" i="1" spc="50" dirty="0">
                <a:solidFill>
                  <a:schemeClr val="tx1">
                    <a:lumMod val="85000"/>
                    <a:lumOff val="15000"/>
                  </a:schemeClr>
                </a:solidFill>
                <a:effectLst/>
                <a:ea typeface="Batang" panose="02030600000101010101" pitchFamily="18" charset="-127"/>
              </a:rPr>
              <a:t>the righteousness</a:t>
            </a:r>
            <a:r>
              <a:rPr lang="en-US" sz="1500" b="0" i="0" spc="50" dirty="0">
                <a:solidFill>
                  <a:schemeClr val="tx1">
                    <a:lumMod val="85000"/>
                    <a:lumOff val="15000"/>
                  </a:schemeClr>
                </a:solidFill>
                <a:effectLst/>
                <a:ea typeface="Batang" panose="02030600000101010101" pitchFamily="18" charset="-127"/>
              </a:rPr>
              <a:t> of the scribes and Pharisees, you will by no means enter the kingdom of heaven. </a:t>
            </a:r>
          </a:p>
          <a:p>
            <a:pPr>
              <a:lnSpc>
                <a:spcPct val="90000"/>
              </a:lnSpc>
              <a:spcAft>
                <a:spcPts val="600"/>
              </a:spcAft>
            </a:pPr>
            <a:r>
              <a:rPr lang="en-US" sz="1500" b="0" i="0" spc="50" dirty="0">
                <a:solidFill>
                  <a:schemeClr val="tx1">
                    <a:lumMod val="85000"/>
                    <a:lumOff val="15000"/>
                  </a:schemeClr>
                </a:solidFill>
                <a:effectLst/>
                <a:ea typeface="Batang" panose="02030600000101010101" pitchFamily="18" charset="-127"/>
              </a:rPr>
              <a:t>Matthew 5:17-20</a:t>
            </a:r>
            <a:endParaRPr lang="en-US" sz="1500" spc="50" dirty="0">
              <a:solidFill>
                <a:schemeClr val="tx1">
                  <a:lumMod val="85000"/>
                  <a:lumOff val="15000"/>
                </a:schemeClr>
              </a:solidFill>
              <a:ea typeface="Batang" panose="02030600000101010101" pitchFamily="18" charset="-127"/>
            </a:endParaRPr>
          </a:p>
        </p:txBody>
      </p:sp>
    </p:spTree>
    <p:extLst>
      <p:ext uri="{BB962C8B-B14F-4D97-AF65-F5344CB8AC3E}">
        <p14:creationId xmlns:p14="http://schemas.microsoft.com/office/powerpoint/2010/main" val="2475365419"/>
      </p:ext>
    </p:extLst>
  </p:cSld>
  <p:clrMapOvr>
    <a:masterClrMapping/>
  </p:clrMapOvr>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775</TotalTime>
  <Words>2222</Words>
  <Application>Microsoft Office PowerPoint</Application>
  <PresentationFormat>Widescreen</PresentationFormat>
  <Paragraphs>82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Bembo</vt:lpstr>
      <vt:lpstr>system-ui</vt:lpstr>
      <vt:lpstr>ArchiveVTI</vt:lpstr>
      <vt:lpstr>MARRIAGE AND DIVORCE</vt:lpstr>
      <vt:lpstr>Marriage</vt:lpstr>
      <vt:lpstr>Marriage</vt:lpstr>
      <vt:lpstr>Marriage</vt:lpstr>
      <vt:lpstr>Marriage</vt:lpstr>
      <vt:lpstr>Marriage</vt:lpstr>
      <vt:lpstr>What is marriage?</vt:lpstr>
      <vt:lpstr> WHAT DID JESUS SAY?</vt:lpstr>
      <vt:lpstr> WHAT DID JESUS SAY?</vt:lpstr>
      <vt:lpstr>Divorce and the bible </vt:lpstr>
      <vt:lpstr>Divorce and the bible </vt:lpstr>
      <vt:lpstr>Divorce and the bible </vt:lpstr>
      <vt:lpstr>MOUNTAINS</vt:lpstr>
      <vt:lpstr>MOUNTAINS</vt:lpstr>
      <vt:lpstr>Sermon on the mount</vt:lpstr>
      <vt:lpstr>The debate</vt:lpstr>
      <vt:lpstr>The debate</vt:lpstr>
      <vt:lpstr>context</vt:lpstr>
      <vt:lpstr>School of Shammai Versus School of Hillel </vt:lpstr>
      <vt:lpstr>School of Shammai Versus School of Hillel </vt:lpstr>
      <vt:lpstr> </vt:lpstr>
      <vt:lpstr>REFLECTIONS</vt:lpstr>
      <vt:lpstr>reflections</vt:lpstr>
      <vt:lpstr>DEFINITIONS</vt:lpstr>
      <vt:lpstr>reflections</vt:lpstr>
      <vt:lpstr>reflections</vt:lpstr>
      <vt:lpstr>reflections</vt:lpstr>
      <vt:lpstr>reflections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AND DIVORCE</dc:title>
  <dc:creator>Senior Pastor</dc:creator>
  <cp:lastModifiedBy>Senior Pastor</cp:lastModifiedBy>
  <cp:revision>2</cp:revision>
  <dcterms:created xsi:type="dcterms:W3CDTF">2021-09-22T08:38:59Z</dcterms:created>
  <dcterms:modified xsi:type="dcterms:W3CDTF">2021-10-01T12:14:15Z</dcterms:modified>
</cp:coreProperties>
</file>